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AAA7D-D4EC-4233-94E9-BCAFF130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96555E-8CA2-4292-B3C7-6D2F426F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CC0-5023-41D6-9CB4-742F5CC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827A-6B63-450F-B6AE-55983B85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8E943-E6D3-4709-92C5-037B08C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59B5-EC1D-4270-B697-68D47FA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74B7-708C-4C3D-8805-6642314E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E94C-F156-4D47-B381-D591E4A7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CD64-1BA6-4FBC-BE72-4D2BFDA2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B111F-04C3-46C7-A3FE-961EE21F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850B2-F44F-42A7-B23C-521B7DC90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7FD08-E828-4A0A-8FAC-42904E0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CEF8E-6155-49C8-B24E-B1B0763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A4058-21D8-4896-B5FA-8BD6EEE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A81C1-D30C-406B-9A12-09BDB4D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4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ECE6-C81A-4C68-94A6-2AA26683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5BC6-6149-4538-9000-1C29FD95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66764-97A1-4229-B873-0D1E244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1A843-1149-4AAC-8B1C-B1766AF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0927-17B8-4CE4-9570-010727D5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B4ED-F949-4254-A187-0A0C69E2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CE7FC-2D4C-48D5-8077-22C6AD12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8AEFE-AFE6-455D-9B08-3D34274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A0728-FE46-4E5B-ACFE-1292C55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ED19F-B9C4-488C-BBE5-8D1587A6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4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728EC-F2A7-4AF5-B107-77D26C97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72688-272E-4E31-ACE5-4027668DC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0CA1C-FAB4-446A-915E-38C7B6E5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B325A-CA96-4BCD-8E7F-63B32A1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303AF-8CAA-4709-B015-2C24CC9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E6B52-797A-4294-ADD5-2EEAAD08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8C9F-5A7A-4EE6-95F1-A8BEF181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1EE89-BF6B-4698-B73A-CA0ABD97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3BF6-2F73-4171-8BF1-96C70E55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93BB93-CAB2-4B0C-A118-2B1799D6A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4AE09-084B-4D85-9036-8EEC2ECFF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485F5-09B9-494A-93E4-C6B0AF82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14068-8082-4738-AB04-75C436D1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D113-2E51-406B-87FD-2BA11A3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9979B-EA4F-43BD-8BEB-4B93307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C09F8D-B9C2-4B86-8D67-F7F259E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9EC82-AE56-4A0D-9C95-174AF22B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58B11-9530-4BF8-BB20-FD5D393C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32953-C18B-4E57-879A-BF9ED9C5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049CC-A235-4743-88A3-6F819C3C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FBE79-C9BF-4691-93F3-EED3EAF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F0884-7EC6-45F1-9F7D-E496BC25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406BF-7C91-41F2-82C8-9050372B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09E59-3684-4D0B-B8B2-8B22F888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7BE12-10C9-40F9-9D0F-7B5A1A1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D5C1C-EB97-4474-8DD9-FDA307F9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D97E7-4BC1-4327-9FC5-2AAF34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6ED2-CE40-4FD7-8CC7-CF4AFC2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30DDC9-6276-4A53-B7C4-78380BF7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046D6-A3D8-4F86-BE03-CE68DBE6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9E52C-433B-4212-B99C-BC01FD5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4EF5E-9D78-47BC-9EA8-20FE75B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84098-CCE9-4FCA-8611-9A11F4C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20C1-8BF0-4AD0-9C9C-77E82F94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A256F-5847-40B1-B0BF-676D5121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4CA4-2486-42C3-A05F-DB21D217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F9D3-5E12-43C6-9D18-AECEC0920EE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5DC4C-1AC1-4F6B-91D8-9AA0FF44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5DE06-99A7-4296-A36B-D2E08558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008C-4F4C-4ECC-BE90-200C15CD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D5D8801-4526-44CF-84F0-4686BD39A7AB}"/>
              </a:ext>
            </a:extLst>
          </p:cNvPr>
          <p:cNvCxnSpPr/>
          <p:nvPr/>
        </p:nvCxnSpPr>
        <p:spPr>
          <a:xfrm>
            <a:off x="3096491" y="4031673"/>
            <a:ext cx="1073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E4A2E2-1F1C-40E2-A2CF-BC385D0BBE7B}"/>
              </a:ext>
            </a:extLst>
          </p:cNvPr>
          <p:cNvCxnSpPr/>
          <p:nvPr/>
        </p:nvCxnSpPr>
        <p:spPr>
          <a:xfrm flipV="1">
            <a:off x="3096491" y="2967644"/>
            <a:ext cx="0" cy="10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10FEB6-7D59-427B-A5BA-FACAB5AE44D6}"/>
              </a:ext>
            </a:extLst>
          </p:cNvPr>
          <p:cNvCxnSpPr/>
          <p:nvPr/>
        </p:nvCxnSpPr>
        <p:spPr>
          <a:xfrm flipH="1">
            <a:off x="2547850" y="4031673"/>
            <a:ext cx="54864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67DC0-F1D1-4529-907E-E5D80A3D4160}"/>
              </a:ext>
            </a:extLst>
          </p:cNvPr>
          <p:cNvSpPr txBox="1"/>
          <p:nvPr/>
        </p:nvSpPr>
        <p:spPr>
          <a:xfrm>
            <a:off x="2729344" y="3754582"/>
            <a:ext cx="43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16BB2-4D20-4E10-8F56-49B26D194B39}"/>
              </a:ext>
            </a:extLst>
          </p:cNvPr>
          <p:cNvCxnSpPr>
            <a:cxnSpLocks/>
          </p:cNvCxnSpPr>
          <p:nvPr/>
        </p:nvCxnSpPr>
        <p:spPr>
          <a:xfrm>
            <a:off x="6798422" y="2554779"/>
            <a:ext cx="72459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1C1959-5563-44D4-BAAB-92480BC6D3DD}"/>
              </a:ext>
            </a:extLst>
          </p:cNvPr>
          <p:cNvCxnSpPr>
            <a:cxnSpLocks/>
          </p:cNvCxnSpPr>
          <p:nvPr/>
        </p:nvCxnSpPr>
        <p:spPr>
          <a:xfrm flipV="1">
            <a:off x="6798422" y="1800045"/>
            <a:ext cx="724596" cy="7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C9C9BF-40D2-49A7-B669-3E38169DA8C5}"/>
              </a:ext>
            </a:extLst>
          </p:cNvPr>
          <p:cNvCxnSpPr>
            <a:cxnSpLocks/>
          </p:cNvCxnSpPr>
          <p:nvPr/>
        </p:nvCxnSpPr>
        <p:spPr>
          <a:xfrm flipH="1">
            <a:off x="6650182" y="2554779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FF6546-6846-4D74-875F-16F8586D6428}"/>
              </a:ext>
            </a:extLst>
          </p:cNvPr>
          <p:cNvSpPr txBox="1"/>
          <p:nvPr/>
        </p:nvSpPr>
        <p:spPr>
          <a:xfrm>
            <a:off x="6493622" y="233814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0BD4BD75-1364-40DF-81E0-2CA7B96B6170}"/>
              </a:ext>
            </a:extLst>
          </p:cNvPr>
          <p:cNvSpPr/>
          <p:nvPr/>
        </p:nvSpPr>
        <p:spPr>
          <a:xfrm rot="20368242">
            <a:off x="3058085" y="2221632"/>
            <a:ext cx="3695896" cy="727606"/>
          </a:xfrm>
          <a:prstGeom prst="curvedDownArrow">
            <a:avLst>
              <a:gd name="adj1" fmla="val 0"/>
              <a:gd name="adj2" fmla="val 22073"/>
              <a:gd name="adj3" fmla="val 160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/>
              <p:nvPr/>
            </p:nvSpPr>
            <p:spPr>
              <a:xfrm>
                <a:off x="4287982" y="1607684"/>
                <a:ext cx="92132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1607684"/>
                <a:ext cx="921327" cy="384721"/>
              </a:xfrm>
              <a:prstGeom prst="rect">
                <a:avLst/>
              </a:prstGeom>
              <a:blipFill>
                <a:blip r:embed="rId2"/>
                <a:stretch>
                  <a:fillRect t="-23810" r="-72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/>
              <p:nvPr/>
            </p:nvSpPr>
            <p:spPr>
              <a:xfrm>
                <a:off x="7301342" y="2164089"/>
                <a:ext cx="1115289" cy="8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342" y="2164089"/>
                <a:ext cx="1115289" cy="810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25D8F985-51E3-4324-8D3F-7F92BBD973D3}"/>
              </a:ext>
            </a:extLst>
          </p:cNvPr>
          <p:cNvSpPr txBox="1"/>
          <p:nvPr/>
        </p:nvSpPr>
        <p:spPr>
          <a:xfrm>
            <a:off x="2237507" y="4869873"/>
            <a:ext cx="211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Coordinates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9D64F1-6DB7-40DD-8936-3835FE4BB6EE}"/>
              </a:ext>
            </a:extLst>
          </p:cNvPr>
          <p:cNvSpPr txBox="1"/>
          <p:nvPr/>
        </p:nvSpPr>
        <p:spPr>
          <a:xfrm>
            <a:off x="5985160" y="4869873"/>
            <a:ext cx="219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 Coordinates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BCEA-B753-4056-B4AA-A10902BD2022}"/>
              </a:ext>
            </a:extLst>
          </p:cNvPr>
          <p:cNvCxnSpPr>
            <a:cxnSpLocks/>
          </p:cNvCxnSpPr>
          <p:nvPr/>
        </p:nvCxnSpPr>
        <p:spPr>
          <a:xfrm flipH="1">
            <a:off x="3096491" y="2554777"/>
            <a:ext cx="4260411" cy="1476896"/>
          </a:xfrm>
          <a:prstGeom prst="straightConnector1">
            <a:avLst/>
          </a:prstGeom>
          <a:ln w="127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9594AB-C3A8-4D74-8F7A-852AE0AFA78A}"/>
              </a:ext>
            </a:extLst>
          </p:cNvPr>
          <p:cNvCxnSpPr>
            <a:cxnSpLocks/>
          </p:cNvCxnSpPr>
          <p:nvPr/>
        </p:nvCxnSpPr>
        <p:spPr>
          <a:xfrm flipH="1">
            <a:off x="6798422" y="2554778"/>
            <a:ext cx="558480" cy="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/>
              <p:nvPr/>
            </p:nvSpPr>
            <p:spPr>
              <a:xfrm>
                <a:off x="4218848" y="3679079"/>
                <a:ext cx="211281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48" y="3679079"/>
                <a:ext cx="2112816" cy="384721"/>
              </a:xfrm>
              <a:prstGeom prst="rect">
                <a:avLst/>
              </a:prstGeom>
              <a:blipFill>
                <a:blip r:embed="rId4"/>
                <a:stretch>
                  <a:fillRect t="-23810" r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4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D5D8801-4526-44CF-84F0-4686BD39A7AB}"/>
              </a:ext>
            </a:extLst>
          </p:cNvPr>
          <p:cNvCxnSpPr/>
          <p:nvPr/>
        </p:nvCxnSpPr>
        <p:spPr>
          <a:xfrm>
            <a:off x="3096491" y="4031673"/>
            <a:ext cx="1073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E4A2E2-1F1C-40E2-A2CF-BC385D0BBE7B}"/>
              </a:ext>
            </a:extLst>
          </p:cNvPr>
          <p:cNvCxnSpPr/>
          <p:nvPr/>
        </p:nvCxnSpPr>
        <p:spPr>
          <a:xfrm flipV="1">
            <a:off x="3096491" y="2967644"/>
            <a:ext cx="0" cy="10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10FEB6-7D59-427B-A5BA-FACAB5AE44D6}"/>
              </a:ext>
            </a:extLst>
          </p:cNvPr>
          <p:cNvCxnSpPr/>
          <p:nvPr/>
        </p:nvCxnSpPr>
        <p:spPr>
          <a:xfrm flipH="1">
            <a:off x="2547850" y="4031673"/>
            <a:ext cx="54864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67DC0-F1D1-4529-907E-E5D80A3D4160}"/>
              </a:ext>
            </a:extLst>
          </p:cNvPr>
          <p:cNvSpPr txBox="1"/>
          <p:nvPr/>
        </p:nvSpPr>
        <p:spPr>
          <a:xfrm>
            <a:off x="2729344" y="3754582"/>
            <a:ext cx="436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16BB2-4D20-4E10-8F56-49B26D194B39}"/>
              </a:ext>
            </a:extLst>
          </p:cNvPr>
          <p:cNvCxnSpPr>
            <a:cxnSpLocks/>
          </p:cNvCxnSpPr>
          <p:nvPr/>
        </p:nvCxnSpPr>
        <p:spPr>
          <a:xfrm>
            <a:off x="6798422" y="2554779"/>
            <a:ext cx="72459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1C1959-5563-44D4-BAAB-92480BC6D3DD}"/>
              </a:ext>
            </a:extLst>
          </p:cNvPr>
          <p:cNvCxnSpPr>
            <a:cxnSpLocks/>
          </p:cNvCxnSpPr>
          <p:nvPr/>
        </p:nvCxnSpPr>
        <p:spPr>
          <a:xfrm flipV="1">
            <a:off x="6798422" y="1800045"/>
            <a:ext cx="724596" cy="7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C9C9BF-40D2-49A7-B669-3E38169DA8C5}"/>
              </a:ext>
            </a:extLst>
          </p:cNvPr>
          <p:cNvCxnSpPr>
            <a:cxnSpLocks/>
          </p:cNvCxnSpPr>
          <p:nvPr/>
        </p:nvCxnSpPr>
        <p:spPr>
          <a:xfrm flipH="1">
            <a:off x="6650182" y="2554779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FF6546-6846-4D74-875F-16F8586D6428}"/>
              </a:ext>
            </a:extLst>
          </p:cNvPr>
          <p:cNvSpPr txBox="1"/>
          <p:nvPr/>
        </p:nvSpPr>
        <p:spPr>
          <a:xfrm>
            <a:off x="6493622" y="233814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0BD4BD75-1364-40DF-81E0-2CA7B96B6170}"/>
              </a:ext>
            </a:extLst>
          </p:cNvPr>
          <p:cNvSpPr/>
          <p:nvPr/>
        </p:nvSpPr>
        <p:spPr>
          <a:xfrm rot="20368242">
            <a:off x="3058085" y="2221632"/>
            <a:ext cx="3695896" cy="727606"/>
          </a:xfrm>
          <a:prstGeom prst="curvedDownArrow">
            <a:avLst>
              <a:gd name="adj1" fmla="val 0"/>
              <a:gd name="adj2" fmla="val 22073"/>
              <a:gd name="adj3" fmla="val 160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/>
              <p:nvPr/>
            </p:nvSpPr>
            <p:spPr>
              <a:xfrm>
                <a:off x="4287982" y="1607684"/>
                <a:ext cx="180801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CEEA51-5DFC-4C98-8D88-B79E1134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1607684"/>
                <a:ext cx="1808018" cy="384721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/>
              <p:nvPr/>
            </p:nvSpPr>
            <p:spPr>
              <a:xfrm>
                <a:off x="7254707" y="2135565"/>
                <a:ext cx="1132829" cy="777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56D7D2-ACB9-4D71-ABFE-DFE862B2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07" y="2135565"/>
                <a:ext cx="1132829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BCEA-B753-4056-B4AA-A10902BD2022}"/>
              </a:ext>
            </a:extLst>
          </p:cNvPr>
          <p:cNvCxnSpPr>
            <a:cxnSpLocks/>
          </p:cNvCxnSpPr>
          <p:nvPr/>
        </p:nvCxnSpPr>
        <p:spPr>
          <a:xfrm flipH="1">
            <a:off x="6332627" y="2606544"/>
            <a:ext cx="1035849" cy="1486592"/>
          </a:xfrm>
          <a:prstGeom prst="straightConnector1">
            <a:avLst/>
          </a:prstGeom>
          <a:ln w="127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9594AB-C3A8-4D74-8F7A-852AE0AFA78A}"/>
              </a:ext>
            </a:extLst>
          </p:cNvPr>
          <p:cNvCxnSpPr>
            <a:cxnSpLocks/>
          </p:cNvCxnSpPr>
          <p:nvPr/>
        </p:nvCxnSpPr>
        <p:spPr>
          <a:xfrm flipH="1">
            <a:off x="6798422" y="2554778"/>
            <a:ext cx="558480" cy="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/>
              <p:nvPr/>
            </p:nvSpPr>
            <p:spPr>
              <a:xfrm>
                <a:off x="6623702" y="3625949"/>
                <a:ext cx="2567704" cy="38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7F011D-953E-4055-B81F-F6B326B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02" y="3625949"/>
                <a:ext cx="2567704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4D344E-7BFC-4AD0-A5B0-14BA8DB02178}"/>
              </a:ext>
            </a:extLst>
          </p:cNvPr>
          <p:cNvCxnSpPr>
            <a:cxnSpLocks/>
          </p:cNvCxnSpPr>
          <p:nvPr/>
        </p:nvCxnSpPr>
        <p:spPr>
          <a:xfrm flipH="1">
            <a:off x="5690586" y="4074585"/>
            <a:ext cx="607823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7E1A7-24F6-4019-BB9A-7594226DDCFE}"/>
              </a:ext>
            </a:extLst>
          </p:cNvPr>
          <p:cNvCxnSpPr>
            <a:cxnSpLocks/>
          </p:cNvCxnSpPr>
          <p:nvPr/>
        </p:nvCxnSpPr>
        <p:spPr>
          <a:xfrm flipH="1" flipV="1">
            <a:off x="5779363" y="3512211"/>
            <a:ext cx="519046" cy="56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F998B-2F59-4DDB-8607-3FBFF129E9EE}"/>
              </a:ext>
            </a:extLst>
          </p:cNvPr>
          <p:cNvCxnSpPr>
            <a:cxnSpLocks/>
          </p:cNvCxnSpPr>
          <p:nvPr/>
        </p:nvCxnSpPr>
        <p:spPr>
          <a:xfrm flipH="1">
            <a:off x="6150169" y="4074585"/>
            <a:ext cx="148239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EB9462E-72E0-47F1-8B2F-4BC6D3D278A5}"/>
              </a:ext>
            </a:extLst>
          </p:cNvPr>
          <p:cNvSpPr txBox="1"/>
          <p:nvPr/>
        </p:nvSpPr>
        <p:spPr>
          <a:xfrm>
            <a:off x="6355453" y="4074585"/>
            <a:ext cx="28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A58F062-9267-4E45-9E05-E187C4F5A9F8}"/>
                  </a:ext>
                </a:extLst>
              </p:cNvPr>
              <p:cNvSpPr txBox="1"/>
              <p:nvPr/>
            </p:nvSpPr>
            <p:spPr>
              <a:xfrm>
                <a:off x="3852638" y="4438979"/>
                <a:ext cx="169611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A58F062-9267-4E45-9E05-E187C4F5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8" y="4438979"/>
                <a:ext cx="1696119" cy="384721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279B057B-4E25-45A9-9E5A-676DA69A48FD}"/>
              </a:ext>
            </a:extLst>
          </p:cNvPr>
          <p:cNvSpPr/>
          <p:nvPr/>
        </p:nvSpPr>
        <p:spPr>
          <a:xfrm rot="369099">
            <a:off x="3176395" y="4504347"/>
            <a:ext cx="2829872" cy="676946"/>
          </a:xfrm>
          <a:prstGeom prst="curvedUpArrow">
            <a:avLst>
              <a:gd name="adj1" fmla="val 0"/>
              <a:gd name="adj2" fmla="val 216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4E815DE-E86F-4C14-96E6-447A3B07E8F0}"/>
              </a:ext>
            </a:extLst>
          </p:cNvPr>
          <p:cNvSpPr/>
          <p:nvPr/>
        </p:nvSpPr>
        <p:spPr>
          <a:xfrm>
            <a:off x="3444535" y="2095129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51A9560-02C5-4FCC-98B0-0E46452DA4C8}"/>
              </a:ext>
            </a:extLst>
          </p:cNvPr>
          <p:cNvSpPr/>
          <p:nvPr/>
        </p:nvSpPr>
        <p:spPr>
          <a:xfrm>
            <a:off x="5123892" y="1686756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08BCCF9-C407-4594-9162-B97E6551FA97}"/>
              </a:ext>
            </a:extLst>
          </p:cNvPr>
          <p:cNvSpPr/>
          <p:nvPr/>
        </p:nvSpPr>
        <p:spPr>
          <a:xfrm>
            <a:off x="5123892" y="2503502"/>
            <a:ext cx="408373" cy="408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685119-006A-421E-BDF5-560CDB5FD13B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5328079" y="2095129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B34DD6-29DE-4C9A-9C10-D6F22ECC1DC3}"/>
              </a:ext>
            </a:extLst>
          </p:cNvPr>
          <p:cNvCxnSpPr>
            <a:stCxn id="4" idx="2"/>
            <a:endCxn id="2" idx="6"/>
          </p:cNvCxnSpPr>
          <p:nvPr/>
        </p:nvCxnSpPr>
        <p:spPr>
          <a:xfrm flipH="1" flipV="1">
            <a:off x="3852908" y="2299316"/>
            <a:ext cx="1270984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CCABAC-11D0-4852-9540-AC8D1CEE9070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852908" y="1890943"/>
            <a:ext cx="1270984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EDC24A-8B48-425F-9EF3-D9EB1E29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29254"/>
            <a:ext cx="9617273" cy="659949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983FA0-0DD2-4C7C-85BE-4E293C6D8447}"/>
              </a:ext>
            </a:extLst>
          </p:cNvPr>
          <p:cNvCxnSpPr>
            <a:cxnSpLocks/>
          </p:cNvCxnSpPr>
          <p:nvPr/>
        </p:nvCxnSpPr>
        <p:spPr>
          <a:xfrm flipV="1">
            <a:off x="4523509" y="4810991"/>
            <a:ext cx="595746" cy="445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F8438FE-ED21-4753-A5B1-E3C0AFA10700}"/>
              </a:ext>
            </a:extLst>
          </p:cNvPr>
          <p:cNvCxnSpPr>
            <a:cxnSpLocks/>
          </p:cNvCxnSpPr>
          <p:nvPr/>
        </p:nvCxnSpPr>
        <p:spPr>
          <a:xfrm flipV="1">
            <a:off x="4523509" y="4378036"/>
            <a:ext cx="0" cy="86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F5CB6C-CE05-4B5F-B8E4-32402BB46C02}"/>
              </a:ext>
            </a:extLst>
          </p:cNvPr>
          <p:cNvSpPr txBox="1"/>
          <p:nvPr/>
        </p:nvSpPr>
        <p:spPr>
          <a:xfrm>
            <a:off x="4336473" y="4058289"/>
            <a:ext cx="1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u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A1DAC1-7461-44F4-8DCF-95D05E280677}"/>
              </a:ext>
            </a:extLst>
          </p:cNvPr>
          <p:cNvSpPr txBox="1"/>
          <p:nvPr/>
        </p:nvSpPr>
        <p:spPr>
          <a:xfrm>
            <a:off x="5081154" y="4557053"/>
            <a:ext cx="2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v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181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51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</dc:creator>
  <cp:lastModifiedBy>Greatwaller Simon</cp:lastModifiedBy>
  <cp:revision>15</cp:revision>
  <dcterms:created xsi:type="dcterms:W3CDTF">2021-05-23T12:38:48Z</dcterms:created>
  <dcterms:modified xsi:type="dcterms:W3CDTF">2021-10-28T03:36:12Z</dcterms:modified>
</cp:coreProperties>
</file>