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4AAA7D-D4EC-4233-94E9-BCAFF130C5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E96555E-8CA2-4292-B3C7-6D2F426F8E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756CC0-5023-41D6-9CB4-742F5CC24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AF9D3-5E12-43C6-9D18-AECEC0920EE1}" type="datetimeFigureOut">
              <a:rPr lang="zh-CN" altLang="en-US" smtClean="0"/>
              <a:t>2021/5/26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F4827A-6B63-450F-B6AE-55983B85C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78E943-E6D3-4709-92C5-037B08C01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008C-4F4C-4ECC-BE90-200C15CD0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2952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4559B5-EC1D-4270-B697-68D47FAFA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08D74B7-708C-4C3D-8805-6642314EC9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D3E94C-F156-4D47-B381-D591E4A77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AF9D3-5E12-43C6-9D18-AECEC0920EE1}" type="datetimeFigureOut">
              <a:rPr lang="zh-CN" altLang="en-US" smtClean="0"/>
              <a:t>2021/5/26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32CD64-1BA6-4FBC-BE72-4D2BFDA29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4B111F-04C3-46C7-A3FE-961EE21F1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008C-4F4C-4ECC-BE90-200C15CD0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808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EF850B2-F44F-42A7-B23C-521B7DC909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DE7FD08-E828-4A0A-8FAC-42904E0683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7CEF8E-6155-49C8-B24E-B1B076315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AF9D3-5E12-43C6-9D18-AECEC0920EE1}" type="datetimeFigureOut">
              <a:rPr lang="zh-CN" altLang="en-US" smtClean="0"/>
              <a:t>2021/5/26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2A4058-21D8-4896-B5FA-8BD6EEEFC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6A81C1-D30C-406B-9A12-09BDB4D7E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008C-4F4C-4ECC-BE90-200C15CD0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7345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5FECE6-C81A-4C68-94A6-2AA26683D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175BC6-6149-4538-9000-1C29FD951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066764-97A1-4229-B873-0D1E2447E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AF9D3-5E12-43C6-9D18-AECEC0920EE1}" type="datetimeFigureOut">
              <a:rPr lang="zh-CN" altLang="en-US" smtClean="0"/>
              <a:t>2021/5/26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81A843-1149-4AAC-8B1C-B1766AF68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B60927-17B8-4CE4-9570-010727D5E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008C-4F4C-4ECC-BE90-200C15CD0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2870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A7B4ED-F949-4254-A187-0A0C69E23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5CE7FC-2D4C-48D5-8077-22C6AD12DB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B8AEFE-AFE6-455D-9B08-3D3427406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AF9D3-5E12-43C6-9D18-AECEC0920EE1}" type="datetimeFigureOut">
              <a:rPr lang="zh-CN" altLang="en-US" smtClean="0"/>
              <a:t>2021/5/26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AA0728-FE46-4E5B-ACFE-1292C55A0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AED19F-B9C4-488C-BBE5-8D1587A66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008C-4F4C-4ECC-BE90-200C15CD0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9345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8728EC-F2A7-4AF5-B107-77D26C975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D72688-272E-4E31-ACE5-4027668DCE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830CA1C-FAB4-446A-915E-38C7B6E5DD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DB325A-CA96-4BCD-8E7F-63B32A146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AF9D3-5E12-43C6-9D18-AECEC0920EE1}" type="datetimeFigureOut">
              <a:rPr lang="zh-CN" altLang="en-US" smtClean="0"/>
              <a:t>2021/5/26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E303AF-8CAA-4709-B015-2C24CC9C5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DE6B52-797A-4294-ADD5-2EEAAD087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008C-4F4C-4ECC-BE90-200C15CD0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0360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3B8C9F-5A7A-4EE6-95F1-A8BEF1812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71EE89-BF6B-4698-B73A-CA0ABD977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FA33BF6-2F73-4171-8BF1-96C70E551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193BB93-CAB2-4B0C-A118-2B1799D6A1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5E4AE09-084B-4D85-9036-8EEC2ECFFD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FF485F5-09B9-494A-93E4-C6B0AF82F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AF9D3-5E12-43C6-9D18-AECEC0920EE1}" type="datetimeFigureOut">
              <a:rPr lang="zh-CN" altLang="en-US" smtClean="0"/>
              <a:t>2021/5/26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E014068-8082-4738-AB04-75C436D13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436D113-2E51-406B-87FD-2BA11A3EF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008C-4F4C-4ECC-BE90-200C15CD0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9655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69979B-EA4F-43BD-8BEB-4B9330765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FC09F8D-B9C2-4B86-8D67-F7F259EB7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AF9D3-5E12-43C6-9D18-AECEC0920EE1}" type="datetimeFigureOut">
              <a:rPr lang="zh-CN" altLang="en-US" smtClean="0"/>
              <a:t>2021/5/26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A39EC82-AE56-4A0D-9C95-174AF22BF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7858B11-9530-4BF8-BB20-FD5D393C6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008C-4F4C-4ECC-BE90-200C15CD0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7106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B232953-C18B-4E57-879A-BF9ED9C57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AF9D3-5E12-43C6-9D18-AECEC0920EE1}" type="datetimeFigureOut">
              <a:rPr lang="zh-CN" altLang="en-US" smtClean="0"/>
              <a:t>2021/5/26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6A049CC-A235-4743-88A3-6F819C3C0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AFBE79-C9BF-4691-93F3-EED3EAFCB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008C-4F4C-4ECC-BE90-200C15CD0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1707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9F0884-7EC6-45F1-9F7D-E496BC25A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5406BF-7C91-41F2-82C8-9050372B4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5909E59-3684-4D0B-B8B2-8B22F888BE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37BE12-10C9-40F9-9D0F-7B5A1A1C2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AF9D3-5E12-43C6-9D18-AECEC0920EE1}" type="datetimeFigureOut">
              <a:rPr lang="zh-CN" altLang="en-US" smtClean="0"/>
              <a:t>2021/5/26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1D5C1C-EB97-4474-8DD9-FDA307F9C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7D97E7-4BC1-4327-9FC5-2AAF348BA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008C-4F4C-4ECC-BE90-200C15CD0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542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EC6ED2-CE40-4FD7-8CC7-CF4AFC277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A30DDC9-6276-4A53-B7C4-78380BF76D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F6046D6-A3D8-4F86-BE03-CE68DBE6FD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19E52C-433B-4212-B99C-BC01FD526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AF9D3-5E12-43C6-9D18-AECEC0920EE1}" type="datetimeFigureOut">
              <a:rPr lang="zh-CN" altLang="en-US" smtClean="0"/>
              <a:t>2021/5/26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D4EF5E-9D78-47BC-9EA8-20FE75B0E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684098-CCE9-4FCA-8611-9A11F4C5A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008C-4F4C-4ECC-BE90-200C15CD0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44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5B520C1-8BF0-4AD0-9C9C-77E82F94D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FA256F-5847-40B1-B0BF-676D51215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EA4CA4-2486-42C3-A05F-DB21D2173F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AF9D3-5E12-43C6-9D18-AECEC0920EE1}" type="datetimeFigureOut">
              <a:rPr lang="zh-CN" altLang="en-US" smtClean="0"/>
              <a:t>2021/5/26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85DC4C-1AC1-4F6B-91D8-9AA0FF449A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D5DE06-99A7-4296-A36B-D2E08558BD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F008C-4F4C-4ECC-BE90-200C15CD0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254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8D5D8801-4526-44CF-84F0-4686BD39A7AB}"/>
              </a:ext>
            </a:extLst>
          </p:cNvPr>
          <p:cNvCxnSpPr/>
          <p:nvPr/>
        </p:nvCxnSpPr>
        <p:spPr>
          <a:xfrm>
            <a:off x="3096491" y="4031673"/>
            <a:ext cx="10737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C9E4A2E2-1F1C-40E2-A2CF-BC385D0BBE7B}"/>
              </a:ext>
            </a:extLst>
          </p:cNvPr>
          <p:cNvCxnSpPr/>
          <p:nvPr/>
        </p:nvCxnSpPr>
        <p:spPr>
          <a:xfrm flipV="1">
            <a:off x="3096491" y="2967644"/>
            <a:ext cx="0" cy="1064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B810FEB6-7D59-427B-A5BA-FACAB5AE44D6}"/>
              </a:ext>
            </a:extLst>
          </p:cNvPr>
          <p:cNvCxnSpPr/>
          <p:nvPr/>
        </p:nvCxnSpPr>
        <p:spPr>
          <a:xfrm flipH="1">
            <a:off x="2547850" y="4031673"/>
            <a:ext cx="548640" cy="548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20667DC0-F1D1-4529-907E-E5D80A3D4160}"/>
              </a:ext>
            </a:extLst>
          </p:cNvPr>
          <p:cNvSpPr txBox="1"/>
          <p:nvPr/>
        </p:nvSpPr>
        <p:spPr>
          <a:xfrm>
            <a:off x="2729344" y="3754582"/>
            <a:ext cx="4364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endParaRPr lang="zh-CN" altLang="en-US" sz="1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62216BB2-4D20-4E10-8F56-49B26D194B39}"/>
              </a:ext>
            </a:extLst>
          </p:cNvPr>
          <p:cNvCxnSpPr>
            <a:cxnSpLocks/>
          </p:cNvCxnSpPr>
          <p:nvPr/>
        </p:nvCxnSpPr>
        <p:spPr>
          <a:xfrm>
            <a:off x="6798422" y="2554779"/>
            <a:ext cx="724596" cy="76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0B1C1959-5563-44D4-BAAB-92480BC6D3DD}"/>
              </a:ext>
            </a:extLst>
          </p:cNvPr>
          <p:cNvCxnSpPr>
            <a:cxnSpLocks/>
          </p:cNvCxnSpPr>
          <p:nvPr/>
        </p:nvCxnSpPr>
        <p:spPr>
          <a:xfrm flipV="1">
            <a:off x="6798422" y="1800045"/>
            <a:ext cx="724596" cy="754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BEC9C9BF-40D2-49A7-B669-3E38169DA8C5}"/>
              </a:ext>
            </a:extLst>
          </p:cNvPr>
          <p:cNvCxnSpPr>
            <a:cxnSpLocks/>
          </p:cNvCxnSpPr>
          <p:nvPr/>
        </p:nvCxnSpPr>
        <p:spPr>
          <a:xfrm flipH="1">
            <a:off x="6650182" y="2554779"/>
            <a:ext cx="148239" cy="583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B8FF6546-6846-4D74-875F-16F8586D6428}"/>
              </a:ext>
            </a:extLst>
          </p:cNvPr>
          <p:cNvSpPr txBox="1"/>
          <p:nvPr/>
        </p:nvSpPr>
        <p:spPr>
          <a:xfrm>
            <a:off x="6493622" y="2338145"/>
            <a:ext cx="2881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1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箭头: 上弧形 29">
            <a:extLst>
              <a:ext uri="{FF2B5EF4-FFF2-40B4-BE49-F238E27FC236}">
                <a16:creationId xmlns:a16="http://schemas.microsoft.com/office/drawing/2014/main" id="{0BD4BD75-1364-40DF-81E0-2CA7B96B6170}"/>
              </a:ext>
            </a:extLst>
          </p:cNvPr>
          <p:cNvSpPr/>
          <p:nvPr/>
        </p:nvSpPr>
        <p:spPr>
          <a:xfrm rot="20368242">
            <a:off x="3058085" y="2221632"/>
            <a:ext cx="3695896" cy="727606"/>
          </a:xfrm>
          <a:prstGeom prst="curvedDownArrow">
            <a:avLst>
              <a:gd name="adj1" fmla="val 0"/>
              <a:gd name="adj2" fmla="val 22073"/>
              <a:gd name="adj3" fmla="val 1604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92CEEA51-5DFC-4C98-8D88-B79E1134C3C5}"/>
                  </a:ext>
                </a:extLst>
              </p:cNvPr>
              <p:cNvSpPr txBox="1"/>
              <p:nvPr/>
            </p:nvSpPr>
            <p:spPr>
              <a:xfrm>
                <a:off x="4287982" y="1607684"/>
                <a:ext cx="921327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acc>
                        <m:accPr>
                          <m:chr m:val="⃗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)</m:t>
                      </m:r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92CEEA51-5DFC-4C98-8D88-B79E1134C3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7982" y="1607684"/>
                <a:ext cx="921327" cy="384721"/>
              </a:xfrm>
              <a:prstGeom prst="rect">
                <a:avLst/>
              </a:prstGeom>
              <a:blipFill>
                <a:blip r:embed="rId2"/>
                <a:stretch>
                  <a:fillRect t="-23810" r="-7237" b="-126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CB56D7D2-ACB9-4D71-ABFE-DFE862B2B5F9}"/>
                  </a:ext>
                </a:extLst>
              </p:cNvPr>
              <p:cNvSpPr txBox="1"/>
              <p:nvPr/>
            </p:nvSpPr>
            <p:spPr>
              <a:xfrm>
                <a:off x="7301342" y="2164089"/>
                <a:ext cx="1115289" cy="8107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CB56D7D2-ACB9-4D71-ABFE-DFE862B2B5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1342" y="2164089"/>
                <a:ext cx="1115289" cy="8107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文本框 32">
            <a:extLst>
              <a:ext uri="{FF2B5EF4-FFF2-40B4-BE49-F238E27FC236}">
                <a16:creationId xmlns:a16="http://schemas.microsoft.com/office/drawing/2014/main" id="{25D8F985-51E3-4324-8D3F-7F92BBD973D3}"/>
              </a:ext>
            </a:extLst>
          </p:cNvPr>
          <p:cNvSpPr txBox="1"/>
          <p:nvPr/>
        </p:nvSpPr>
        <p:spPr>
          <a:xfrm>
            <a:off x="2237507" y="4869873"/>
            <a:ext cx="21128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Object Coordinates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8E9D64F1-6DB7-40DD-8936-3835FE4BB6EE}"/>
              </a:ext>
            </a:extLst>
          </p:cNvPr>
          <p:cNvSpPr txBox="1"/>
          <p:nvPr/>
        </p:nvSpPr>
        <p:spPr>
          <a:xfrm>
            <a:off x="5985160" y="4869873"/>
            <a:ext cx="21959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Camera Coordinates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5295BCEA-B753-4056-B4AA-A10902BD2022}"/>
              </a:ext>
            </a:extLst>
          </p:cNvPr>
          <p:cNvCxnSpPr>
            <a:cxnSpLocks/>
          </p:cNvCxnSpPr>
          <p:nvPr/>
        </p:nvCxnSpPr>
        <p:spPr>
          <a:xfrm flipH="1">
            <a:off x="3096491" y="2554777"/>
            <a:ext cx="4260411" cy="1476896"/>
          </a:xfrm>
          <a:prstGeom prst="straightConnector1">
            <a:avLst/>
          </a:prstGeom>
          <a:ln w="12700">
            <a:solidFill>
              <a:srgbClr val="00206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C49594AB-C3A8-4D74-8F7A-852AE0AFA78A}"/>
              </a:ext>
            </a:extLst>
          </p:cNvPr>
          <p:cNvCxnSpPr>
            <a:cxnSpLocks/>
          </p:cNvCxnSpPr>
          <p:nvPr/>
        </p:nvCxnSpPr>
        <p:spPr>
          <a:xfrm flipH="1">
            <a:off x="6798422" y="2554778"/>
            <a:ext cx="558480" cy="2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847F011D-953E-4055-B81F-F6B326B10FEF}"/>
                  </a:ext>
                </a:extLst>
              </p:cNvPr>
              <p:cNvSpPr txBox="1"/>
              <p:nvPr/>
            </p:nvSpPr>
            <p:spPr>
              <a:xfrm>
                <a:off x="4218848" y="3679079"/>
                <a:ext cx="2112816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847F011D-953E-4055-B81F-F6B326B10F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8848" y="3679079"/>
                <a:ext cx="2112816" cy="384721"/>
              </a:xfrm>
              <a:prstGeom prst="rect">
                <a:avLst/>
              </a:prstGeom>
              <a:blipFill>
                <a:blip r:embed="rId4"/>
                <a:stretch>
                  <a:fillRect t="-23810" r="-14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4444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8D5D8801-4526-44CF-84F0-4686BD39A7AB}"/>
              </a:ext>
            </a:extLst>
          </p:cNvPr>
          <p:cNvCxnSpPr/>
          <p:nvPr/>
        </p:nvCxnSpPr>
        <p:spPr>
          <a:xfrm>
            <a:off x="3096491" y="4031673"/>
            <a:ext cx="10737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C9E4A2E2-1F1C-40E2-A2CF-BC385D0BBE7B}"/>
              </a:ext>
            </a:extLst>
          </p:cNvPr>
          <p:cNvCxnSpPr/>
          <p:nvPr/>
        </p:nvCxnSpPr>
        <p:spPr>
          <a:xfrm flipV="1">
            <a:off x="3096491" y="2967644"/>
            <a:ext cx="0" cy="1064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B810FEB6-7D59-427B-A5BA-FACAB5AE44D6}"/>
              </a:ext>
            </a:extLst>
          </p:cNvPr>
          <p:cNvCxnSpPr/>
          <p:nvPr/>
        </p:nvCxnSpPr>
        <p:spPr>
          <a:xfrm flipH="1">
            <a:off x="2547850" y="4031673"/>
            <a:ext cx="548640" cy="548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20667DC0-F1D1-4529-907E-E5D80A3D4160}"/>
              </a:ext>
            </a:extLst>
          </p:cNvPr>
          <p:cNvSpPr txBox="1"/>
          <p:nvPr/>
        </p:nvSpPr>
        <p:spPr>
          <a:xfrm>
            <a:off x="2729344" y="3754582"/>
            <a:ext cx="4364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endParaRPr lang="zh-CN" altLang="en-US" sz="1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62216BB2-4D20-4E10-8F56-49B26D194B39}"/>
              </a:ext>
            </a:extLst>
          </p:cNvPr>
          <p:cNvCxnSpPr>
            <a:cxnSpLocks/>
          </p:cNvCxnSpPr>
          <p:nvPr/>
        </p:nvCxnSpPr>
        <p:spPr>
          <a:xfrm>
            <a:off x="6798422" y="2554779"/>
            <a:ext cx="724596" cy="76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0B1C1959-5563-44D4-BAAB-92480BC6D3DD}"/>
              </a:ext>
            </a:extLst>
          </p:cNvPr>
          <p:cNvCxnSpPr>
            <a:cxnSpLocks/>
          </p:cNvCxnSpPr>
          <p:nvPr/>
        </p:nvCxnSpPr>
        <p:spPr>
          <a:xfrm flipV="1">
            <a:off x="6798422" y="1800045"/>
            <a:ext cx="724596" cy="754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BEC9C9BF-40D2-49A7-B669-3E38169DA8C5}"/>
              </a:ext>
            </a:extLst>
          </p:cNvPr>
          <p:cNvCxnSpPr>
            <a:cxnSpLocks/>
          </p:cNvCxnSpPr>
          <p:nvPr/>
        </p:nvCxnSpPr>
        <p:spPr>
          <a:xfrm flipH="1">
            <a:off x="6650182" y="2554779"/>
            <a:ext cx="148239" cy="583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B8FF6546-6846-4D74-875F-16F8586D6428}"/>
              </a:ext>
            </a:extLst>
          </p:cNvPr>
          <p:cNvSpPr txBox="1"/>
          <p:nvPr/>
        </p:nvSpPr>
        <p:spPr>
          <a:xfrm>
            <a:off x="6493622" y="2338145"/>
            <a:ext cx="2881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1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箭头: 上弧形 29">
            <a:extLst>
              <a:ext uri="{FF2B5EF4-FFF2-40B4-BE49-F238E27FC236}">
                <a16:creationId xmlns:a16="http://schemas.microsoft.com/office/drawing/2014/main" id="{0BD4BD75-1364-40DF-81E0-2CA7B96B6170}"/>
              </a:ext>
            </a:extLst>
          </p:cNvPr>
          <p:cNvSpPr/>
          <p:nvPr/>
        </p:nvSpPr>
        <p:spPr>
          <a:xfrm rot="20368242">
            <a:off x="3058085" y="2221632"/>
            <a:ext cx="3695896" cy="727606"/>
          </a:xfrm>
          <a:prstGeom prst="curvedDownArrow">
            <a:avLst>
              <a:gd name="adj1" fmla="val 0"/>
              <a:gd name="adj2" fmla="val 22073"/>
              <a:gd name="adj3" fmla="val 1604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92CEEA51-5DFC-4C98-8D88-B79E1134C3C5}"/>
                  </a:ext>
                </a:extLst>
              </p:cNvPr>
              <p:cNvSpPr txBox="1"/>
              <p:nvPr/>
            </p:nvSpPr>
            <p:spPr>
              <a:xfrm>
                <a:off x="4287982" y="1607684"/>
                <a:ext cx="1808018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c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acc>
                        <m:accPr>
                          <m:chr m:val="⃗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)</m:t>
                      </m:r>
                    </m:oMath>
                  </m:oMathPara>
                </a14:m>
                <a:endParaRPr lang="en-US" altLang="zh-CN" b="0" dirty="0"/>
              </a:p>
            </p:txBody>
          </p:sp>
        </mc:Choice>
        <mc:Fallback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92CEEA51-5DFC-4C98-8D88-B79E1134C3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7982" y="1607684"/>
                <a:ext cx="1808018" cy="384721"/>
              </a:xfrm>
              <a:prstGeom prst="rect">
                <a:avLst/>
              </a:prstGeom>
              <a:blipFill>
                <a:blip r:embed="rId2"/>
                <a:stretch>
                  <a:fillRect b="-126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CB56D7D2-ACB9-4D71-ABFE-DFE862B2B5F9}"/>
                  </a:ext>
                </a:extLst>
              </p:cNvPr>
              <p:cNvSpPr txBox="1"/>
              <p:nvPr/>
            </p:nvSpPr>
            <p:spPr>
              <a:xfrm>
                <a:off x="7254707" y="2135565"/>
                <a:ext cx="1132829" cy="7770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CB56D7D2-ACB9-4D71-ABFE-DFE862B2B5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4707" y="2135565"/>
                <a:ext cx="1132829" cy="7770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5295BCEA-B753-4056-B4AA-A10902BD2022}"/>
              </a:ext>
            </a:extLst>
          </p:cNvPr>
          <p:cNvCxnSpPr>
            <a:cxnSpLocks/>
          </p:cNvCxnSpPr>
          <p:nvPr/>
        </p:nvCxnSpPr>
        <p:spPr>
          <a:xfrm flipH="1">
            <a:off x="6332627" y="2606544"/>
            <a:ext cx="1035849" cy="1486592"/>
          </a:xfrm>
          <a:prstGeom prst="straightConnector1">
            <a:avLst/>
          </a:prstGeom>
          <a:ln w="12700">
            <a:solidFill>
              <a:srgbClr val="00206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C49594AB-C3A8-4D74-8F7A-852AE0AFA78A}"/>
              </a:ext>
            </a:extLst>
          </p:cNvPr>
          <p:cNvCxnSpPr>
            <a:cxnSpLocks/>
          </p:cNvCxnSpPr>
          <p:nvPr/>
        </p:nvCxnSpPr>
        <p:spPr>
          <a:xfrm flipH="1">
            <a:off x="6798422" y="2554778"/>
            <a:ext cx="558480" cy="2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847F011D-953E-4055-B81F-F6B326B10FEF}"/>
                  </a:ext>
                </a:extLst>
              </p:cNvPr>
              <p:cNvSpPr txBox="1"/>
              <p:nvPr/>
            </p:nvSpPr>
            <p:spPr>
              <a:xfrm>
                <a:off x="6623702" y="3625949"/>
                <a:ext cx="2567704" cy="3892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847F011D-953E-4055-B81F-F6B326B10F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3702" y="3625949"/>
                <a:ext cx="2567704" cy="38927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524D344E-7BFC-4AD0-A5B0-14BA8DB02178}"/>
              </a:ext>
            </a:extLst>
          </p:cNvPr>
          <p:cNvCxnSpPr>
            <a:cxnSpLocks/>
          </p:cNvCxnSpPr>
          <p:nvPr/>
        </p:nvCxnSpPr>
        <p:spPr>
          <a:xfrm flipH="1">
            <a:off x="5690586" y="4074585"/>
            <a:ext cx="607823" cy="121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33A7E1A7-24F6-4019-BB9A-7594226DDCFE}"/>
              </a:ext>
            </a:extLst>
          </p:cNvPr>
          <p:cNvCxnSpPr>
            <a:cxnSpLocks/>
          </p:cNvCxnSpPr>
          <p:nvPr/>
        </p:nvCxnSpPr>
        <p:spPr>
          <a:xfrm flipH="1" flipV="1">
            <a:off x="5779363" y="3512211"/>
            <a:ext cx="519046" cy="562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CA8F998B-2F59-4DDB-8607-3FBFF129E9EE}"/>
              </a:ext>
            </a:extLst>
          </p:cNvPr>
          <p:cNvCxnSpPr>
            <a:cxnSpLocks/>
          </p:cNvCxnSpPr>
          <p:nvPr/>
        </p:nvCxnSpPr>
        <p:spPr>
          <a:xfrm flipH="1">
            <a:off x="6150169" y="4074585"/>
            <a:ext cx="148239" cy="583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1EB9462E-72E0-47F1-8B2F-4BC6D3D278A5}"/>
              </a:ext>
            </a:extLst>
          </p:cNvPr>
          <p:cNvSpPr txBox="1"/>
          <p:nvPr/>
        </p:nvSpPr>
        <p:spPr>
          <a:xfrm>
            <a:off x="6355453" y="4074585"/>
            <a:ext cx="2881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1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AA58F062-9267-4E45-9E05-E187C4F5A9F8}"/>
                  </a:ext>
                </a:extLst>
              </p:cNvPr>
              <p:cNvSpPr txBox="1"/>
              <p:nvPr/>
            </p:nvSpPr>
            <p:spPr>
              <a:xfrm>
                <a:off x="3852638" y="4438979"/>
                <a:ext cx="1696119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acc>
                        <m:accPr>
                          <m:chr m:val="⃗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)</m:t>
                      </m:r>
                    </m:oMath>
                  </m:oMathPara>
                </a14:m>
                <a:endParaRPr lang="en-US" altLang="zh-CN" b="0" dirty="0"/>
              </a:p>
            </p:txBody>
          </p:sp>
        </mc:Choice>
        <mc:Fallback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AA58F062-9267-4E45-9E05-E187C4F5A9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2638" y="4438979"/>
                <a:ext cx="1696119" cy="384721"/>
              </a:xfrm>
              <a:prstGeom prst="rect">
                <a:avLst/>
              </a:prstGeom>
              <a:blipFill>
                <a:blip r:embed="rId5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箭头: 下弧形 25">
            <a:extLst>
              <a:ext uri="{FF2B5EF4-FFF2-40B4-BE49-F238E27FC236}">
                <a16:creationId xmlns:a16="http://schemas.microsoft.com/office/drawing/2014/main" id="{279B057B-4E25-45A9-9E5A-676DA69A48FD}"/>
              </a:ext>
            </a:extLst>
          </p:cNvPr>
          <p:cNvSpPr/>
          <p:nvPr/>
        </p:nvSpPr>
        <p:spPr>
          <a:xfrm rot="369099">
            <a:off x="3176395" y="4504347"/>
            <a:ext cx="2829872" cy="676946"/>
          </a:xfrm>
          <a:prstGeom prst="curvedUpArrow">
            <a:avLst>
              <a:gd name="adj1" fmla="val 0"/>
              <a:gd name="adj2" fmla="val 21691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973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B4E815DE-E86F-4C14-96E6-447A3B07E8F0}"/>
              </a:ext>
            </a:extLst>
          </p:cNvPr>
          <p:cNvSpPr/>
          <p:nvPr/>
        </p:nvSpPr>
        <p:spPr>
          <a:xfrm>
            <a:off x="3444535" y="2095129"/>
            <a:ext cx="408373" cy="40837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O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D51A9560-02C5-4FCC-98B0-0E46452DA4C8}"/>
              </a:ext>
            </a:extLst>
          </p:cNvPr>
          <p:cNvSpPr/>
          <p:nvPr/>
        </p:nvSpPr>
        <p:spPr>
          <a:xfrm>
            <a:off x="5123892" y="1686756"/>
            <a:ext cx="408373" cy="40837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108BCCF9-C407-4594-9162-B97E6551FA97}"/>
              </a:ext>
            </a:extLst>
          </p:cNvPr>
          <p:cNvSpPr/>
          <p:nvPr/>
        </p:nvSpPr>
        <p:spPr>
          <a:xfrm>
            <a:off x="5123892" y="2503502"/>
            <a:ext cx="408373" cy="40837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A2685119-006A-421E-BDF5-560CDB5FD13B}"/>
              </a:ext>
            </a:extLst>
          </p:cNvPr>
          <p:cNvCxnSpPr>
            <a:stCxn id="4" idx="0"/>
            <a:endCxn id="3" idx="4"/>
          </p:cNvCxnSpPr>
          <p:nvPr/>
        </p:nvCxnSpPr>
        <p:spPr>
          <a:xfrm flipV="1">
            <a:off x="5328079" y="2095129"/>
            <a:ext cx="0" cy="4083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BB34DD6-29DE-4C9A-9C10-D6F22ECC1DC3}"/>
              </a:ext>
            </a:extLst>
          </p:cNvPr>
          <p:cNvCxnSpPr>
            <a:stCxn id="4" idx="2"/>
            <a:endCxn id="2" idx="6"/>
          </p:cNvCxnSpPr>
          <p:nvPr/>
        </p:nvCxnSpPr>
        <p:spPr>
          <a:xfrm flipH="1" flipV="1">
            <a:off x="3852908" y="2299316"/>
            <a:ext cx="1270984" cy="408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10CCABAC-11D0-4852-9540-AC8D1CEE9070}"/>
              </a:ext>
            </a:extLst>
          </p:cNvPr>
          <p:cNvCxnSpPr>
            <a:stCxn id="2" idx="6"/>
            <a:endCxn id="3" idx="2"/>
          </p:cNvCxnSpPr>
          <p:nvPr/>
        </p:nvCxnSpPr>
        <p:spPr>
          <a:xfrm flipV="1">
            <a:off x="3852908" y="1890943"/>
            <a:ext cx="1270984" cy="408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6638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1078</TotalTime>
  <Words>49</Words>
  <Application>Microsoft Office PowerPoint</Application>
  <PresentationFormat>宽屏</PresentationFormat>
  <Paragraphs>17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等线</vt:lpstr>
      <vt:lpstr>等线 Light</vt:lpstr>
      <vt:lpstr>微软雅黑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Tim</dc:creator>
  <cp:lastModifiedBy>Xander</cp:lastModifiedBy>
  <cp:revision>14</cp:revision>
  <dcterms:created xsi:type="dcterms:W3CDTF">2021-05-23T12:38:48Z</dcterms:created>
  <dcterms:modified xsi:type="dcterms:W3CDTF">2021-05-27T01:14:54Z</dcterms:modified>
</cp:coreProperties>
</file>