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4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A47E-AB58-D146-B503-C6D68C54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FDD-5326-F94A-86E6-696EF93A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05FC9-F894-974A-90D5-514785E2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4894-507C-134B-A367-E6A5DD72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DDDEB-FFBF-4F43-9035-B0C01455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8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1F739-565F-F440-8E04-BB09ACB7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63FD9-A51F-E745-8F4A-07A9A291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752E7-6F88-CE44-82C6-B1ED2D96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ABFFD-D43C-034D-96B9-4AB43667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70565-10F7-484D-BF8F-EF23F5D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6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FD8D9-ABC1-1F43-BCAB-03EE4427F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9569D-CBC1-BF4A-BEF2-C4276F4F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62B8F-389E-3743-A6E5-2973D09C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BE93B-1B45-B349-85E2-CF9CFE66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C8722-7FEF-8C45-849C-02DD3A9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2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E27B-9668-C048-A586-59D1F0F5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A6BB5-2930-3840-BC40-C527692C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C934E-10A4-114E-A4B2-975F107B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D9F5-20ED-8B45-B800-F53988D4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2FBB2-359B-E848-B894-FDEBAF76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F941-121E-A345-A25A-3065DEC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090DF-D627-4E41-94D1-F5686281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F2B5-5B64-B141-AB9C-A490303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4BB71-4198-6F40-BB11-9504D330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10858-9041-814B-AFF4-EA40659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7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6AE80-F2F9-A241-BA07-6ECEDED9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94794-066A-DD4F-865F-8FB1F03B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4D538-9047-AB4D-8171-D7E656A0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08EF9-CC5F-8040-8D78-8872EA58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55ACB-49A1-EC4C-9788-1917AB42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E1D12-CE2D-3E47-A881-82F5B45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5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1416A-DCA2-2A4F-A31A-5B32D369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EA02B-A4C5-CC4E-A965-D62937E5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7D4C3-21B2-8E48-AB27-600F213C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18F97-FF76-6745-9C19-35D0D100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1347E-9393-7F47-A3E4-823C0654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E0213-CEA8-BD47-AAC1-72582A8B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24A85-B749-424F-9E71-611EA63A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7CEDF-C28B-BE4F-BB99-DAC99960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A250-2AB2-F84C-A189-4456E12B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5657C3-3248-D342-8880-F57A4708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E4883-D8AA-274F-8C75-14D25BBD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79211-C659-8748-AA5E-A8142B44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07C9E-8D7D-6D47-86DF-C4DA7A7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9A358-A445-8F4F-BD69-5FA89740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58DF2-2BC7-754A-B296-4B506BD3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9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7EF7B-5A66-CE41-9E82-F95B8BDC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25D25-50C6-174D-9159-28A9F4AF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11CBF-56E3-B549-B456-FD2845AF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559D3-75D7-6B45-A88A-A435C131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ABE3A-00AB-6847-AFC8-C9787EC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EF49A-A794-F84E-8498-7704F959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9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3F7AB-AD61-8649-8A21-D57B9C9F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E09EB-250E-774A-8E27-4E220ADD3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6D292-B0AD-394E-8B88-50A396C2D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ACD09-146A-4C46-B26F-3229541D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F85DF-ACDA-5043-8984-E159CD71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5D8A4-E41E-8E41-9EFC-1129E71E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9D329-FA92-7C45-8B28-18D2DF30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771FF-C1CC-D24D-A5F9-47D605A4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BE18-4C11-D64B-B996-D3A0EAB0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5866-5CBA-044C-942C-D8B914D13A8E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479BA-B660-3145-9F11-4B9E80820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32F9F-EAF4-5B4A-8133-6C800F1A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16C9-8BA6-BA47-B2B6-433EE4152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DC6C38-44C7-D840-BD31-59B4DB40A40F}"/>
              </a:ext>
            </a:extLst>
          </p:cNvPr>
          <p:cNvSpPr txBox="1"/>
          <p:nvPr/>
        </p:nvSpPr>
        <p:spPr>
          <a:xfrm>
            <a:off x="4273125" y="2234083"/>
            <a:ext cx="3466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highlight>
                  <a:srgbClr val="79C7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Version I</a:t>
            </a:r>
            <a:endParaRPr kumimoji="1" lang="zh-CN" altLang="en-US" sz="6600" b="1" dirty="0">
              <a:highlight>
                <a:srgbClr val="79C7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32DDC8-A301-D840-9C7C-9D16FA9EA580}"/>
              </a:ext>
            </a:extLst>
          </p:cNvPr>
          <p:cNvSpPr txBox="1"/>
          <p:nvPr/>
        </p:nvSpPr>
        <p:spPr>
          <a:xfrm>
            <a:off x="3620803" y="3518453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保存图片方法：全部选中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右键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另存为图片</a:t>
            </a:r>
          </a:p>
        </p:txBody>
      </p:sp>
    </p:spTree>
    <p:extLst>
      <p:ext uri="{BB962C8B-B14F-4D97-AF65-F5344CB8AC3E}">
        <p14:creationId xmlns:p14="http://schemas.microsoft.com/office/powerpoint/2010/main" val="36412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E891334-AFC4-C84C-843C-BD26C3B9D9DF}"/>
              </a:ext>
            </a:extLst>
          </p:cNvPr>
          <p:cNvSpPr/>
          <p:nvPr/>
        </p:nvSpPr>
        <p:spPr>
          <a:xfrm>
            <a:off x="1524000" y="226378"/>
            <a:ext cx="9987280" cy="646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8EC59A8-80BD-D04B-8D38-891D1414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58" y="4853631"/>
            <a:ext cx="5283260" cy="16740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FF3451E-897A-EA4C-AEDC-8A7B52D7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75" y="330369"/>
            <a:ext cx="5191900" cy="334668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</p:pic>
      <p:pic>
        <p:nvPicPr>
          <p:cNvPr id="5" name="图片 4" descr="屏幕上有字&#10;&#10;低可信度描述已自动生成">
            <a:extLst>
              <a:ext uri="{FF2B5EF4-FFF2-40B4-BE49-F238E27FC236}">
                <a16:creationId xmlns:a16="http://schemas.microsoft.com/office/drawing/2014/main" id="{F178C998-EBC2-8F4F-BEE1-7F378DC8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34" y="3867118"/>
            <a:ext cx="1387736" cy="798128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68EC3D9-801F-FF4E-8D4C-62D6B161A6F5}"/>
              </a:ext>
            </a:extLst>
          </p:cNvPr>
          <p:cNvCxnSpPr>
            <a:cxnSpLocks/>
          </p:cNvCxnSpPr>
          <p:nvPr/>
        </p:nvCxnSpPr>
        <p:spPr>
          <a:xfrm>
            <a:off x="4436371" y="3547677"/>
            <a:ext cx="0" cy="1516056"/>
          </a:xfrm>
          <a:prstGeom prst="straightConnector1">
            <a:avLst/>
          </a:prstGeom>
          <a:ln w="19050" cap="rnd">
            <a:solidFill>
              <a:srgbClr val="C00000"/>
            </a:solidFill>
            <a:prstDash val="sys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E3D79377-4DBA-3A47-AC9F-1BFB4FF39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80" y="330369"/>
            <a:ext cx="4200366" cy="619726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</p:pic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CEEC992F-24CE-724C-AF3F-E8484DDE7B2E}"/>
              </a:ext>
            </a:extLst>
          </p:cNvPr>
          <p:cNvCxnSpPr>
            <a:cxnSpLocks/>
          </p:cNvCxnSpPr>
          <p:nvPr/>
        </p:nvCxnSpPr>
        <p:spPr>
          <a:xfrm>
            <a:off x="6836475" y="5550672"/>
            <a:ext cx="484104" cy="0"/>
          </a:xfrm>
          <a:prstGeom prst="straightConnector1">
            <a:avLst/>
          </a:prstGeom>
          <a:ln w="19050" cap="rnd">
            <a:solidFill>
              <a:srgbClr val="C00000"/>
            </a:solidFill>
            <a:prstDash val="sys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942A940-09CF-FE4B-AE84-159D5930A6F5}"/>
              </a:ext>
            </a:extLst>
          </p:cNvPr>
          <p:cNvSpPr txBox="1"/>
          <p:nvPr/>
        </p:nvSpPr>
        <p:spPr>
          <a:xfrm>
            <a:off x="3662541" y="4127682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16EC78D-FAA3-784D-AD4B-03C3F766F1A4}"/>
              </a:ext>
            </a:extLst>
          </p:cNvPr>
          <p:cNvSpPr txBox="1"/>
          <p:nvPr/>
        </p:nvSpPr>
        <p:spPr>
          <a:xfrm>
            <a:off x="4256064" y="4837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dFNC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C486DA4-66A9-9B4A-9EDF-FFF66AA46072}"/>
              </a:ext>
            </a:extLst>
          </p:cNvPr>
          <p:cNvSpPr txBox="1"/>
          <p:nvPr/>
        </p:nvSpPr>
        <p:spPr>
          <a:xfrm>
            <a:off x="4109831" y="2911477"/>
            <a:ext cx="95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</a:p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4ECCADF-3817-2048-9E48-4D680BA2DCA9}"/>
              </a:ext>
            </a:extLst>
          </p:cNvPr>
          <p:cNvSpPr txBox="1"/>
          <p:nvPr/>
        </p:nvSpPr>
        <p:spPr>
          <a:xfrm>
            <a:off x="296640" y="268813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highlight>
                  <a:srgbClr val="79C7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kumimoji="1" lang="zh-CN" altLang="en-US" sz="2000" b="1" u="sng" dirty="0">
              <a:highlight>
                <a:srgbClr val="79C7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F785B-9C04-6845-B6A9-C81FE80A184D}"/>
              </a:ext>
            </a:extLst>
          </p:cNvPr>
          <p:cNvSpPr txBox="1"/>
          <p:nvPr/>
        </p:nvSpPr>
        <p:spPr>
          <a:xfrm>
            <a:off x="1639258" y="33036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DE0583-9ED0-BD4F-B955-3D8B85D67AFD}"/>
              </a:ext>
            </a:extLst>
          </p:cNvPr>
          <p:cNvSpPr txBox="1"/>
          <p:nvPr/>
        </p:nvSpPr>
        <p:spPr>
          <a:xfrm>
            <a:off x="1639258" y="4853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7A1F785B-9C04-6845-B6A9-C81FE80A184D}"/>
              </a:ext>
            </a:extLst>
          </p:cNvPr>
          <p:cNvSpPr txBox="1"/>
          <p:nvPr/>
        </p:nvSpPr>
        <p:spPr>
          <a:xfrm>
            <a:off x="7158280" y="33036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5050F734-D0E4-344E-A02D-922DE7CCDF74}"/>
              </a:ext>
            </a:extLst>
          </p:cNvPr>
          <p:cNvSpPr/>
          <p:nvPr/>
        </p:nvSpPr>
        <p:spPr>
          <a:xfrm>
            <a:off x="3039553" y="1301744"/>
            <a:ext cx="5494710" cy="42545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  <a:alpha val="7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993426C8-3031-D348-9B0B-841660F9B2B3}"/>
              </a:ext>
            </a:extLst>
          </p:cNvPr>
          <p:cNvSpPr/>
          <p:nvPr/>
        </p:nvSpPr>
        <p:spPr>
          <a:xfrm>
            <a:off x="3412227" y="1905664"/>
            <a:ext cx="4765477" cy="2982220"/>
          </a:xfrm>
          <a:prstGeom prst="roundRect">
            <a:avLst>
              <a:gd name="adj" fmla="val 7281"/>
            </a:avLst>
          </a:prstGeom>
          <a:solidFill>
            <a:schemeClr val="bg2">
              <a:alpha val="64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8DA0E3E8-21AF-9E4B-B948-A20C5096DC35}"/>
              </a:ext>
            </a:extLst>
          </p:cNvPr>
          <p:cNvSpPr/>
          <p:nvPr/>
        </p:nvSpPr>
        <p:spPr>
          <a:xfrm>
            <a:off x="3538910" y="2527123"/>
            <a:ext cx="4483504" cy="2216685"/>
          </a:xfrm>
          <a:prstGeom prst="roundRect">
            <a:avLst>
              <a:gd name="adj" fmla="val 7281"/>
            </a:avLst>
          </a:prstGeom>
          <a:solidFill>
            <a:schemeClr val="bg1">
              <a:alpha val="97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6FD591-76E7-734E-A6F5-67B98BE35206}"/>
              </a:ext>
            </a:extLst>
          </p:cNvPr>
          <p:cNvSpPr txBox="1"/>
          <p:nvPr/>
        </p:nvSpPr>
        <p:spPr>
          <a:xfrm>
            <a:off x="89049" y="226378"/>
            <a:ext cx="395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highlight>
                  <a:srgbClr val="79C7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 Explanation</a:t>
            </a:r>
            <a:endParaRPr kumimoji="1" lang="zh-CN" altLang="en-US" sz="2000" b="1" u="sng" dirty="0">
              <a:highlight>
                <a:srgbClr val="79C7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927406A2-5E84-D841-B524-C7E15A3E187F}"/>
              </a:ext>
            </a:extLst>
          </p:cNvPr>
          <p:cNvSpPr/>
          <p:nvPr/>
        </p:nvSpPr>
        <p:spPr>
          <a:xfrm>
            <a:off x="5294488" y="2141755"/>
            <a:ext cx="884335" cy="238128"/>
          </a:xfrm>
          <a:prstGeom prst="roundRect">
            <a:avLst>
              <a:gd name="adj" fmla="val 7281"/>
            </a:avLst>
          </a:prstGeom>
          <a:solidFill>
            <a:srgbClr val="BEE1FF"/>
          </a:solidFill>
          <a:ln w="12700">
            <a:solidFill>
              <a:srgbClr val="028DFF">
                <a:alpha val="8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F4EE707-BF83-BA47-9CC5-3F779A62F841}"/>
              </a:ext>
            </a:extLst>
          </p:cNvPr>
          <p:cNvGrpSpPr/>
          <p:nvPr/>
        </p:nvGrpSpPr>
        <p:grpSpPr>
          <a:xfrm>
            <a:off x="6877021" y="3811527"/>
            <a:ext cx="729381" cy="1481029"/>
            <a:chOff x="9922729" y="2928546"/>
            <a:chExt cx="729381" cy="1481029"/>
          </a:xfrm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2B3E43C2-816B-7141-B684-EF00DBDB69F1}"/>
                </a:ext>
              </a:extLst>
            </p:cNvPr>
            <p:cNvSpPr/>
            <p:nvPr/>
          </p:nvSpPr>
          <p:spPr>
            <a:xfrm>
              <a:off x="10047310" y="3281010"/>
              <a:ext cx="604800" cy="238128"/>
            </a:xfrm>
            <a:prstGeom prst="roundRect">
              <a:avLst>
                <a:gd name="adj" fmla="val 7281"/>
              </a:avLst>
            </a:prstGeom>
            <a:solidFill>
              <a:srgbClr val="028DFF">
                <a:alpha val="25882"/>
              </a:srgbClr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10F3746D-A693-4641-98C2-1969C779CEB4}"/>
                </a:ext>
              </a:extLst>
            </p:cNvPr>
            <p:cNvSpPr/>
            <p:nvPr/>
          </p:nvSpPr>
          <p:spPr>
            <a:xfrm>
              <a:off x="9973441" y="3322686"/>
              <a:ext cx="604800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9A9E7DBD-F1B8-3B41-8F50-4379AA7DB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475" y="3613975"/>
              <a:ext cx="0" cy="7956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6C8DC2B-A69C-8441-8AB3-EC1DE8B184EF}"/>
                </a:ext>
              </a:extLst>
            </p:cNvPr>
            <p:cNvSpPr txBox="1"/>
            <p:nvPr/>
          </p:nvSpPr>
          <p:spPr>
            <a:xfrm>
              <a:off x="10261360" y="4096445"/>
              <a:ext cx="288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3C623926-A761-D442-B543-42ACE281C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475" y="2930805"/>
              <a:ext cx="0" cy="45582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A506CCB0-4D98-934F-B998-1CB26F142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7528" y="2928546"/>
              <a:ext cx="0" cy="391796"/>
            </a:xfrm>
            <a:prstGeom prst="straightConnector1">
              <a:avLst/>
            </a:prstGeom>
            <a:ln w="12700" cap="rnd">
              <a:solidFill>
                <a:schemeClr val="tx1">
                  <a:alpha val="5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B0337976-71A9-F647-9597-13AD68D6A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7939" y="2930805"/>
              <a:ext cx="1284" cy="349803"/>
            </a:xfrm>
            <a:prstGeom prst="straightConnector1">
              <a:avLst/>
            </a:prstGeom>
            <a:ln w="12700" cap="rnd">
              <a:solidFill>
                <a:schemeClr val="tx1">
                  <a:alpha val="3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5749B76A-BEAB-424A-8052-460789747687}"/>
                </a:ext>
              </a:extLst>
            </p:cNvPr>
            <p:cNvSpPr/>
            <p:nvPr/>
          </p:nvSpPr>
          <p:spPr>
            <a:xfrm>
              <a:off x="9922729" y="3370011"/>
              <a:ext cx="600251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30974ED-A45E-5641-8679-82B00A3B4133}"/>
              </a:ext>
            </a:extLst>
          </p:cNvPr>
          <p:cNvGrpSpPr/>
          <p:nvPr/>
        </p:nvGrpSpPr>
        <p:grpSpPr>
          <a:xfrm>
            <a:off x="5295378" y="3815212"/>
            <a:ext cx="1030017" cy="1484488"/>
            <a:chOff x="8341086" y="2925356"/>
            <a:chExt cx="1030017" cy="1484488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4E5DCA1-D4CA-A642-8DEA-779D9B4C33AD}"/>
                </a:ext>
              </a:extLst>
            </p:cNvPr>
            <p:cNvSpPr/>
            <p:nvPr/>
          </p:nvSpPr>
          <p:spPr>
            <a:xfrm>
              <a:off x="8486768" y="3272485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028DFF">
                <a:alpha val="25882"/>
              </a:srgbClr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B406E9B8-DB1E-FD4B-B2E5-60017676573A}"/>
                </a:ext>
              </a:extLst>
            </p:cNvPr>
            <p:cNvSpPr/>
            <p:nvPr/>
          </p:nvSpPr>
          <p:spPr>
            <a:xfrm>
              <a:off x="8413279" y="3316643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1EA1346-4C67-5A42-82C6-8BEFC9AA0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3253" y="3614029"/>
              <a:ext cx="0" cy="79581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C002B36-7A83-284B-B013-CF04857A4B14}"/>
                </a:ext>
              </a:extLst>
            </p:cNvPr>
            <p:cNvSpPr txBox="1"/>
            <p:nvPr/>
          </p:nvSpPr>
          <p:spPr>
            <a:xfrm>
              <a:off x="8783253" y="4082597"/>
              <a:ext cx="288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C9D65517-8F8F-1643-8AF9-1A5A45623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0589" y="2925358"/>
              <a:ext cx="7358" cy="45582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76878E5B-A7AB-9848-83D8-F18E0AA5A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642" y="2925357"/>
              <a:ext cx="0" cy="389535"/>
            </a:xfrm>
            <a:prstGeom prst="straightConnector1">
              <a:avLst/>
            </a:prstGeom>
            <a:ln w="12700" cap="rnd">
              <a:solidFill>
                <a:schemeClr val="tx1">
                  <a:alpha val="5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0C601F74-8B30-D24B-966B-5DB9DD201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053" y="2925356"/>
              <a:ext cx="1284" cy="349803"/>
            </a:xfrm>
            <a:prstGeom prst="straightConnector1">
              <a:avLst/>
            </a:prstGeom>
            <a:ln w="12700" cap="rnd">
              <a:solidFill>
                <a:schemeClr val="tx1">
                  <a:alpha val="3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8A297332-810D-844E-BBCE-F974DA5E3119}"/>
                </a:ext>
              </a:extLst>
            </p:cNvPr>
            <p:cNvSpPr/>
            <p:nvPr/>
          </p:nvSpPr>
          <p:spPr>
            <a:xfrm>
              <a:off x="8341086" y="3369105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0789C61-7D1B-844D-A405-92FDF92CD051}"/>
              </a:ext>
            </a:extLst>
          </p:cNvPr>
          <p:cNvGrpSpPr/>
          <p:nvPr/>
        </p:nvGrpSpPr>
        <p:grpSpPr>
          <a:xfrm>
            <a:off x="3691464" y="3809877"/>
            <a:ext cx="1047416" cy="1489769"/>
            <a:chOff x="6737172" y="2920021"/>
            <a:chExt cx="1047416" cy="148976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D243675A-9BAB-F34D-AAA4-31EC76CF0B36}"/>
                </a:ext>
              </a:extLst>
            </p:cNvPr>
            <p:cNvSpPr/>
            <p:nvPr/>
          </p:nvSpPr>
          <p:spPr>
            <a:xfrm>
              <a:off x="6900253" y="3269823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913BCF51-85F4-1E43-BF9A-576CC679DA7E}"/>
                </a:ext>
              </a:extLst>
            </p:cNvPr>
            <p:cNvSpPr/>
            <p:nvPr/>
          </p:nvSpPr>
          <p:spPr>
            <a:xfrm>
              <a:off x="6809365" y="3323385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DE68F25B-BBA0-4748-90D6-ED4A80B9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698" y="3613975"/>
              <a:ext cx="0" cy="79581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8D7BDE6-1E18-8749-8279-4D89D43FE9F6}"/>
                </a:ext>
              </a:extLst>
            </p:cNvPr>
            <p:cNvSpPr txBox="1"/>
            <p:nvPr/>
          </p:nvSpPr>
          <p:spPr>
            <a:xfrm>
              <a:off x="7153575" y="4077434"/>
              <a:ext cx="288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24113B0B-9D55-9D47-9D22-F969FA49DF14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7179340" y="2920023"/>
              <a:ext cx="7358" cy="45582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85111F14-0FD8-A340-97CD-615236AC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393" y="2920022"/>
              <a:ext cx="0" cy="389535"/>
            </a:xfrm>
            <a:prstGeom prst="straightConnector1">
              <a:avLst/>
            </a:prstGeom>
            <a:ln w="12700" cap="rnd">
              <a:solidFill>
                <a:schemeClr val="tx1">
                  <a:alpha val="5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C48D7716-07F9-504D-9B2E-E8E3F4C46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8804" y="2920021"/>
              <a:ext cx="1284" cy="349803"/>
            </a:xfrm>
            <a:prstGeom prst="straightConnector1">
              <a:avLst/>
            </a:prstGeom>
            <a:ln w="12700" cap="rnd">
              <a:solidFill>
                <a:schemeClr val="tx1">
                  <a:alpha val="3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C6B1FB64-BCC8-A04A-BE8C-7E28F2DA0E0B}"/>
                </a:ext>
              </a:extLst>
            </p:cNvPr>
            <p:cNvSpPr/>
            <p:nvPr/>
          </p:nvSpPr>
          <p:spPr>
            <a:xfrm>
              <a:off x="6737172" y="3375847"/>
              <a:ext cx="884335" cy="238128"/>
            </a:xfrm>
            <a:prstGeom prst="roundRect">
              <a:avLst>
                <a:gd name="adj" fmla="val 7281"/>
              </a:avLst>
            </a:prstGeom>
            <a:solidFill>
              <a:srgbClr val="BEE1FF"/>
            </a:solidFill>
            <a:ln w="12700">
              <a:solidFill>
                <a:srgbClr val="028DFF">
                  <a:alpha val="8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6F9CCDD-F0F5-2F49-A7FE-90A30E7780D6}"/>
              </a:ext>
            </a:extLst>
          </p:cNvPr>
          <p:cNvGrpSpPr/>
          <p:nvPr/>
        </p:nvGrpSpPr>
        <p:grpSpPr>
          <a:xfrm>
            <a:off x="3731852" y="2867703"/>
            <a:ext cx="4012245" cy="942175"/>
            <a:chOff x="6777560" y="1977847"/>
            <a:chExt cx="4012245" cy="942175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8E171D7A-272A-5748-8668-AF36D27100FC}"/>
                </a:ext>
              </a:extLst>
            </p:cNvPr>
            <p:cNvSpPr/>
            <p:nvPr/>
          </p:nvSpPr>
          <p:spPr>
            <a:xfrm>
              <a:off x="6961952" y="2225408"/>
              <a:ext cx="3827853" cy="558800"/>
            </a:xfrm>
            <a:prstGeom prst="roundRect">
              <a:avLst>
                <a:gd name="adj" fmla="val 7281"/>
              </a:avLst>
            </a:prstGeom>
            <a:solidFill>
              <a:srgbClr val="DBBCF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3E205401-F4A6-D341-ABE2-FE460448D091}"/>
                </a:ext>
              </a:extLst>
            </p:cNvPr>
            <p:cNvSpPr/>
            <p:nvPr/>
          </p:nvSpPr>
          <p:spPr>
            <a:xfrm>
              <a:off x="6865268" y="2294931"/>
              <a:ext cx="3827853" cy="558800"/>
            </a:xfrm>
            <a:prstGeom prst="roundRect">
              <a:avLst>
                <a:gd name="adj" fmla="val 7281"/>
              </a:avLst>
            </a:prstGeom>
            <a:solidFill>
              <a:srgbClr val="DBBCF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680F1EC7-6075-EF4D-8BB7-0A30E0F417EA}"/>
                </a:ext>
              </a:extLst>
            </p:cNvPr>
            <p:cNvCxnSpPr>
              <a:cxnSpLocks/>
              <a:stCxn id="57" idx="0"/>
              <a:endCxn id="59" idx="2"/>
            </p:cNvCxnSpPr>
            <p:nvPr/>
          </p:nvCxnSpPr>
          <p:spPr>
            <a:xfrm flipV="1">
              <a:off x="8779195" y="1977848"/>
              <a:ext cx="2536" cy="31708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46DD1909-1056-C547-908D-A6CB9467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553" y="1977847"/>
              <a:ext cx="0" cy="314444"/>
            </a:xfrm>
            <a:prstGeom prst="straightConnector1">
              <a:avLst/>
            </a:prstGeom>
            <a:ln w="12700" cap="rnd">
              <a:solidFill>
                <a:schemeClr val="tx1">
                  <a:alpha val="5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CC04C7A0-B52D-F94F-AD4F-E0269804F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7376" y="1980488"/>
              <a:ext cx="642" cy="244920"/>
            </a:xfrm>
            <a:prstGeom prst="straightConnector1">
              <a:avLst/>
            </a:prstGeom>
            <a:ln w="12700" cap="rnd">
              <a:solidFill>
                <a:schemeClr val="tx1">
                  <a:alpha val="30000"/>
                </a:schemeClr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6A7A4DDA-C03D-2540-9BB7-F6AE92202034}"/>
                </a:ext>
              </a:extLst>
            </p:cNvPr>
            <p:cNvSpPr/>
            <p:nvPr/>
          </p:nvSpPr>
          <p:spPr>
            <a:xfrm>
              <a:off x="6777560" y="2361222"/>
              <a:ext cx="3827853" cy="558800"/>
            </a:xfrm>
            <a:prstGeom prst="roundRect">
              <a:avLst>
                <a:gd name="adj" fmla="val 7281"/>
              </a:avLst>
            </a:prstGeom>
            <a:solidFill>
              <a:srgbClr val="DBBCF0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Scaled Dot Product Attention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F12CCD91-FAD2-D84E-80F6-A75238D18D34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5736656" y="2379883"/>
            <a:ext cx="1086" cy="24209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3B0FB866-F529-9941-BAC8-622C89CBA51C}"/>
              </a:ext>
            </a:extLst>
          </p:cNvPr>
          <p:cNvSpPr/>
          <p:nvPr/>
        </p:nvSpPr>
        <p:spPr>
          <a:xfrm>
            <a:off x="5293223" y="2630104"/>
            <a:ext cx="885600" cy="237600"/>
          </a:xfrm>
          <a:prstGeom prst="roundRect">
            <a:avLst>
              <a:gd name="adj" fmla="val 7281"/>
            </a:avLst>
          </a:prstGeom>
          <a:solidFill>
            <a:srgbClr val="FDEAAB"/>
          </a:solidFill>
          <a:ln w="12700">
            <a:solidFill>
              <a:srgbClr val="F9C1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8C9B3864-EA00-0947-97CD-456E2383991D}"/>
              </a:ext>
            </a:extLst>
          </p:cNvPr>
          <p:cNvCxnSpPr>
            <a:cxnSpLocks/>
          </p:cNvCxnSpPr>
          <p:nvPr/>
        </p:nvCxnSpPr>
        <p:spPr>
          <a:xfrm flipV="1">
            <a:off x="5733486" y="1487918"/>
            <a:ext cx="1" cy="638951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762B20A-E80C-2E47-9410-1FCC550D700E}"/>
              </a:ext>
            </a:extLst>
          </p:cNvPr>
          <p:cNvSpPr txBox="1"/>
          <p:nvPr/>
        </p:nvSpPr>
        <p:spPr>
          <a:xfrm>
            <a:off x="3121614" y="1389077"/>
            <a:ext cx="2350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Multi-Head Attention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KaiTi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16897</dc:creator>
  <cp:lastModifiedBy>16897</cp:lastModifiedBy>
  <cp:revision>3</cp:revision>
  <dcterms:created xsi:type="dcterms:W3CDTF">2023-01-28T12:40:26Z</dcterms:created>
  <dcterms:modified xsi:type="dcterms:W3CDTF">2023-01-28T12:44:43Z</dcterms:modified>
</cp:coreProperties>
</file>