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218" y="128789"/>
            <a:ext cx="9118242" cy="6375042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CRISIL</a:t>
            </a:r>
            <a:endParaRPr lang="en-IN" b="1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CRISIL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(formerly Credit Rating Information Services of India Limited) is a global analytical company providing ratings, research, and risk and policy advisory services. 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CRISIL's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majority shareholder is Standard &amp; Poor's, a division of McGraw Hill Financial and provider of financial market intelligence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>
              <a:buClr>
                <a:srgbClr val="90C226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2C3C43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</a:p>
          <a:p>
            <a:pPr lvl="0" algn="l">
              <a:buClr>
                <a:srgbClr val="90C226"/>
              </a:buClr>
            </a:pPr>
            <a:r>
              <a:rPr lang="en-IN" dirty="0">
                <a:solidFill>
                  <a:srgbClr val="2C3C43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Important Topics &amp; their text Documents using text mining can be used in     </a:t>
            </a:r>
          </a:p>
          <a:p>
            <a:pPr lvl="0" algn="l">
              <a:buClr>
                <a:srgbClr val="90C226"/>
              </a:buClr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finding news Highlights.</a:t>
            </a:r>
          </a:p>
          <a:p>
            <a:pPr marL="342900" lvl="0" indent="-342900" algn="l">
              <a:buClr>
                <a:srgbClr val="90C226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2C3C43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</a:t>
            </a:r>
          </a:p>
          <a:p>
            <a:pPr lvl="0" algn="l">
              <a:buClr>
                <a:srgbClr val="90C226"/>
              </a:buClr>
            </a:pP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topic model from whole set of text Documents using Natural Language   </a:t>
            </a:r>
          </a:p>
          <a:p>
            <a:pPr lvl="0" algn="l">
              <a:buClr>
                <a:srgbClr val="90C226"/>
              </a:buClr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Processing(NLP).</a:t>
            </a:r>
          </a:p>
          <a:p>
            <a:pPr marL="342900" lvl="0" indent="-342900" algn="l">
              <a:buClr>
                <a:srgbClr val="90C226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2C3C43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Techniques to be used</a:t>
            </a:r>
            <a:endParaRPr lang="en-IN" b="1" dirty="0">
              <a:solidFill>
                <a:srgbClr val="2C3C43">
                  <a:lumMod val="60000"/>
                  <a:lumOff val="4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Clr>
                <a:srgbClr val="90C226"/>
              </a:buClr>
              <a:buFont typeface="Wingdings" panose="05000000000000000000" pitchFamily="2" charset="2"/>
              <a:buChar char="ü"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Generative statistical modelling(Topic Modelling)</a:t>
            </a:r>
          </a:p>
          <a:p>
            <a:pPr marL="342900" lvl="0" indent="-342900" algn="l">
              <a:buClr>
                <a:srgbClr val="90C226"/>
              </a:buClr>
              <a:buFont typeface="Wingdings" panose="05000000000000000000" pitchFamily="2" charset="2"/>
              <a:buChar char="ü"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Latent Dirichlet Allocation (LDA)</a:t>
            </a:r>
          </a:p>
          <a:p>
            <a:pPr marL="342900" lvl="0" indent="-342900" algn="l">
              <a:buClr>
                <a:srgbClr val="90C226"/>
              </a:buClr>
              <a:buFont typeface="Wingdings" panose="05000000000000000000" pitchFamily="2" charset="2"/>
              <a:buChar char="ü"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Probabilistic Latent Semantic Analysis (PLSA)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Line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16 sep,2019 – 16 dec,2019</a:t>
            </a:r>
          </a:p>
          <a:p>
            <a:pPr algn="l"/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619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Rajkumar Mishra</dc:creator>
  <cp:lastModifiedBy>Krishna Rajkumar Mishra</cp:lastModifiedBy>
  <cp:revision>6</cp:revision>
  <dcterms:created xsi:type="dcterms:W3CDTF">2019-09-22T16:20:13Z</dcterms:created>
  <dcterms:modified xsi:type="dcterms:W3CDTF">2019-09-22T17:49:18Z</dcterms:modified>
</cp:coreProperties>
</file>