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9" r:id="rId5"/>
    <p:sldId id="258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AC3-9F7F-5E4F-B836-E42301041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D166-0B95-834F-AD23-52C2FAF9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E65F-4B4A-0B47-8888-6AD4684A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331F-E04D-B94C-868D-CE72281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9631-61C2-094E-B2F3-C08BECA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A804-CB2A-6641-BA88-3238FFE7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09BA6-130C-904F-B080-7B4781DD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0C54-BA96-9A46-896C-50381EA8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5638-848E-4848-A4C8-4F6944C1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FA10-C05C-7A47-9DCF-99DCB4F9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DBFF-AF35-EF4F-8496-E79F60FD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A1B8-E3F0-7D41-A05D-5A676E7E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0FEF-2B71-334E-ACCE-2F1F1DCC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7694-B9DB-AC43-913B-8892968F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97BB-764C-7D40-863A-22F8427D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7FE-62AC-FD40-89DA-FA5B8524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C872-127B-2F42-9143-D698C90F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C020-3D38-5142-A1A8-B36BA9F6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3FE8-2E50-C349-9E93-EED73420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F023-99BC-3E41-9381-70C4265A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927E-1BB9-CB40-A7D2-200499D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4D95-FCFD-1C49-8816-A297912B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275F-B162-C145-9E6E-8942386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900E-C60A-EA4C-85E3-BF85F183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71A2-F39D-D140-B2F4-5D80F80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90FD-5C1B-F644-837D-AC70F2C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FA3E-3BAF-4144-BCA9-FF41AFCD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AB4D-3F50-C249-AD3A-ADEE7DBC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B302-085C-EB46-B0A1-9E880C7A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338B-2F06-7346-836A-C5ED1CE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5F42-24F6-B248-94F9-A961628D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18AF-235D-0F44-A930-7815B76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2029-A4C1-2B49-9196-30BC7572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0DAC0-7DDD-A540-947F-3817AC77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07E24-A273-2443-94C4-9894D19DF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06EFF-294A-BF48-AFB2-80FCF5F3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2B30A-F423-3D4D-9EF8-D7C28844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359E4-1E27-6648-B7D0-E4C5841C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DD040-DF1F-6141-B90A-E0809B8F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24E-1448-C14B-AC6D-067B2E7E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E96FB-E457-D246-9FB2-3829ED31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1212-6FF6-9141-BB3C-4836664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CC794-CF17-DF4E-B7E0-954AA936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0ED08-D144-114A-B3D2-566A0ED5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A900-A744-EA46-B7E2-CC4F3468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85BC-EDC6-6F4F-8B84-ADA9D74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317-0E7F-084B-8BCC-0FAB9E34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A137-BB60-F74A-B7C8-29558B6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D0C37-5B9E-574B-A90D-E940ABA0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BF0A-8F90-DD4C-839F-50043D41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1E8F-8221-8B49-B38F-97ACACE8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7213-B33A-8548-A424-17B7FD1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83FD-04E6-E349-8DF5-09AF249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D4D4E-3A7D-EC40-8EB6-7498919F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9AB2-A070-5F4D-86BC-FD041947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8690-904A-E843-BF66-CF5501AD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55669-00AE-3445-A9AF-3C3635D8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45894-1F39-E641-A566-EE78BF4A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DDC33-7AEF-DC4E-A848-2CC3446E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D4C4-650C-DA4F-84E8-21025EDA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E85C-EF34-3646-81A7-F8334D17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91CE-3ADA-9A48-BFE5-80F19B6272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17AB-5E4A-CD48-8C17-70B4CEFA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143F-B444-0349-A198-CBA1655EA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4F4-A59B-6349-8F20-3692F52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68B5-570E-EF4D-8126-09A6F031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Microbiome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B13E0-7931-9A48-9678-3D06C9560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Baylor Fiber Study: Pilot Prebiotin Intervention</a:t>
            </a:r>
          </a:p>
        </p:txBody>
      </p:sp>
    </p:spTree>
    <p:extLst>
      <p:ext uri="{BB962C8B-B14F-4D97-AF65-F5344CB8AC3E}">
        <p14:creationId xmlns:p14="http://schemas.microsoft.com/office/powerpoint/2010/main" val="206930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AB9-8DCA-CC4B-A7E5-75F7FF5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compliance by group – stool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C36A-5E7D-6345-AE23-EAE19EB5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Placebo Group (n=6)</a:t>
            </a:r>
          </a:p>
          <a:p>
            <a:pPr lvl="1"/>
            <a:r>
              <a:rPr lang="en-US" dirty="0"/>
              <a:t>Week 1 – all 6</a:t>
            </a:r>
          </a:p>
          <a:p>
            <a:pPr lvl="1"/>
            <a:r>
              <a:rPr lang="en-US" dirty="0"/>
              <a:t>Week 4 – all 6</a:t>
            </a:r>
          </a:p>
          <a:p>
            <a:pPr lvl="1"/>
            <a:r>
              <a:rPr lang="en-US" dirty="0"/>
              <a:t>Week 8 – 3/6</a:t>
            </a:r>
          </a:p>
          <a:p>
            <a:pPr lvl="1"/>
            <a:r>
              <a:rPr lang="en-US" dirty="0"/>
              <a:t>Week 12 – 5/6</a:t>
            </a:r>
          </a:p>
          <a:p>
            <a:pPr lvl="1"/>
            <a:endParaRPr lang="en-US" dirty="0"/>
          </a:p>
          <a:p>
            <a:r>
              <a:rPr lang="en-US" dirty="0"/>
              <a:t>Intervention Group (n=5)</a:t>
            </a:r>
          </a:p>
          <a:p>
            <a:pPr lvl="1"/>
            <a:r>
              <a:rPr lang="en-US" dirty="0"/>
              <a:t>Week 1 – all 5</a:t>
            </a:r>
          </a:p>
          <a:p>
            <a:pPr lvl="1"/>
            <a:r>
              <a:rPr lang="en-US" dirty="0"/>
              <a:t>Week 4 – 4/5</a:t>
            </a:r>
          </a:p>
          <a:p>
            <a:pPr lvl="1"/>
            <a:r>
              <a:rPr lang="en-US" dirty="0"/>
              <a:t>Week 8 – 4/5</a:t>
            </a:r>
          </a:p>
          <a:p>
            <a:pPr lvl="1"/>
            <a:r>
              <a:rPr lang="en-US" dirty="0"/>
              <a:t>Week 12 – 4/5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Note: </a:t>
            </a:r>
            <a:r>
              <a:rPr lang="en-US" dirty="0"/>
              <a:t>One subject has a duplicate Week 12 sample – it looks obvious which one is correct out of the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75C-9AD7-3445-83B2-2C77C66F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– Phylum relative abundance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3E15A-83A4-5B4A-A55F-DF4985E97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204244"/>
            <a:ext cx="7213600" cy="3594100"/>
          </a:xfrm>
        </p:spPr>
      </p:pic>
    </p:spTree>
    <p:extLst>
      <p:ext uri="{BB962C8B-B14F-4D97-AF65-F5344CB8AC3E}">
        <p14:creationId xmlns:p14="http://schemas.microsoft.com/office/powerpoint/2010/main" val="25543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6FA-35D4-C140-8541-ABEB6847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– Phylum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348167-A83D-FA4C-81DE-49379EFB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339"/>
            <a:ext cx="10515600" cy="3999909"/>
          </a:xfrm>
        </p:spPr>
      </p:pic>
    </p:spTree>
    <p:extLst>
      <p:ext uri="{BB962C8B-B14F-4D97-AF65-F5344CB8AC3E}">
        <p14:creationId xmlns:p14="http://schemas.microsoft.com/office/powerpoint/2010/main" val="30214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6E0B-F4CB-7549-AF37-35DFD4B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– Genus relative abundance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77301-0E90-DC47-B023-5F9F25691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204244"/>
            <a:ext cx="7213600" cy="3594100"/>
          </a:xfrm>
        </p:spPr>
      </p:pic>
    </p:spTree>
    <p:extLst>
      <p:ext uri="{BB962C8B-B14F-4D97-AF65-F5344CB8AC3E}">
        <p14:creationId xmlns:p14="http://schemas.microsoft.com/office/powerpoint/2010/main" val="170109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54C1-7E3E-0349-9F07-AB3A8B9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– Genus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838B8-8518-864A-A7E6-1372A6EF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339"/>
            <a:ext cx="10515600" cy="3999909"/>
          </a:xfrm>
        </p:spPr>
      </p:pic>
    </p:spTree>
    <p:extLst>
      <p:ext uri="{BB962C8B-B14F-4D97-AF65-F5344CB8AC3E}">
        <p14:creationId xmlns:p14="http://schemas.microsoft.com/office/powerpoint/2010/main" val="37262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CB2-CC60-F84D-8372-E90774F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Genus relative abundance by intervention at study end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9C8CC-AD53-6342-8F8C-3F8B867B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03"/>
            <a:ext cx="10515600" cy="3912781"/>
          </a:xfrm>
        </p:spPr>
      </p:pic>
    </p:spTree>
    <p:extLst>
      <p:ext uri="{BB962C8B-B14F-4D97-AF65-F5344CB8AC3E}">
        <p14:creationId xmlns:p14="http://schemas.microsoft.com/office/powerpoint/2010/main" val="75146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AFE4-CF3B-0E4A-A1CF-ECE6AD0B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Phylum relative abundance by intervention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5E553-5077-A845-A483-84411E06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03"/>
            <a:ext cx="10515600" cy="3912781"/>
          </a:xfrm>
        </p:spPr>
      </p:pic>
    </p:spTree>
    <p:extLst>
      <p:ext uri="{BB962C8B-B14F-4D97-AF65-F5344CB8AC3E}">
        <p14:creationId xmlns:p14="http://schemas.microsoft.com/office/powerpoint/2010/main" val="176349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6F1-723B-6649-A887-90016435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Genus relative abundance by intervention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F9A4A-C6CD-0F4F-8488-CED512FD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03"/>
            <a:ext cx="10515600" cy="3912781"/>
          </a:xfrm>
        </p:spPr>
      </p:pic>
    </p:spTree>
    <p:extLst>
      <p:ext uri="{BB962C8B-B14F-4D97-AF65-F5344CB8AC3E}">
        <p14:creationId xmlns:p14="http://schemas.microsoft.com/office/powerpoint/2010/main" val="155625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130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Microbiome Data Analysis</vt:lpstr>
      <vt:lpstr>Overview of compliance by group – stool collection</vt:lpstr>
      <vt:lpstr>Data Checking – Phylum relative abundance</vt:lpstr>
      <vt:lpstr>Data Checking – Phylum distribution</vt:lpstr>
      <vt:lpstr>Data Checking – Genus relative abundance</vt:lpstr>
      <vt:lpstr>Data Checking – Genus distribution</vt:lpstr>
      <vt:lpstr>Genus relative abundance by intervention at study end point</vt:lpstr>
      <vt:lpstr>Phylum relative abundance by intervention</vt:lpstr>
      <vt:lpstr>Genus relative abundance by intervention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Data Analysis</dc:title>
  <dc:creator>Leigh Greathouse</dc:creator>
  <cp:lastModifiedBy>Leigh Greathouse</cp:lastModifiedBy>
  <cp:revision>8</cp:revision>
  <dcterms:created xsi:type="dcterms:W3CDTF">2019-07-31T14:49:08Z</dcterms:created>
  <dcterms:modified xsi:type="dcterms:W3CDTF">2019-08-30T21:47:39Z</dcterms:modified>
</cp:coreProperties>
</file>