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XKyK/G3BlyHIZgvEXSNbwzhh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買家資訊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買家編號: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註冊日期: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購買紀錄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產品運送進度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2961627" y="1783956"/>
            <a:ext cx="6195648" cy="139797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預計到達時間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8091938" y="2679488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5473211" y="3262884"/>
            <a:ext cx="914400" cy="1021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3692769" y="4365812"/>
            <a:ext cx="4475285" cy="2421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產品類別(肉類、蔬菜類)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是否需特殊處理(冷凍、非冷凍)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產品保值期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是否符合衛生檢驗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7110131" y="6278472"/>
            <a:ext cx="888023" cy="36048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購買紀錄</a:t>
            </a:r>
            <a:endParaRPr/>
          </a:p>
        </p:txBody>
      </p:sp>
      <p:sp>
        <p:nvSpPr>
          <p:cNvPr id="178" name="Google Shape;178;p12"/>
          <p:cNvSpPr/>
          <p:nvPr/>
        </p:nvSpPr>
        <p:spPr>
          <a:xfrm>
            <a:off x="1480037" y="1916724"/>
            <a:ext cx="2889739" cy="15298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競標系統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3464170" y="2347546"/>
            <a:ext cx="4888523" cy="117816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我是賣家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464170" y="4029809"/>
            <a:ext cx="4888523" cy="11781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我是買家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賣家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984741" y="1828801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賣家資訊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84741" y="2998727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新增產品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984741" y="4168653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現有產品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984741" y="5338579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交易紀錄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845172" y="1824680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開始競標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賣家資訊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賣家編號: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註冊日期: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賣家交易時段: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擁有的產品項目: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買家評價: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新增產品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產品類別(肉類、蔬菜類)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產品名稱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是否需特殊處理(冷凍、非冷凍)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產品保值期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數量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是否符合衛生檢驗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239715" y="5179586"/>
            <a:ext cx="1257301" cy="45628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2798884" y="5179586"/>
            <a:ext cx="1257301" cy="456284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現有產品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1318845" y="1831365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165230" y="2524309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165229" y="2058683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318845" y="3460873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3165230" y="4153817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3165229" y="368819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318845" y="5086901"/>
            <a:ext cx="2989386" cy="10964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3165230" y="5779845"/>
            <a:ext cx="888023" cy="36048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165229" y="5314219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交易紀錄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978875" y="1582615"/>
            <a:ext cx="2889739" cy="28047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794487" y="380249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4721467" y="1582615"/>
            <a:ext cx="2889739" cy="28047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537079" y="380249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358552" y="1582615"/>
            <a:ext cx="2889739" cy="28047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產品編號3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產品名稱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交易數量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交易日期: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YY/MM/DD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0174164" y="3802491"/>
            <a:ext cx="888023" cy="36048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開始競標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買家</a:t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984741" y="1828801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買家資訊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984741" y="3064943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產品運送進度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984741" y="4301086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購買紀錄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3845172" y="1824680"/>
            <a:ext cx="2136529" cy="69459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開始競標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2022-09-26T11:21:38Z</dcterms:created>
  <dc:creator>user</dc:creator>
</cp:coreProperties>
</file>