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gARvWCDu6puDZA64p+EirgW7m2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62dffddad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62dffdda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459524" y="1591408"/>
            <a:ext cx="873076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2022/09/27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新增: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初始UI =&gt;熱銷、促銷商品頁面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賣家資訊=&gt;賣家電話、賣家郵箱</a:t>
            </a:r>
            <a:br>
              <a:rPr lang="zh-TW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zh-TW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新增產品=&gt;商品單價、衛檢由賣家決定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交易紀錄=&gt;下標日期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購買紀錄=&gt;下標日期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競標流程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買家資訊</a:t>
            </a:r>
            <a:endParaRPr/>
          </a:p>
        </p:txBody>
      </p:sp>
      <p:sp>
        <p:nvSpPr>
          <p:cNvPr id="165" name="Google Shape;165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買家編號: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註冊日期: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買家地址: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賣家評價: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產品運送進度</a:t>
            </a:r>
            <a:endParaRPr/>
          </a:p>
        </p:txBody>
      </p:sp>
      <p:sp>
        <p:nvSpPr>
          <p:cNvPr id="171" name="Google Shape;171;p11"/>
          <p:cNvSpPr/>
          <p:nvPr/>
        </p:nvSpPr>
        <p:spPr>
          <a:xfrm>
            <a:off x="2961627" y="1783956"/>
            <a:ext cx="6195648" cy="139797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產品編號1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產品名稱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購買數量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預計到達時間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1"/>
          <p:cNvSpPr/>
          <p:nvPr/>
        </p:nvSpPr>
        <p:spPr>
          <a:xfrm>
            <a:off x="8091938" y="2679488"/>
            <a:ext cx="888023" cy="36048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detail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1"/>
          <p:cNvSpPr/>
          <p:nvPr/>
        </p:nvSpPr>
        <p:spPr>
          <a:xfrm>
            <a:off x="5473211" y="3262884"/>
            <a:ext cx="914400" cy="102197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1"/>
          <p:cNvSpPr/>
          <p:nvPr/>
        </p:nvSpPr>
        <p:spPr>
          <a:xfrm>
            <a:off x="3692769" y="4365812"/>
            <a:ext cx="4475285" cy="24218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產品類別(肉類、蔬菜類)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產品編號1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產品名稱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是否需特殊處理(冷凍、非冷凍)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產品保值期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購買數量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是否符合衛生檢驗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1"/>
          <p:cNvSpPr/>
          <p:nvPr/>
        </p:nvSpPr>
        <p:spPr>
          <a:xfrm>
            <a:off x="7110131" y="6278472"/>
            <a:ext cx="888023" cy="360484"/>
          </a:xfrm>
          <a:prstGeom prst="rect">
            <a:avLst/>
          </a:prstGeom>
          <a:solidFill>
            <a:srgbClr val="7F7F7F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購買紀錄</a:t>
            </a:r>
            <a:endParaRPr/>
          </a:p>
        </p:txBody>
      </p:sp>
      <p:sp>
        <p:nvSpPr>
          <p:cNvPr id="181" name="Google Shape;181;p12"/>
          <p:cNvSpPr/>
          <p:nvPr/>
        </p:nvSpPr>
        <p:spPr>
          <a:xfrm>
            <a:off x="1480037" y="1916724"/>
            <a:ext cx="2889739" cy="192551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產品編號1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產品名稱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交易數量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產品下標日期: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YY/MM/DD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購買日期: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YY/MM/DD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62dffddad1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62dffddad1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競標系統:初始UI</a:t>
            </a: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1207477" y="2271164"/>
            <a:ext cx="4888523" cy="117816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我是賣家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1207476" y="4029809"/>
            <a:ext cx="4888523" cy="117816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我是買家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7420709" y="2198078"/>
            <a:ext cx="2681654" cy="136280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熱銷商品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7420709" y="4029809"/>
            <a:ext cx="2681654" cy="136280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促銷商品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9078056" y="3088849"/>
            <a:ext cx="888023" cy="36048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detail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9078056" y="4909041"/>
            <a:ext cx="888023" cy="36048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detail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賣家</a:t>
            </a:r>
            <a:endParaRPr/>
          </a:p>
        </p:txBody>
      </p:sp>
      <p:sp>
        <p:nvSpPr>
          <p:cNvPr id="101" name="Google Shape;101;p3"/>
          <p:cNvSpPr/>
          <p:nvPr/>
        </p:nvSpPr>
        <p:spPr>
          <a:xfrm>
            <a:off x="984741" y="1828801"/>
            <a:ext cx="2136529" cy="694592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賣家資訊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984741" y="2998727"/>
            <a:ext cx="2136529" cy="694592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新增產品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984741" y="4168653"/>
            <a:ext cx="2136529" cy="694592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現有產品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984741" y="5338579"/>
            <a:ext cx="2136529" cy="694592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交易紀錄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3845172" y="1824680"/>
            <a:ext cx="2136529" cy="694592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開始競標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賣家資訊</a:t>
            </a:r>
            <a:endParaRPr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賣家編號: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註冊日期:</a:t>
            </a:r>
            <a:endParaRPr b="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賣家交易時段:自動</a:t>
            </a:r>
            <a:endParaRPr b="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擁有的產品項目: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lang="zh-TW"/>
              <a:t>賣家電話: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賣家郵箱:</a:t>
            </a:r>
            <a:endParaRPr b="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買家評價:</a:t>
            </a:r>
            <a:endParaRPr b="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zh-TW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新增產品</a:t>
            </a:r>
            <a:endParaRPr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產品類別(肉類、蔬菜類)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產品名稱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是否需特殊處理(冷凍、非冷凍)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產品保值期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數量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商品單價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是否符合衛生檢驗:賣家決定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8" name="Google Shape;118;p5"/>
          <p:cNvSpPr/>
          <p:nvPr/>
        </p:nvSpPr>
        <p:spPr>
          <a:xfrm>
            <a:off x="1203080" y="5522486"/>
            <a:ext cx="1257301" cy="456284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2825261" y="5522486"/>
            <a:ext cx="1257301" cy="456284"/>
          </a:xfrm>
          <a:prstGeom prst="rect">
            <a:avLst/>
          </a:prstGeom>
          <a:solidFill>
            <a:srgbClr val="2E75B5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save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現有產品</a:t>
            </a:r>
            <a:endParaRPr/>
          </a:p>
        </p:txBody>
      </p:sp>
      <p:sp>
        <p:nvSpPr>
          <p:cNvPr id="125" name="Google Shape;125;p6"/>
          <p:cNvSpPr/>
          <p:nvPr/>
        </p:nvSpPr>
        <p:spPr>
          <a:xfrm>
            <a:off x="1318845" y="1831365"/>
            <a:ext cx="2989386" cy="109647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產品編號1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產品名稱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3165230" y="2524309"/>
            <a:ext cx="888023" cy="360484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/>
          <p:nvPr/>
        </p:nvSpPr>
        <p:spPr>
          <a:xfrm>
            <a:off x="3165229" y="2058683"/>
            <a:ext cx="888023" cy="36048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edit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1318845" y="3460873"/>
            <a:ext cx="2989386" cy="109647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產品編號2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產品名稱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3165230" y="4153817"/>
            <a:ext cx="888023" cy="360484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3165229" y="3688191"/>
            <a:ext cx="888023" cy="36048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edit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1318845" y="5086901"/>
            <a:ext cx="2989386" cy="109647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產品編號3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產品名稱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6"/>
          <p:cNvSpPr/>
          <p:nvPr/>
        </p:nvSpPr>
        <p:spPr>
          <a:xfrm>
            <a:off x="3165230" y="5779845"/>
            <a:ext cx="888023" cy="360484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3165229" y="5314219"/>
            <a:ext cx="888023" cy="36048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edit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交易紀錄</a:t>
            </a:r>
            <a:endParaRPr/>
          </a:p>
        </p:txBody>
      </p:sp>
      <p:sp>
        <p:nvSpPr>
          <p:cNvPr id="139" name="Google Shape;139;p7"/>
          <p:cNvSpPr/>
          <p:nvPr/>
        </p:nvSpPr>
        <p:spPr>
          <a:xfrm>
            <a:off x="4668713" y="1582615"/>
            <a:ext cx="2889739" cy="332349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產品編號2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產品名稱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交易數量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下標日期: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YY/MM/DD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交易日期: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YY/MM/DD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YY/MM/DD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YY/MM/DD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YY/MM/DD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YY/MM/DD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6527554" y="4277275"/>
            <a:ext cx="888023" cy="36048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detail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/>
          <p:nvPr/>
        </p:nvSpPr>
        <p:spPr>
          <a:xfrm>
            <a:off x="838200" y="1582615"/>
            <a:ext cx="2889739" cy="332349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產品編號1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產品名稱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交易數量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下標日期: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YY/MM/DD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交易日期: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YY/MM/DD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YY/MM/DD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YY/MM/DD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YY/MM/DD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YY/MM/DD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2697041" y="4277275"/>
            <a:ext cx="888023" cy="36048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detail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8346828" y="1582615"/>
            <a:ext cx="2889739" cy="332349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產品編號3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產品名稱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交易數量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下標日期: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YY/MM/DD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交易日期: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YY/MM/DD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YY/MM/DD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YY/MM/DD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YY/MM/DD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YY/MM/DD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10205669" y="4277275"/>
            <a:ext cx="888023" cy="36048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detail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競標流程</a:t>
            </a:r>
            <a:endParaRPr/>
          </a:p>
        </p:txBody>
      </p:sp>
      <p:sp>
        <p:nvSpPr>
          <p:cNvPr id="150" name="Google Shape;150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賣家可看見單一商品有多少人瀏覽和當前有多少人競標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每次競標結束後，買家競標結果皆視為單一筆交易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買家</a:t>
            </a:r>
            <a:endParaRPr/>
          </a:p>
        </p:txBody>
      </p:sp>
      <p:sp>
        <p:nvSpPr>
          <p:cNvPr id="156" name="Google Shape;156;p9"/>
          <p:cNvSpPr/>
          <p:nvPr/>
        </p:nvSpPr>
        <p:spPr>
          <a:xfrm>
            <a:off x="984741" y="1828801"/>
            <a:ext cx="2136529" cy="694592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買家資訊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9"/>
          <p:cNvSpPr/>
          <p:nvPr/>
        </p:nvSpPr>
        <p:spPr>
          <a:xfrm>
            <a:off x="984741" y="3064943"/>
            <a:ext cx="2136529" cy="694592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產品運送進度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9"/>
          <p:cNvSpPr/>
          <p:nvPr/>
        </p:nvSpPr>
        <p:spPr>
          <a:xfrm>
            <a:off x="984741" y="4301086"/>
            <a:ext cx="2136529" cy="694592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購買紀錄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9"/>
          <p:cNvSpPr/>
          <p:nvPr/>
        </p:nvSpPr>
        <p:spPr>
          <a:xfrm>
            <a:off x="3845172" y="1824680"/>
            <a:ext cx="2136529" cy="694592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開始競標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2022-09-26T11:21:38Z</dcterms:created>
  <dc:creator>user</dc:creator>
</cp:coreProperties>
</file>