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1a9PliZ9yVkDtokOQNcXnj7vE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39246e5c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39246e5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39246e5c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39246e5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專題_buyer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我上傳的所有資料全都是seller的，建立buyer的檔案時檔名不要搞混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39246e5ca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739246e5ca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DB:myprj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Deal_record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Seller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在寫程式之前先確認DB Buyer 的各元素的名稱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執行程式前先把myprj.sql匯入phpMyAdmin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Seller登入&amp;註冊流程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94129" y="3603811"/>
            <a:ext cx="2097741" cy="753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Ui_first.hthml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2989731" y="2212881"/>
            <a:ext cx="2097741" cy="753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Login(seller).hthml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2590800" y="5253317"/>
            <a:ext cx="2442882" cy="753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Login(buyer).hthml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3"/>
          <p:cNvCxnSpPr/>
          <p:nvPr/>
        </p:nvCxnSpPr>
        <p:spPr>
          <a:xfrm flipH="1" rot="10800000">
            <a:off x="2191870" y="3139887"/>
            <a:ext cx="797861" cy="9278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3"/>
          <p:cNvCxnSpPr>
            <a:stCxn id="97" idx="3"/>
            <a:endCxn id="99" idx="1"/>
          </p:cNvCxnSpPr>
          <p:nvPr/>
        </p:nvCxnSpPr>
        <p:spPr>
          <a:xfrm>
            <a:off x="2191870" y="3980329"/>
            <a:ext cx="399000" cy="1649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3"/>
          <p:cNvSpPr/>
          <p:nvPr/>
        </p:nvSpPr>
        <p:spPr>
          <a:xfrm>
            <a:off x="5535708" y="1198749"/>
            <a:ext cx="2097741" cy="753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enroll(seller).hthml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535708" y="3079795"/>
            <a:ext cx="2465293" cy="753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checkpwd(seller).hthml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3"/>
          <p:cNvCxnSpPr>
            <a:stCxn id="98" idx="3"/>
            <a:endCxn id="102" idx="1"/>
          </p:cNvCxnSpPr>
          <p:nvPr/>
        </p:nvCxnSpPr>
        <p:spPr>
          <a:xfrm flipH="1" rot="10800000">
            <a:off x="5087472" y="1575399"/>
            <a:ext cx="448200" cy="10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3"/>
          <p:cNvCxnSpPr>
            <a:stCxn id="98" idx="3"/>
            <a:endCxn id="103" idx="1"/>
          </p:cNvCxnSpPr>
          <p:nvPr/>
        </p:nvCxnSpPr>
        <p:spPr>
          <a:xfrm>
            <a:off x="5087472" y="2589399"/>
            <a:ext cx="448200" cy="86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3"/>
          <p:cNvSpPr/>
          <p:nvPr/>
        </p:nvSpPr>
        <p:spPr>
          <a:xfrm>
            <a:off x="8736109" y="1198749"/>
            <a:ext cx="2097741" cy="753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addseller.php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3"/>
          <p:cNvCxnSpPr>
            <a:stCxn id="102" idx="3"/>
            <a:endCxn id="106" idx="1"/>
          </p:cNvCxnSpPr>
          <p:nvPr/>
        </p:nvCxnSpPr>
        <p:spPr>
          <a:xfrm>
            <a:off x="7633449" y="1575267"/>
            <a:ext cx="110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3"/>
          <p:cNvCxnSpPr>
            <a:stCxn id="106" idx="2"/>
            <a:endCxn id="98" idx="3"/>
          </p:cNvCxnSpPr>
          <p:nvPr/>
        </p:nvCxnSpPr>
        <p:spPr>
          <a:xfrm rot="5400000">
            <a:off x="7117530" y="-78165"/>
            <a:ext cx="637500" cy="4697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3"/>
          <p:cNvSpPr/>
          <p:nvPr/>
        </p:nvSpPr>
        <p:spPr>
          <a:xfrm>
            <a:off x="8552332" y="3079795"/>
            <a:ext cx="2465293" cy="753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Seller_information.php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3"/>
          <p:cNvCxnSpPr>
            <a:stCxn id="103" idx="3"/>
            <a:endCxn id="109" idx="1"/>
          </p:cNvCxnSpPr>
          <p:nvPr/>
        </p:nvCxnSpPr>
        <p:spPr>
          <a:xfrm>
            <a:off x="8001001" y="3456313"/>
            <a:ext cx="551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Google Shape;111;p3"/>
          <p:cNvSpPr/>
          <p:nvPr/>
        </p:nvSpPr>
        <p:spPr>
          <a:xfrm>
            <a:off x="5535708" y="4500281"/>
            <a:ext cx="2097741" cy="753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enroll(buyer).hthml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535708" y="5947661"/>
            <a:ext cx="2465293" cy="753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checkpwd(buyer).hthml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8377521" y="4500281"/>
            <a:ext cx="2097741" cy="753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addbuyer.php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8377521" y="5947661"/>
            <a:ext cx="2465293" cy="7530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buyer_information.php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3"/>
          <p:cNvCxnSpPr>
            <a:stCxn id="99" idx="3"/>
            <a:endCxn id="111" idx="1"/>
          </p:cNvCxnSpPr>
          <p:nvPr/>
        </p:nvCxnSpPr>
        <p:spPr>
          <a:xfrm flipH="1" rot="10800000">
            <a:off x="5033682" y="4876835"/>
            <a:ext cx="501900" cy="75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3"/>
          <p:cNvCxnSpPr>
            <a:stCxn id="99" idx="3"/>
            <a:endCxn id="112" idx="1"/>
          </p:cNvCxnSpPr>
          <p:nvPr/>
        </p:nvCxnSpPr>
        <p:spPr>
          <a:xfrm>
            <a:off x="5033682" y="5629835"/>
            <a:ext cx="501900" cy="69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3"/>
          <p:cNvCxnSpPr>
            <a:stCxn id="111" idx="3"/>
            <a:endCxn id="113" idx="1"/>
          </p:cNvCxnSpPr>
          <p:nvPr/>
        </p:nvCxnSpPr>
        <p:spPr>
          <a:xfrm>
            <a:off x="7633449" y="4876799"/>
            <a:ext cx="7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3"/>
          <p:cNvCxnSpPr>
            <a:stCxn id="113" idx="2"/>
            <a:endCxn id="99" idx="3"/>
          </p:cNvCxnSpPr>
          <p:nvPr/>
        </p:nvCxnSpPr>
        <p:spPr>
          <a:xfrm rot="5400000">
            <a:off x="7041841" y="3245267"/>
            <a:ext cx="376500" cy="4392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3"/>
          <p:cNvCxnSpPr>
            <a:stCxn id="112" idx="3"/>
            <a:endCxn id="114" idx="1"/>
          </p:cNvCxnSpPr>
          <p:nvPr/>
        </p:nvCxnSpPr>
        <p:spPr>
          <a:xfrm>
            <a:off x="8001001" y="6324179"/>
            <a:ext cx="376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Login.html&amp;ui_first.html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ui_first.html, Seller 和 buyer 共用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Login.html, seller and buyer 必須分開, login.html 只能從單一資料集buyer判定是否有buyer這個單一資料, seller也是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ex: login(seller).html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&lt;font color="#3333FF"&gt;編號:&lt;/font&gt;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&lt;input name="</a:t>
            </a:r>
            <a:r>
              <a:rPr lang="en-US">
                <a:solidFill>
                  <a:srgbClr val="FF0000"/>
                </a:solidFill>
              </a:rPr>
              <a:t>seller_name</a:t>
            </a:r>
            <a:r>
              <a:rPr lang="en-US"/>
              <a:t>" type="text" size="15"&gt;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輸入buyer name是無法登入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enroll.html&amp;addseller.php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770467" y="1427691"/>
            <a:ext cx="10515600" cy="4786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唯一要注意enroll.html有用JS寫的帳密判定函式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addseller.php 是將註冊的會員資料輸入資料庫的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Addseller.php 前二個function是datools.inc.php的內容，把使用者名稱和密碼改掉(“root”,”20221230”)那個檔案是專門連接資料庫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也可以直接用require_once但我沒試過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Addseller.php內: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$link=create_connection();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$sql="SELECT*FROM </a:t>
            </a:r>
            <a:r>
              <a:rPr lang="en-US">
                <a:solidFill>
                  <a:srgbClr val="FF0000"/>
                </a:solidFill>
              </a:rPr>
              <a:t>seller</a:t>
            </a:r>
            <a:r>
              <a:rPr lang="en-US"/>
              <a:t> Where </a:t>
            </a:r>
            <a:r>
              <a:rPr lang="en-US">
                <a:solidFill>
                  <a:srgbClr val="FF0000"/>
                </a:solidFill>
              </a:rPr>
              <a:t>seller_name='$seller_name'</a:t>
            </a:r>
            <a:r>
              <a:rPr lang="en-US"/>
              <a:t>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$result=execute_sql($link, “myprj”,$sql); 紅字記得改成buyer的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(下一頁)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enroll.html&amp;addseller.php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else{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mysqli_free_result($result);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$sql="INSERT INTO </a:t>
            </a:r>
            <a:r>
              <a:rPr lang="en-US">
                <a:solidFill>
                  <a:srgbClr val="FF0000"/>
                </a:solidFill>
              </a:rPr>
              <a:t>seller(seller_name,seller_password,telephone,email) VALUES('$seller_name','$seller_password','$telephone','$email</a:t>
            </a:r>
            <a:r>
              <a:rPr lang="en-US"/>
              <a:t>')";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$result=execute_sql($link,“myprj”,$sql);  }, 紅字記得改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建議enroll.html和addbuyer.php同時寫完再執行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Checkpwd.php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header("Content-type:text/html;charset=utf-8");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   $seller_name=$_POST["seller_name"];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  $seller_password=$_POST["seller_password"];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$link=create_connection();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  $sql="SELECT*FROM seller Where seller_name='$seller_name' AND seller_password='$seller_password'";       $result=execute_sql($link,"myprj",$sql);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記得都改成buyer的資料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總結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好了，這是目前buyer要做的內容了，至於buyer_information的部分，由於我尚未做出如何在seller登入information後顯示出個人資料(可能需要類似check.pwd來存取)，你先把以上的buyer程式做完，Information顯示的問題你有任何想法歡迎打在line上，如果你電腦還是無法執行，先把打好的程式上傳到雲端我會去下載。</a:t>
            </a:r>
            <a:r>
              <a:rPr lang="en-US"/>
              <a:t>最新</a:t>
            </a:r>
            <a:r>
              <a:rPr lang="en-US"/>
              <a:t>DB</a:t>
            </a:r>
            <a:r>
              <a:rPr lang="en-US"/>
              <a:t>在雲端的web interface-&gt;database，另外我上傳了賣家各類頁面你直接改就好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方彥皓2022/10/16 9:30pm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39246e5c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739246e5ca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2022-10-16T12:33:34Z</dcterms:created>
  <dc:creator>user</dc:creator>
</cp:coreProperties>
</file>