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467D-13BF-4210-BB15-7C2CFDDA650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A954-02FB-44F4-927A-C873C6B61E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2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467D-13BF-4210-BB15-7C2CFDDA650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A954-02FB-44F4-927A-C873C6B61E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467D-13BF-4210-BB15-7C2CFDDA650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A954-02FB-44F4-927A-C873C6B61E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5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467D-13BF-4210-BB15-7C2CFDDA650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A954-02FB-44F4-927A-C873C6B61E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467D-13BF-4210-BB15-7C2CFDDA650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A954-02FB-44F4-927A-C873C6B61E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5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467D-13BF-4210-BB15-7C2CFDDA650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A954-02FB-44F4-927A-C873C6B61E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2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467D-13BF-4210-BB15-7C2CFDDA650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A954-02FB-44F4-927A-C873C6B61E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6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467D-13BF-4210-BB15-7C2CFDDA650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A954-02FB-44F4-927A-C873C6B61E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467D-13BF-4210-BB15-7C2CFDDA650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A954-02FB-44F4-927A-C873C6B61E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3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467D-13BF-4210-BB15-7C2CFDDA650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A954-02FB-44F4-927A-C873C6B61E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3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467D-13BF-4210-BB15-7C2CFDDA650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A954-02FB-44F4-927A-C873C6B61E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8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467D-13BF-4210-BB15-7C2CFDDA650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A954-02FB-44F4-927A-C873C6B61E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61151" y="2063931"/>
            <a:ext cx="2664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$PIG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65649" y="3461657"/>
            <a:ext cx="2913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Te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aconseja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sobre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temas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financieros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16" y="742133"/>
            <a:ext cx="4079423" cy="413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9738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-28136" y="17078"/>
            <a:ext cx="12383589" cy="6217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ipse 2"/>
          <p:cNvSpPr/>
          <p:nvPr/>
        </p:nvSpPr>
        <p:spPr>
          <a:xfrm>
            <a:off x="-502920" y="4628789"/>
            <a:ext cx="5917474" cy="35792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ipse 3"/>
          <p:cNvSpPr/>
          <p:nvPr/>
        </p:nvSpPr>
        <p:spPr>
          <a:xfrm>
            <a:off x="3291840" y="3500846"/>
            <a:ext cx="7040880" cy="46111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7537268" y="4728754"/>
            <a:ext cx="5408023" cy="26256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574766" y="1045029"/>
            <a:ext cx="1227908" cy="6662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1358537" y="836023"/>
            <a:ext cx="2037806" cy="9274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3984171" y="1045029"/>
            <a:ext cx="1789612" cy="6662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4532811" y="1045029"/>
            <a:ext cx="2076995" cy="9927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7393577" y="1045029"/>
            <a:ext cx="2664823" cy="8490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8556171" y="1045029"/>
            <a:ext cx="2116183" cy="9927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6628" y="4438600"/>
            <a:ext cx="2752190" cy="221116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1913" y="1763486"/>
            <a:ext cx="3183380" cy="201200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98" y="27473"/>
            <a:ext cx="2123427" cy="208067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93" y="1911540"/>
            <a:ext cx="2542223" cy="220326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085" y="4215332"/>
            <a:ext cx="2730538" cy="224535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43" y="4642043"/>
            <a:ext cx="1752600" cy="2152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444" y="4438600"/>
            <a:ext cx="1710567" cy="241202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24" y="4743418"/>
            <a:ext cx="2964610" cy="211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0.25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0.36706 0.0090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Grace</dc:creator>
  <cp:lastModifiedBy>Grace</cp:lastModifiedBy>
  <cp:revision>14</cp:revision>
  <dcterms:created xsi:type="dcterms:W3CDTF">2020-10-18T00:16:07Z</dcterms:created>
  <dcterms:modified xsi:type="dcterms:W3CDTF">2020-10-18T02:15:56Z</dcterms:modified>
</cp:coreProperties>
</file>