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31"/>
  </p:notesMasterIdLst>
  <p:sldIdLst>
    <p:sldId id="256" r:id="rId2"/>
    <p:sldId id="268" r:id="rId3"/>
    <p:sldId id="261" r:id="rId4"/>
    <p:sldId id="259" r:id="rId5"/>
    <p:sldId id="323" r:id="rId6"/>
    <p:sldId id="257" r:id="rId7"/>
    <p:sldId id="258" r:id="rId8"/>
    <p:sldId id="260" r:id="rId9"/>
    <p:sldId id="264" r:id="rId10"/>
    <p:sldId id="270" r:id="rId11"/>
    <p:sldId id="325" r:id="rId12"/>
    <p:sldId id="273" r:id="rId13"/>
    <p:sldId id="307" r:id="rId14"/>
    <p:sldId id="316" r:id="rId15"/>
    <p:sldId id="308" r:id="rId16"/>
    <p:sldId id="309" r:id="rId17"/>
    <p:sldId id="317" r:id="rId18"/>
    <p:sldId id="310" r:id="rId19"/>
    <p:sldId id="312" r:id="rId20"/>
    <p:sldId id="318" r:id="rId21"/>
    <p:sldId id="311" r:id="rId22"/>
    <p:sldId id="319" r:id="rId23"/>
    <p:sldId id="313" r:id="rId24"/>
    <p:sldId id="314" r:id="rId25"/>
    <p:sldId id="320" r:id="rId26"/>
    <p:sldId id="315" r:id="rId27"/>
    <p:sldId id="321" r:id="rId28"/>
    <p:sldId id="275" r:id="rId29"/>
    <p:sldId id="286" r:id="rId30"/>
  </p:sldIdLst>
  <p:sldSz cx="9144000" cy="5143500" type="screen16x9"/>
  <p:notesSz cx="6858000" cy="9144000"/>
  <p:embeddedFontLst>
    <p:embeddedFont>
      <p:font typeface="Archivo Black" panose="020B0604020202020204" charset="0"/>
      <p:regular r:id="rId32"/>
    </p:embeddedFont>
    <p:embeddedFont>
      <p:font typeface="Cascadia Code SemiBold" panose="020B0609020000020004" pitchFamily="49" charset="0"/>
      <p:bold r:id="rId33"/>
      <p:boldItalic r:id="rId34"/>
    </p:embeddedFont>
    <p:embeddedFont>
      <p:font typeface="Libre Baskerville" panose="02000000000000000000" pitchFamily="2" charset="0"/>
      <p:regular r:id="rId35"/>
      <p:bold r:id="rId36"/>
      <p:italic r:id="rId37"/>
    </p:embeddedFont>
    <p:embeddedFont>
      <p:font typeface="Roboto" panose="02000000000000000000" pitchFamily="2"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guide id="3" orient="horz" pos="340">
          <p15:clr>
            <a:srgbClr val="9AA0A6"/>
          </p15:clr>
        </p15:guide>
        <p15:guide id="4" orient="horz" pos="2903">
          <p15:clr>
            <a:srgbClr val="9AA0A6"/>
          </p15:clr>
        </p15:guide>
        <p15:guide id="5" pos="455">
          <p15:clr>
            <a:srgbClr val="9AA0A6"/>
          </p15:clr>
        </p15:guide>
        <p15:guide id="6" pos="531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5C4"/>
    <a:srgbClr val="E0C3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B149FE1-C9BD-438A-8637-7C9096E65D31}">
  <a:tblStyle styleId="{4B149FE1-C9BD-438A-8637-7C9096E65D3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634" y="77"/>
      </p:cViewPr>
      <p:guideLst>
        <p:guide orient="horz" pos="1620"/>
        <p:guide pos="2880"/>
        <p:guide orient="horz" pos="340"/>
        <p:guide orient="horz" pos="2903"/>
        <p:guide pos="455"/>
        <p:guide pos="531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4"/>
        <p:cNvGrpSpPr/>
        <p:nvPr/>
      </p:nvGrpSpPr>
      <p:grpSpPr>
        <a:xfrm>
          <a:off x="0" y="0"/>
          <a:ext cx="0" cy="0"/>
          <a:chOff x="0" y="0"/>
          <a:chExt cx="0" cy="0"/>
        </a:xfrm>
      </p:grpSpPr>
      <p:sp>
        <p:nvSpPr>
          <p:cNvPr id="995" name="Google Shape;995;gc44cf98deb_0_10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6" name="Google Shape;996;gc44cf98deb_0_10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a:extLst>
            <a:ext uri="{FF2B5EF4-FFF2-40B4-BE49-F238E27FC236}">
              <a16:creationId xmlns:a16="http://schemas.microsoft.com/office/drawing/2014/main" id="{184D75C4-C669-902B-CA60-AB282925C306}"/>
            </a:ext>
          </a:extLst>
        </p:cNvPr>
        <p:cNvGrpSpPr/>
        <p:nvPr/>
      </p:nvGrpSpPr>
      <p:grpSpPr>
        <a:xfrm>
          <a:off x="0" y="0"/>
          <a:ext cx="0" cy="0"/>
          <a:chOff x="0" y="0"/>
          <a:chExt cx="0" cy="0"/>
        </a:xfrm>
      </p:grpSpPr>
      <p:sp>
        <p:nvSpPr>
          <p:cNvPr id="881" name="Google Shape;881;gc04172c273_0_531:notes">
            <a:extLst>
              <a:ext uri="{FF2B5EF4-FFF2-40B4-BE49-F238E27FC236}">
                <a16:creationId xmlns:a16="http://schemas.microsoft.com/office/drawing/2014/main" id="{E1135B6C-D4A9-8B7B-D1E2-7CB1F3B511C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 name="Google Shape;882;gc04172c273_0_531:notes">
            <a:extLst>
              <a:ext uri="{FF2B5EF4-FFF2-40B4-BE49-F238E27FC236}">
                <a16:creationId xmlns:a16="http://schemas.microsoft.com/office/drawing/2014/main" id="{A6EBBE1E-D02C-D47D-D847-61B2264F998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7754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8"/>
        <p:cNvGrpSpPr/>
        <p:nvPr/>
      </p:nvGrpSpPr>
      <p:grpSpPr>
        <a:xfrm>
          <a:off x="0" y="0"/>
          <a:ext cx="0" cy="0"/>
          <a:chOff x="0" y="0"/>
          <a:chExt cx="0" cy="0"/>
        </a:xfrm>
      </p:grpSpPr>
      <p:sp>
        <p:nvSpPr>
          <p:cNvPr id="1119" name="Google Shape;1119;gc688155e87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0" name="Google Shape;1120;gc688155e87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a:extLst>
            <a:ext uri="{FF2B5EF4-FFF2-40B4-BE49-F238E27FC236}">
              <a16:creationId xmlns:a16="http://schemas.microsoft.com/office/drawing/2014/main" id="{2937250A-D922-0006-26FC-2BF52695B3DA}"/>
            </a:ext>
          </a:extLst>
        </p:cNvPr>
        <p:cNvGrpSpPr/>
        <p:nvPr/>
      </p:nvGrpSpPr>
      <p:grpSpPr>
        <a:xfrm>
          <a:off x="0" y="0"/>
          <a:ext cx="0" cy="0"/>
          <a:chOff x="0" y="0"/>
          <a:chExt cx="0" cy="0"/>
        </a:xfrm>
      </p:grpSpPr>
      <p:sp>
        <p:nvSpPr>
          <p:cNvPr id="625" name="Google Shape;625;gc0248371d8_2_102:notes">
            <a:extLst>
              <a:ext uri="{FF2B5EF4-FFF2-40B4-BE49-F238E27FC236}">
                <a16:creationId xmlns:a16="http://schemas.microsoft.com/office/drawing/2014/main" id="{05F4B00C-19F3-6F3C-96D3-5C45D333C4F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6" name="Google Shape;626;gc0248371d8_2_102:notes">
            <a:extLst>
              <a:ext uri="{FF2B5EF4-FFF2-40B4-BE49-F238E27FC236}">
                <a16:creationId xmlns:a16="http://schemas.microsoft.com/office/drawing/2014/main" id="{85FE7D0C-AF9A-81CC-2664-B5FB402D297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16464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a:extLst>
            <a:ext uri="{FF2B5EF4-FFF2-40B4-BE49-F238E27FC236}">
              <a16:creationId xmlns:a16="http://schemas.microsoft.com/office/drawing/2014/main" id="{A8B8B0E6-4599-07D4-C757-7F96E3B266D7}"/>
            </a:ext>
          </a:extLst>
        </p:cNvPr>
        <p:cNvGrpSpPr/>
        <p:nvPr/>
      </p:nvGrpSpPr>
      <p:grpSpPr>
        <a:xfrm>
          <a:off x="0" y="0"/>
          <a:ext cx="0" cy="0"/>
          <a:chOff x="0" y="0"/>
          <a:chExt cx="0" cy="0"/>
        </a:xfrm>
      </p:grpSpPr>
      <p:sp>
        <p:nvSpPr>
          <p:cNvPr id="881" name="Google Shape;881;gc04172c273_0_531:notes">
            <a:extLst>
              <a:ext uri="{FF2B5EF4-FFF2-40B4-BE49-F238E27FC236}">
                <a16:creationId xmlns:a16="http://schemas.microsoft.com/office/drawing/2014/main" id="{FE65001B-6962-EE70-30E7-63D583C47F7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 name="Google Shape;882;gc04172c273_0_531:notes">
            <a:extLst>
              <a:ext uri="{FF2B5EF4-FFF2-40B4-BE49-F238E27FC236}">
                <a16:creationId xmlns:a16="http://schemas.microsoft.com/office/drawing/2014/main" id="{D5B1DA66-9DB9-E5DB-7082-9A861F422D8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65634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a:extLst>
            <a:ext uri="{FF2B5EF4-FFF2-40B4-BE49-F238E27FC236}">
              <a16:creationId xmlns:a16="http://schemas.microsoft.com/office/drawing/2014/main" id="{B8C4BF8C-3618-76DD-0B53-876E7EFF7AE0}"/>
            </a:ext>
          </a:extLst>
        </p:cNvPr>
        <p:cNvGrpSpPr/>
        <p:nvPr/>
      </p:nvGrpSpPr>
      <p:grpSpPr>
        <a:xfrm>
          <a:off x="0" y="0"/>
          <a:ext cx="0" cy="0"/>
          <a:chOff x="0" y="0"/>
          <a:chExt cx="0" cy="0"/>
        </a:xfrm>
      </p:grpSpPr>
      <p:sp>
        <p:nvSpPr>
          <p:cNvPr id="760" name="Google Shape;760;gc0248371d8_2_185:notes">
            <a:extLst>
              <a:ext uri="{FF2B5EF4-FFF2-40B4-BE49-F238E27FC236}">
                <a16:creationId xmlns:a16="http://schemas.microsoft.com/office/drawing/2014/main" id="{F8E8D99A-9DF0-BCF5-7C65-E6C15A32D6C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1" name="Google Shape;761;gc0248371d8_2_185:notes">
            <a:extLst>
              <a:ext uri="{FF2B5EF4-FFF2-40B4-BE49-F238E27FC236}">
                <a16:creationId xmlns:a16="http://schemas.microsoft.com/office/drawing/2014/main" id="{91C1D1A7-5EC3-181C-CC67-43A17F0D385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93186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8">
          <a:extLst>
            <a:ext uri="{FF2B5EF4-FFF2-40B4-BE49-F238E27FC236}">
              <a16:creationId xmlns:a16="http://schemas.microsoft.com/office/drawing/2014/main" id="{5D948977-FAC7-B8D8-537B-13534F5FD70B}"/>
            </a:ext>
          </a:extLst>
        </p:cNvPr>
        <p:cNvGrpSpPr/>
        <p:nvPr/>
      </p:nvGrpSpPr>
      <p:grpSpPr>
        <a:xfrm>
          <a:off x="0" y="0"/>
          <a:ext cx="0" cy="0"/>
          <a:chOff x="0" y="0"/>
          <a:chExt cx="0" cy="0"/>
        </a:xfrm>
      </p:grpSpPr>
      <p:sp>
        <p:nvSpPr>
          <p:cNvPr id="1119" name="Google Shape;1119;gc688155e87_0_93:notes">
            <a:extLst>
              <a:ext uri="{FF2B5EF4-FFF2-40B4-BE49-F238E27FC236}">
                <a16:creationId xmlns:a16="http://schemas.microsoft.com/office/drawing/2014/main" id="{3A45A8B7-F811-4196-7888-55F9699B72B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0" name="Google Shape;1120;gc688155e87_0_93:notes">
            <a:extLst>
              <a:ext uri="{FF2B5EF4-FFF2-40B4-BE49-F238E27FC236}">
                <a16:creationId xmlns:a16="http://schemas.microsoft.com/office/drawing/2014/main" id="{40472FD9-0105-0F05-19E4-BCA89C1B57D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61008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a:extLst>
            <a:ext uri="{FF2B5EF4-FFF2-40B4-BE49-F238E27FC236}">
              <a16:creationId xmlns:a16="http://schemas.microsoft.com/office/drawing/2014/main" id="{B582E19F-E43A-73EE-E354-F1750EC276F6}"/>
            </a:ext>
          </a:extLst>
        </p:cNvPr>
        <p:cNvGrpSpPr/>
        <p:nvPr/>
      </p:nvGrpSpPr>
      <p:grpSpPr>
        <a:xfrm>
          <a:off x="0" y="0"/>
          <a:ext cx="0" cy="0"/>
          <a:chOff x="0" y="0"/>
          <a:chExt cx="0" cy="0"/>
        </a:xfrm>
      </p:grpSpPr>
      <p:sp>
        <p:nvSpPr>
          <p:cNvPr id="881" name="Google Shape;881;gc04172c273_0_531:notes">
            <a:extLst>
              <a:ext uri="{FF2B5EF4-FFF2-40B4-BE49-F238E27FC236}">
                <a16:creationId xmlns:a16="http://schemas.microsoft.com/office/drawing/2014/main" id="{C234295B-3D05-EB6B-9A27-AD3A31E9E32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 name="Google Shape;882;gc04172c273_0_531:notes">
            <a:extLst>
              <a:ext uri="{FF2B5EF4-FFF2-40B4-BE49-F238E27FC236}">
                <a16:creationId xmlns:a16="http://schemas.microsoft.com/office/drawing/2014/main" id="{C7FE485E-39B5-4FF3-6607-ACBBB9A394D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64850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a:extLst>
            <a:ext uri="{FF2B5EF4-FFF2-40B4-BE49-F238E27FC236}">
              <a16:creationId xmlns:a16="http://schemas.microsoft.com/office/drawing/2014/main" id="{9EE21A96-8BEA-5B81-6736-3F3DF8F965BF}"/>
            </a:ext>
          </a:extLst>
        </p:cNvPr>
        <p:cNvGrpSpPr/>
        <p:nvPr/>
      </p:nvGrpSpPr>
      <p:grpSpPr>
        <a:xfrm>
          <a:off x="0" y="0"/>
          <a:ext cx="0" cy="0"/>
          <a:chOff x="0" y="0"/>
          <a:chExt cx="0" cy="0"/>
        </a:xfrm>
      </p:grpSpPr>
      <p:sp>
        <p:nvSpPr>
          <p:cNvPr id="760" name="Google Shape;760;gc0248371d8_2_185:notes">
            <a:extLst>
              <a:ext uri="{FF2B5EF4-FFF2-40B4-BE49-F238E27FC236}">
                <a16:creationId xmlns:a16="http://schemas.microsoft.com/office/drawing/2014/main" id="{263E136B-49E6-BFAD-4643-86176FA81A1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1" name="Google Shape;761;gc0248371d8_2_185:notes">
            <a:extLst>
              <a:ext uri="{FF2B5EF4-FFF2-40B4-BE49-F238E27FC236}">
                <a16:creationId xmlns:a16="http://schemas.microsoft.com/office/drawing/2014/main" id="{4CCAE18D-C21D-EA0F-781D-EFA5AFF8D20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37016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8">
          <a:extLst>
            <a:ext uri="{FF2B5EF4-FFF2-40B4-BE49-F238E27FC236}">
              <a16:creationId xmlns:a16="http://schemas.microsoft.com/office/drawing/2014/main" id="{667C9412-C139-F0EF-AB47-EF7ACB1E697E}"/>
            </a:ext>
          </a:extLst>
        </p:cNvPr>
        <p:cNvGrpSpPr/>
        <p:nvPr/>
      </p:nvGrpSpPr>
      <p:grpSpPr>
        <a:xfrm>
          <a:off x="0" y="0"/>
          <a:ext cx="0" cy="0"/>
          <a:chOff x="0" y="0"/>
          <a:chExt cx="0" cy="0"/>
        </a:xfrm>
      </p:grpSpPr>
      <p:sp>
        <p:nvSpPr>
          <p:cNvPr id="1119" name="Google Shape;1119;gc688155e87_0_93:notes">
            <a:extLst>
              <a:ext uri="{FF2B5EF4-FFF2-40B4-BE49-F238E27FC236}">
                <a16:creationId xmlns:a16="http://schemas.microsoft.com/office/drawing/2014/main" id="{86D4BAEB-2BD7-C9AD-A746-6AA19605DA8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0" name="Google Shape;1120;gc688155e87_0_93:notes">
            <a:extLst>
              <a:ext uri="{FF2B5EF4-FFF2-40B4-BE49-F238E27FC236}">
                <a16:creationId xmlns:a16="http://schemas.microsoft.com/office/drawing/2014/main" id="{46A5A8CB-85F0-901A-BC73-C6E34D8474F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1779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c44cf98deb_0_8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9" name="Google Shape;979;gc44cf98deb_0_8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a:extLst>
            <a:ext uri="{FF2B5EF4-FFF2-40B4-BE49-F238E27FC236}">
              <a16:creationId xmlns:a16="http://schemas.microsoft.com/office/drawing/2014/main" id="{66A84F8D-DE9A-20DE-A54B-7522763F425B}"/>
            </a:ext>
          </a:extLst>
        </p:cNvPr>
        <p:cNvGrpSpPr/>
        <p:nvPr/>
      </p:nvGrpSpPr>
      <p:grpSpPr>
        <a:xfrm>
          <a:off x="0" y="0"/>
          <a:ext cx="0" cy="0"/>
          <a:chOff x="0" y="0"/>
          <a:chExt cx="0" cy="0"/>
        </a:xfrm>
      </p:grpSpPr>
      <p:sp>
        <p:nvSpPr>
          <p:cNvPr id="881" name="Google Shape;881;gc04172c273_0_531:notes">
            <a:extLst>
              <a:ext uri="{FF2B5EF4-FFF2-40B4-BE49-F238E27FC236}">
                <a16:creationId xmlns:a16="http://schemas.microsoft.com/office/drawing/2014/main" id="{9513070E-0212-DE47-23E7-1EC14B9AF44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 name="Google Shape;882;gc04172c273_0_531:notes">
            <a:extLst>
              <a:ext uri="{FF2B5EF4-FFF2-40B4-BE49-F238E27FC236}">
                <a16:creationId xmlns:a16="http://schemas.microsoft.com/office/drawing/2014/main" id="{FE829BBB-3929-D852-6F82-B20830A97A8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73622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8">
          <a:extLst>
            <a:ext uri="{FF2B5EF4-FFF2-40B4-BE49-F238E27FC236}">
              <a16:creationId xmlns:a16="http://schemas.microsoft.com/office/drawing/2014/main" id="{9EE51B06-3DB0-80E7-4952-D39E3F5D6B2D}"/>
            </a:ext>
          </a:extLst>
        </p:cNvPr>
        <p:cNvGrpSpPr/>
        <p:nvPr/>
      </p:nvGrpSpPr>
      <p:grpSpPr>
        <a:xfrm>
          <a:off x="0" y="0"/>
          <a:ext cx="0" cy="0"/>
          <a:chOff x="0" y="0"/>
          <a:chExt cx="0" cy="0"/>
        </a:xfrm>
      </p:grpSpPr>
      <p:sp>
        <p:nvSpPr>
          <p:cNvPr id="1119" name="Google Shape;1119;gc688155e87_0_93:notes">
            <a:extLst>
              <a:ext uri="{FF2B5EF4-FFF2-40B4-BE49-F238E27FC236}">
                <a16:creationId xmlns:a16="http://schemas.microsoft.com/office/drawing/2014/main" id="{3F1188AD-7814-2F9D-39BB-5F0EC5FDCC1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0" name="Google Shape;1120;gc688155e87_0_93:notes">
            <a:extLst>
              <a:ext uri="{FF2B5EF4-FFF2-40B4-BE49-F238E27FC236}">
                <a16:creationId xmlns:a16="http://schemas.microsoft.com/office/drawing/2014/main" id="{0B40F085-6BB2-C40A-1262-67AA716A170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81454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a:extLst>
            <a:ext uri="{FF2B5EF4-FFF2-40B4-BE49-F238E27FC236}">
              <a16:creationId xmlns:a16="http://schemas.microsoft.com/office/drawing/2014/main" id="{A79F900D-FFD5-98F2-914D-B8A104E46DEF}"/>
            </a:ext>
          </a:extLst>
        </p:cNvPr>
        <p:cNvGrpSpPr/>
        <p:nvPr/>
      </p:nvGrpSpPr>
      <p:grpSpPr>
        <a:xfrm>
          <a:off x="0" y="0"/>
          <a:ext cx="0" cy="0"/>
          <a:chOff x="0" y="0"/>
          <a:chExt cx="0" cy="0"/>
        </a:xfrm>
      </p:grpSpPr>
      <p:sp>
        <p:nvSpPr>
          <p:cNvPr id="881" name="Google Shape;881;gc04172c273_0_531:notes">
            <a:extLst>
              <a:ext uri="{FF2B5EF4-FFF2-40B4-BE49-F238E27FC236}">
                <a16:creationId xmlns:a16="http://schemas.microsoft.com/office/drawing/2014/main" id="{2B7BA160-46E8-C940-3DC3-006CCD92D65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 name="Google Shape;882;gc04172c273_0_531:notes">
            <a:extLst>
              <a:ext uri="{FF2B5EF4-FFF2-40B4-BE49-F238E27FC236}">
                <a16:creationId xmlns:a16="http://schemas.microsoft.com/office/drawing/2014/main" id="{020F08D8-1ADE-5D3C-EEE8-31E5E9ED1F9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95958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a:extLst>
            <a:ext uri="{FF2B5EF4-FFF2-40B4-BE49-F238E27FC236}">
              <a16:creationId xmlns:a16="http://schemas.microsoft.com/office/drawing/2014/main" id="{6A5C0309-AD9D-4890-281B-308E6C636244}"/>
            </a:ext>
          </a:extLst>
        </p:cNvPr>
        <p:cNvGrpSpPr/>
        <p:nvPr/>
      </p:nvGrpSpPr>
      <p:grpSpPr>
        <a:xfrm>
          <a:off x="0" y="0"/>
          <a:ext cx="0" cy="0"/>
          <a:chOff x="0" y="0"/>
          <a:chExt cx="0" cy="0"/>
        </a:xfrm>
      </p:grpSpPr>
      <p:sp>
        <p:nvSpPr>
          <p:cNvPr id="760" name="Google Shape;760;gc0248371d8_2_185:notes">
            <a:extLst>
              <a:ext uri="{FF2B5EF4-FFF2-40B4-BE49-F238E27FC236}">
                <a16:creationId xmlns:a16="http://schemas.microsoft.com/office/drawing/2014/main" id="{98C7F730-37D8-EB48-0D81-BB9D755FFEC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1" name="Google Shape;761;gc0248371d8_2_185:notes">
            <a:extLst>
              <a:ext uri="{FF2B5EF4-FFF2-40B4-BE49-F238E27FC236}">
                <a16:creationId xmlns:a16="http://schemas.microsoft.com/office/drawing/2014/main" id="{0F794EAF-72BC-0D32-EA87-802095DFC9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70404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8">
          <a:extLst>
            <a:ext uri="{FF2B5EF4-FFF2-40B4-BE49-F238E27FC236}">
              <a16:creationId xmlns:a16="http://schemas.microsoft.com/office/drawing/2014/main" id="{A509ADF0-83AB-0599-2CD0-776D9A9EC9FA}"/>
            </a:ext>
          </a:extLst>
        </p:cNvPr>
        <p:cNvGrpSpPr/>
        <p:nvPr/>
      </p:nvGrpSpPr>
      <p:grpSpPr>
        <a:xfrm>
          <a:off x="0" y="0"/>
          <a:ext cx="0" cy="0"/>
          <a:chOff x="0" y="0"/>
          <a:chExt cx="0" cy="0"/>
        </a:xfrm>
      </p:grpSpPr>
      <p:sp>
        <p:nvSpPr>
          <p:cNvPr id="1119" name="Google Shape;1119;gc688155e87_0_93:notes">
            <a:extLst>
              <a:ext uri="{FF2B5EF4-FFF2-40B4-BE49-F238E27FC236}">
                <a16:creationId xmlns:a16="http://schemas.microsoft.com/office/drawing/2014/main" id="{E276EE9F-9908-4A99-8CEE-DEC4E0362C3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0" name="Google Shape;1120;gc688155e87_0_93:notes">
            <a:extLst>
              <a:ext uri="{FF2B5EF4-FFF2-40B4-BE49-F238E27FC236}">
                <a16:creationId xmlns:a16="http://schemas.microsoft.com/office/drawing/2014/main" id="{C72EDC4B-E0F0-DB37-80EF-C60C75E6799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20734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a:extLst>
            <a:ext uri="{FF2B5EF4-FFF2-40B4-BE49-F238E27FC236}">
              <a16:creationId xmlns:a16="http://schemas.microsoft.com/office/drawing/2014/main" id="{6F9609DF-3C49-D95B-8E9B-90AE387A063A}"/>
            </a:ext>
          </a:extLst>
        </p:cNvPr>
        <p:cNvGrpSpPr/>
        <p:nvPr/>
      </p:nvGrpSpPr>
      <p:grpSpPr>
        <a:xfrm>
          <a:off x="0" y="0"/>
          <a:ext cx="0" cy="0"/>
          <a:chOff x="0" y="0"/>
          <a:chExt cx="0" cy="0"/>
        </a:xfrm>
      </p:grpSpPr>
      <p:sp>
        <p:nvSpPr>
          <p:cNvPr id="881" name="Google Shape;881;gc04172c273_0_531:notes">
            <a:extLst>
              <a:ext uri="{FF2B5EF4-FFF2-40B4-BE49-F238E27FC236}">
                <a16:creationId xmlns:a16="http://schemas.microsoft.com/office/drawing/2014/main" id="{13F99B3C-1ACA-DD62-71EF-3D5CDCAA1F6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 name="Google Shape;882;gc04172c273_0_531:notes">
            <a:extLst>
              <a:ext uri="{FF2B5EF4-FFF2-40B4-BE49-F238E27FC236}">
                <a16:creationId xmlns:a16="http://schemas.microsoft.com/office/drawing/2014/main" id="{100FCC0D-2AE5-412A-AB55-CEAE95574E1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02963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8">
          <a:extLst>
            <a:ext uri="{FF2B5EF4-FFF2-40B4-BE49-F238E27FC236}">
              <a16:creationId xmlns:a16="http://schemas.microsoft.com/office/drawing/2014/main" id="{AD8DB323-CD0B-E480-136E-E04048131775}"/>
            </a:ext>
          </a:extLst>
        </p:cNvPr>
        <p:cNvGrpSpPr/>
        <p:nvPr/>
      </p:nvGrpSpPr>
      <p:grpSpPr>
        <a:xfrm>
          <a:off x="0" y="0"/>
          <a:ext cx="0" cy="0"/>
          <a:chOff x="0" y="0"/>
          <a:chExt cx="0" cy="0"/>
        </a:xfrm>
      </p:grpSpPr>
      <p:sp>
        <p:nvSpPr>
          <p:cNvPr id="1119" name="Google Shape;1119;gc688155e87_0_93:notes">
            <a:extLst>
              <a:ext uri="{FF2B5EF4-FFF2-40B4-BE49-F238E27FC236}">
                <a16:creationId xmlns:a16="http://schemas.microsoft.com/office/drawing/2014/main" id="{43A93876-5D00-F658-5128-36376321205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0" name="Google Shape;1120;gc688155e87_0_93:notes">
            <a:extLst>
              <a:ext uri="{FF2B5EF4-FFF2-40B4-BE49-F238E27FC236}">
                <a16:creationId xmlns:a16="http://schemas.microsoft.com/office/drawing/2014/main" id="{A828F605-B0EA-B1FD-4A91-A5D037288E4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44686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a:extLst>
            <a:ext uri="{FF2B5EF4-FFF2-40B4-BE49-F238E27FC236}">
              <a16:creationId xmlns:a16="http://schemas.microsoft.com/office/drawing/2014/main" id="{8285A976-40B9-2C33-5BEE-1CEF46FCFAC2}"/>
            </a:ext>
          </a:extLst>
        </p:cNvPr>
        <p:cNvGrpSpPr/>
        <p:nvPr/>
      </p:nvGrpSpPr>
      <p:grpSpPr>
        <a:xfrm>
          <a:off x="0" y="0"/>
          <a:ext cx="0" cy="0"/>
          <a:chOff x="0" y="0"/>
          <a:chExt cx="0" cy="0"/>
        </a:xfrm>
      </p:grpSpPr>
      <p:sp>
        <p:nvSpPr>
          <p:cNvPr id="881" name="Google Shape;881;gc04172c273_0_531:notes">
            <a:extLst>
              <a:ext uri="{FF2B5EF4-FFF2-40B4-BE49-F238E27FC236}">
                <a16:creationId xmlns:a16="http://schemas.microsoft.com/office/drawing/2014/main" id="{BDB16F37-9404-CD98-21C1-A02C94E8CFE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 name="Google Shape;882;gc04172c273_0_531:notes">
            <a:extLst>
              <a:ext uri="{FF2B5EF4-FFF2-40B4-BE49-F238E27FC236}">
                <a16:creationId xmlns:a16="http://schemas.microsoft.com/office/drawing/2014/main" id="{547CB957-105A-CE4D-FA39-6E688BCDA39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24608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9"/>
        <p:cNvGrpSpPr/>
        <p:nvPr/>
      </p:nvGrpSpPr>
      <p:grpSpPr>
        <a:xfrm>
          <a:off x="0" y="0"/>
          <a:ext cx="0" cy="0"/>
          <a:chOff x="0" y="0"/>
          <a:chExt cx="0" cy="0"/>
        </a:xfrm>
      </p:grpSpPr>
      <p:sp>
        <p:nvSpPr>
          <p:cNvPr id="1190" name="Google Shape;1190;gc688155e87_0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1" name="Google Shape;1191;gc688155e87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2"/>
        <p:cNvGrpSpPr/>
        <p:nvPr/>
      </p:nvGrpSpPr>
      <p:grpSpPr>
        <a:xfrm>
          <a:off x="0" y="0"/>
          <a:ext cx="0" cy="0"/>
          <a:chOff x="0" y="0"/>
          <a:chExt cx="0" cy="0"/>
        </a:xfrm>
      </p:grpSpPr>
      <p:sp>
        <p:nvSpPr>
          <p:cNvPr id="1553" name="Google Shape;1553;gc457795fd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4" name="Google Shape;1554;gc457795fd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gbee80388c8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6" name="Google Shape;786;gbee80388c8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gc0248371d8_2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6" name="Google Shape;626;gc0248371d8_2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a:extLst>
            <a:ext uri="{FF2B5EF4-FFF2-40B4-BE49-F238E27FC236}">
              <a16:creationId xmlns:a16="http://schemas.microsoft.com/office/drawing/2014/main" id="{97908B0F-E90F-CB38-0B40-75392E9ED07E}"/>
            </a:ext>
          </a:extLst>
        </p:cNvPr>
        <p:cNvGrpSpPr/>
        <p:nvPr/>
      </p:nvGrpSpPr>
      <p:grpSpPr>
        <a:xfrm>
          <a:off x="0" y="0"/>
          <a:ext cx="0" cy="0"/>
          <a:chOff x="0" y="0"/>
          <a:chExt cx="0" cy="0"/>
        </a:xfrm>
      </p:grpSpPr>
      <p:sp>
        <p:nvSpPr>
          <p:cNvPr id="881" name="Google Shape;881;gc04172c273_0_531:notes">
            <a:extLst>
              <a:ext uri="{FF2B5EF4-FFF2-40B4-BE49-F238E27FC236}">
                <a16:creationId xmlns:a16="http://schemas.microsoft.com/office/drawing/2014/main" id="{1F322799-5CF3-E069-A8F2-4BC6EF9400A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 name="Google Shape;882;gc04172c273_0_531:notes">
            <a:extLst>
              <a:ext uri="{FF2B5EF4-FFF2-40B4-BE49-F238E27FC236}">
                <a16:creationId xmlns:a16="http://schemas.microsoft.com/office/drawing/2014/main" id="{9AD8AD9F-D361-B022-1893-C804A9ADC36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883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c0248371d8_2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 name="Google Shape;603;gc0248371d8_2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c0248371d8_2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c0248371d8_2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p:cNvGrpSpPr/>
        <p:nvPr/>
      </p:nvGrpSpPr>
      <p:grpSpPr>
        <a:xfrm>
          <a:off x="0" y="0"/>
          <a:ext cx="0" cy="0"/>
          <a:chOff x="0" y="0"/>
          <a:chExt cx="0" cy="0"/>
        </a:xfrm>
      </p:grpSpPr>
      <p:sp>
        <p:nvSpPr>
          <p:cNvPr id="760" name="Google Shape;760;gc0248371d8_2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1" name="Google Shape;761;gc0248371d8_2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Google Shape;836;gc5aca789a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7" name="Google Shape;837;gc5aca789a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40" y="0"/>
            <a:ext cx="9143957" cy="5143500"/>
            <a:chOff x="-19200" y="0"/>
            <a:chExt cx="9163200" cy="5143500"/>
          </a:xfrm>
        </p:grpSpPr>
        <p:cxnSp>
          <p:nvCxnSpPr>
            <p:cNvPr id="10" name="Google Shape;10;p2"/>
            <p:cNvCxnSpPr/>
            <p:nvPr/>
          </p:nvCxnSpPr>
          <p:spPr>
            <a:xfrm>
              <a:off x="458597" y="0"/>
              <a:ext cx="0" cy="5143500"/>
            </a:xfrm>
            <a:prstGeom prst="straightConnector1">
              <a:avLst/>
            </a:prstGeom>
            <a:noFill/>
            <a:ln w="19050" cap="flat" cmpd="sng">
              <a:solidFill>
                <a:schemeClr val="accent5"/>
              </a:solidFill>
              <a:prstDash val="solid"/>
              <a:round/>
              <a:headEnd type="none" w="med" len="med"/>
              <a:tailEnd type="none" w="med" len="med"/>
            </a:ln>
          </p:spPr>
        </p:cxnSp>
        <p:cxnSp>
          <p:nvCxnSpPr>
            <p:cNvPr id="11" name="Google Shape;11;p2"/>
            <p:cNvCxnSpPr/>
            <p:nvPr/>
          </p:nvCxnSpPr>
          <p:spPr>
            <a:xfrm>
              <a:off x="941120" y="0"/>
              <a:ext cx="0" cy="5143500"/>
            </a:xfrm>
            <a:prstGeom prst="straightConnector1">
              <a:avLst/>
            </a:prstGeom>
            <a:noFill/>
            <a:ln w="19050" cap="flat" cmpd="sng">
              <a:solidFill>
                <a:schemeClr val="accent5"/>
              </a:solidFill>
              <a:prstDash val="solid"/>
              <a:round/>
              <a:headEnd type="none" w="med" len="med"/>
              <a:tailEnd type="none" w="med" len="med"/>
            </a:ln>
          </p:spPr>
        </p:cxnSp>
        <p:cxnSp>
          <p:nvCxnSpPr>
            <p:cNvPr id="12" name="Google Shape;12;p2"/>
            <p:cNvCxnSpPr/>
            <p:nvPr/>
          </p:nvCxnSpPr>
          <p:spPr>
            <a:xfrm>
              <a:off x="1423642" y="0"/>
              <a:ext cx="0" cy="5143500"/>
            </a:xfrm>
            <a:prstGeom prst="straightConnector1">
              <a:avLst/>
            </a:prstGeom>
            <a:noFill/>
            <a:ln w="19050" cap="flat" cmpd="sng">
              <a:solidFill>
                <a:schemeClr val="accent5"/>
              </a:solidFill>
              <a:prstDash val="solid"/>
              <a:round/>
              <a:headEnd type="none" w="med" len="med"/>
              <a:tailEnd type="none" w="med" len="med"/>
            </a:ln>
          </p:spPr>
        </p:cxnSp>
        <p:cxnSp>
          <p:nvCxnSpPr>
            <p:cNvPr id="13" name="Google Shape;13;p2"/>
            <p:cNvCxnSpPr/>
            <p:nvPr/>
          </p:nvCxnSpPr>
          <p:spPr>
            <a:xfrm>
              <a:off x="1906164" y="0"/>
              <a:ext cx="0" cy="5143500"/>
            </a:xfrm>
            <a:prstGeom prst="straightConnector1">
              <a:avLst/>
            </a:prstGeom>
            <a:noFill/>
            <a:ln w="19050" cap="flat" cmpd="sng">
              <a:solidFill>
                <a:schemeClr val="accent5"/>
              </a:solidFill>
              <a:prstDash val="solid"/>
              <a:round/>
              <a:headEnd type="none" w="med" len="med"/>
              <a:tailEnd type="none" w="med" len="med"/>
            </a:ln>
          </p:spPr>
        </p:cxnSp>
        <p:cxnSp>
          <p:nvCxnSpPr>
            <p:cNvPr id="14" name="Google Shape;14;p2"/>
            <p:cNvCxnSpPr/>
            <p:nvPr/>
          </p:nvCxnSpPr>
          <p:spPr>
            <a:xfrm>
              <a:off x="2388687" y="0"/>
              <a:ext cx="0" cy="5143500"/>
            </a:xfrm>
            <a:prstGeom prst="straightConnector1">
              <a:avLst/>
            </a:prstGeom>
            <a:noFill/>
            <a:ln w="19050" cap="flat" cmpd="sng">
              <a:solidFill>
                <a:schemeClr val="accent5"/>
              </a:solidFill>
              <a:prstDash val="solid"/>
              <a:round/>
              <a:headEnd type="none" w="med" len="med"/>
              <a:tailEnd type="none" w="med" len="med"/>
            </a:ln>
          </p:spPr>
        </p:cxnSp>
        <p:cxnSp>
          <p:nvCxnSpPr>
            <p:cNvPr id="15" name="Google Shape;15;p2"/>
            <p:cNvCxnSpPr/>
            <p:nvPr/>
          </p:nvCxnSpPr>
          <p:spPr>
            <a:xfrm>
              <a:off x="2871209" y="0"/>
              <a:ext cx="0" cy="5143500"/>
            </a:xfrm>
            <a:prstGeom prst="straightConnector1">
              <a:avLst/>
            </a:prstGeom>
            <a:noFill/>
            <a:ln w="19050" cap="flat" cmpd="sng">
              <a:solidFill>
                <a:schemeClr val="accent5"/>
              </a:solidFill>
              <a:prstDash val="solid"/>
              <a:round/>
              <a:headEnd type="none" w="med" len="med"/>
              <a:tailEnd type="none" w="med" len="med"/>
            </a:ln>
          </p:spPr>
        </p:cxnSp>
        <p:cxnSp>
          <p:nvCxnSpPr>
            <p:cNvPr id="16" name="Google Shape;16;p2"/>
            <p:cNvCxnSpPr/>
            <p:nvPr/>
          </p:nvCxnSpPr>
          <p:spPr>
            <a:xfrm>
              <a:off x="3353732" y="0"/>
              <a:ext cx="0" cy="5143500"/>
            </a:xfrm>
            <a:prstGeom prst="straightConnector1">
              <a:avLst/>
            </a:prstGeom>
            <a:noFill/>
            <a:ln w="19050" cap="flat" cmpd="sng">
              <a:solidFill>
                <a:schemeClr val="accent5"/>
              </a:solidFill>
              <a:prstDash val="solid"/>
              <a:round/>
              <a:headEnd type="none" w="med" len="med"/>
              <a:tailEnd type="none" w="med" len="med"/>
            </a:ln>
          </p:spPr>
        </p:cxnSp>
        <p:cxnSp>
          <p:nvCxnSpPr>
            <p:cNvPr id="17" name="Google Shape;17;p2"/>
            <p:cNvCxnSpPr/>
            <p:nvPr/>
          </p:nvCxnSpPr>
          <p:spPr>
            <a:xfrm>
              <a:off x="3836254" y="0"/>
              <a:ext cx="0" cy="5143500"/>
            </a:xfrm>
            <a:prstGeom prst="straightConnector1">
              <a:avLst/>
            </a:prstGeom>
            <a:noFill/>
            <a:ln w="19050" cap="flat" cmpd="sng">
              <a:solidFill>
                <a:schemeClr val="accent5"/>
              </a:solidFill>
              <a:prstDash val="solid"/>
              <a:round/>
              <a:headEnd type="none" w="med" len="med"/>
              <a:tailEnd type="none" w="med" len="med"/>
            </a:ln>
          </p:spPr>
        </p:cxnSp>
        <p:cxnSp>
          <p:nvCxnSpPr>
            <p:cNvPr id="18" name="Google Shape;18;p2"/>
            <p:cNvCxnSpPr/>
            <p:nvPr/>
          </p:nvCxnSpPr>
          <p:spPr>
            <a:xfrm>
              <a:off x="4318776" y="0"/>
              <a:ext cx="0" cy="5143500"/>
            </a:xfrm>
            <a:prstGeom prst="straightConnector1">
              <a:avLst/>
            </a:prstGeom>
            <a:noFill/>
            <a:ln w="19050" cap="flat" cmpd="sng">
              <a:solidFill>
                <a:schemeClr val="accent5"/>
              </a:solidFill>
              <a:prstDash val="solid"/>
              <a:round/>
              <a:headEnd type="none" w="med" len="med"/>
              <a:tailEnd type="none" w="med" len="med"/>
            </a:ln>
          </p:spPr>
        </p:cxnSp>
        <p:cxnSp>
          <p:nvCxnSpPr>
            <p:cNvPr id="19" name="Google Shape;19;p2"/>
            <p:cNvCxnSpPr/>
            <p:nvPr/>
          </p:nvCxnSpPr>
          <p:spPr>
            <a:xfrm>
              <a:off x="4801299" y="0"/>
              <a:ext cx="0" cy="5143500"/>
            </a:xfrm>
            <a:prstGeom prst="straightConnector1">
              <a:avLst/>
            </a:prstGeom>
            <a:noFill/>
            <a:ln w="19050" cap="flat" cmpd="sng">
              <a:solidFill>
                <a:schemeClr val="accent5"/>
              </a:solidFill>
              <a:prstDash val="solid"/>
              <a:round/>
              <a:headEnd type="none" w="med" len="med"/>
              <a:tailEnd type="none" w="med" len="med"/>
            </a:ln>
          </p:spPr>
        </p:cxnSp>
        <p:cxnSp>
          <p:nvCxnSpPr>
            <p:cNvPr id="20" name="Google Shape;20;p2"/>
            <p:cNvCxnSpPr/>
            <p:nvPr/>
          </p:nvCxnSpPr>
          <p:spPr>
            <a:xfrm>
              <a:off x="5283821" y="0"/>
              <a:ext cx="0" cy="5143500"/>
            </a:xfrm>
            <a:prstGeom prst="straightConnector1">
              <a:avLst/>
            </a:prstGeom>
            <a:noFill/>
            <a:ln w="19050" cap="flat" cmpd="sng">
              <a:solidFill>
                <a:schemeClr val="accent5"/>
              </a:solidFill>
              <a:prstDash val="solid"/>
              <a:round/>
              <a:headEnd type="none" w="med" len="med"/>
              <a:tailEnd type="none" w="med" len="med"/>
            </a:ln>
          </p:spPr>
        </p:cxnSp>
        <p:cxnSp>
          <p:nvCxnSpPr>
            <p:cNvPr id="21" name="Google Shape;21;p2"/>
            <p:cNvCxnSpPr/>
            <p:nvPr/>
          </p:nvCxnSpPr>
          <p:spPr>
            <a:xfrm>
              <a:off x="5766343" y="0"/>
              <a:ext cx="0" cy="5143500"/>
            </a:xfrm>
            <a:prstGeom prst="straightConnector1">
              <a:avLst/>
            </a:prstGeom>
            <a:noFill/>
            <a:ln w="19050" cap="flat" cmpd="sng">
              <a:solidFill>
                <a:schemeClr val="accent5"/>
              </a:solidFill>
              <a:prstDash val="solid"/>
              <a:round/>
              <a:headEnd type="none" w="med" len="med"/>
              <a:tailEnd type="none" w="med" len="med"/>
            </a:ln>
          </p:spPr>
        </p:cxnSp>
        <p:cxnSp>
          <p:nvCxnSpPr>
            <p:cNvPr id="22" name="Google Shape;22;p2"/>
            <p:cNvCxnSpPr/>
            <p:nvPr/>
          </p:nvCxnSpPr>
          <p:spPr>
            <a:xfrm>
              <a:off x="6248866" y="0"/>
              <a:ext cx="0" cy="5143500"/>
            </a:xfrm>
            <a:prstGeom prst="straightConnector1">
              <a:avLst/>
            </a:prstGeom>
            <a:noFill/>
            <a:ln w="19050" cap="flat" cmpd="sng">
              <a:solidFill>
                <a:schemeClr val="accent5"/>
              </a:solidFill>
              <a:prstDash val="solid"/>
              <a:round/>
              <a:headEnd type="none" w="med" len="med"/>
              <a:tailEnd type="none" w="med" len="med"/>
            </a:ln>
          </p:spPr>
        </p:cxnSp>
        <p:cxnSp>
          <p:nvCxnSpPr>
            <p:cNvPr id="23" name="Google Shape;23;p2"/>
            <p:cNvCxnSpPr/>
            <p:nvPr/>
          </p:nvCxnSpPr>
          <p:spPr>
            <a:xfrm>
              <a:off x="6731388" y="0"/>
              <a:ext cx="0" cy="5143500"/>
            </a:xfrm>
            <a:prstGeom prst="straightConnector1">
              <a:avLst/>
            </a:prstGeom>
            <a:noFill/>
            <a:ln w="19050" cap="flat" cmpd="sng">
              <a:solidFill>
                <a:schemeClr val="accent5"/>
              </a:solidFill>
              <a:prstDash val="solid"/>
              <a:round/>
              <a:headEnd type="none" w="med" len="med"/>
              <a:tailEnd type="none" w="med" len="med"/>
            </a:ln>
          </p:spPr>
        </p:cxnSp>
        <p:cxnSp>
          <p:nvCxnSpPr>
            <p:cNvPr id="24" name="Google Shape;24;p2"/>
            <p:cNvCxnSpPr/>
            <p:nvPr/>
          </p:nvCxnSpPr>
          <p:spPr>
            <a:xfrm>
              <a:off x="7213911" y="0"/>
              <a:ext cx="0" cy="5143500"/>
            </a:xfrm>
            <a:prstGeom prst="straightConnector1">
              <a:avLst/>
            </a:prstGeom>
            <a:noFill/>
            <a:ln w="19050" cap="flat" cmpd="sng">
              <a:solidFill>
                <a:schemeClr val="accent5"/>
              </a:solidFill>
              <a:prstDash val="solid"/>
              <a:round/>
              <a:headEnd type="none" w="med" len="med"/>
              <a:tailEnd type="none" w="med" len="med"/>
            </a:ln>
          </p:spPr>
        </p:cxnSp>
        <p:cxnSp>
          <p:nvCxnSpPr>
            <p:cNvPr id="25" name="Google Shape;25;p2"/>
            <p:cNvCxnSpPr/>
            <p:nvPr/>
          </p:nvCxnSpPr>
          <p:spPr>
            <a:xfrm>
              <a:off x="7696433" y="0"/>
              <a:ext cx="0" cy="5143500"/>
            </a:xfrm>
            <a:prstGeom prst="straightConnector1">
              <a:avLst/>
            </a:prstGeom>
            <a:noFill/>
            <a:ln w="19050" cap="flat" cmpd="sng">
              <a:solidFill>
                <a:schemeClr val="accent5"/>
              </a:solidFill>
              <a:prstDash val="solid"/>
              <a:round/>
              <a:headEnd type="none" w="med" len="med"/>
              <a:tailEnd type="none" w="med" len="med"/>
            </a:ln>
          </p:spPr>
        </p:cxnSp>
        <p:cxnSp>
          <p:nvCxnSpPr>
            <p:cNvPr id="26" name="Google Shape;26;p2"/>
            <p:cNvCxnSpPr/>
            <p:nvPr/>
          </p:nvCxnSpPr>
          <p:spPr>
            <a:xfrm>
              <a:off x="8178955" y="0"/>
              <a:ext cx="0" cy="5143500"/>
            </a:xfrm>
            <a:prstGeom prst="straightConnector1">
              <a:avLst/>
            </a:prstGeom>
            <a:noFill/>
            <a:ln w="19050" cap="flat" cmpd="sng">
              <a:solidFill>
                <a:schemeClr val="accent5"/>
              </a:solidFill>
              <a:prstDash val="solid"/>
              <a:round/>
              <a:headEnd type="none" w="med" len="med"/>
              <a:tailEnd type="none" w="med" len="med"/>
            </a:ln>
          </p:spPr>
        </p:cxnSp>
        <p:cxnSp>
          <p:nvCxnSpPr>
            <p:cNvPr id="27" name="Google Shape;27;p2"/>
            <p:cNvCxnSpPr/>
            <p:nvPr/>
          </p:nvCxnSpPr>
          <p:spPr>
            <a:xfrm>
              <a:off x="8661478" y="0"/>
              <a:ext cx="0" cy="5143500"/>
            </a:xfrm>
            <a:prstGeom prst="straightConnector1">
              <a:avLst/>
            </a:prstGeom>
            <a:noFill/>
            <a:ln w="19050" cap="flat" cmpd="sng">
              <a:solidFill>
                <a:schemeClr val="accent5"/>
              </a:solidFill>
              <a:prstDash val="solid"/>
              <a:round/>
              <a:headEnd type="none" w="med" len="med"/>
              <a:tailEnd type="none" w="med" len="med"/>
            </a:ln>
          </p:spPr>
        </p:cxnSp>
        <p:cxnSp>
          <p:nvCxnSpPr>
            <p:cNvPr id="28" name="Google Shape;28;p2"/>
            <p:cNvCxnSpPr/>
            <p:nvPr/>
          </p:nvCxnSpPr>
          <p:spPr>
            <a:xfrm>
              <a:off x="4562400" y="-4181188"/>
              <a:ext cx="0" cy="9163200"/>
            </a:xfrm>
            <a:prstGeom prst="straightConnector1">
              <a:avLst/>
            </a:prstGeom>
            <a:noFill/>
            <a:ln w="19050" cap="flat" cmpd="sng">
              <a:solidFill>
                <a:schemeClr val="accent5"/>
              </a:solidFill>
              <a:prstDash val="solid"/>
              <a:round/>
              <a:headEnd type="none" w="med" len="med"/>
              <a:tailEnd type="none" w="med" len="med"/>
            </a:ln>
          </p:spPr>
        </p:cxnSp>
        <p:cxnSp>
          <p:nvCxnSpPr>
            <p:cNvPr id="29" name="Google Shape;29;p2"/>
            <p:cNvCxnSpPr/>
            <p:nvPr/>
          </p:nvCxnSpPr>
          <p:spPr>
            <a:xfrm>
              <a:off x="4562400" y="-3698666"/>
              <a:ext cx="0" cy="9163200"/>
            </a:xfrm>
            <a:prstGeom prst="straightConnector1">
              <a:avLst/>
            </a:prstGeom>
            <a:noFill/>
            <a:ln w="19050" cap="flat" cmpd="sng">
              <a:solidFill>
                <a:schemeClr val="accent5"/>
              </a:solidFill>
              <a:prstDash val="solid"/>
              <a:round/>
              <a:headEnd type="none" w="med" len="med"/>
              <a:tailEnd type="none" w="med" len="med"/>
            </a:ln>
          </p:spPr>
        </p:cxnSp>
        <p:cxnSp>
          <p:nvCxnSpPr>
            <p:cNvPr id="30" name="Google Shape;30;p2"/>
            <p:cNvCxnSpPr/>
            <p:nvPr/>
          </p:nvCxnSpPr>
          <p:spPr>
            <a:xfrm>
              <a:off x="4562400" y="-3216143"/>
              <a:ext cx="0" cy="9163200"/>
            </a:xfrm>
            <a:prstGeom prst="straightConnector1">
              <a:avLst/>
            </a:prstGeom>
            <a:noFill/>
            <a:ln w="19050" cap="flat" cmpd="sng">
              <a:solidFill>
                <a:schemeClr val="accent5"/>
              </a:solidFill>
              <a:prstDash val="solid"/>
              <a:round/>
              <a:headEnd type="none" w="med" len="med"/>
              <a:tailEnd type="none" w="med" len="med"/>
            </a:ln>
          </p:spPr>
        </p:cxnSp>
        <p:cxnSp>
          <p:nvCxnSpPr>
            <p:cNvPr id="31" name="Google Shape;31;p2"/>
            <p:cNvCxnSpPr/>
            <p:nvPr/>
          </p:nvCxnSpPr>
          <p:spPr>
            <a:xfrm>
              <a:off x="4562400" y="-2733621"/>
              <a:ext cx="0" cy="9163200"/>
            </a:xfrm>
            <a:prstGeom prst="straightConnector1">
              <a:avLst/>
            </a:prstGeom>
            <a:noFill/>
            <a:ln w="19050" cap="flat" cmpd="sng">
              <a:solidFill>
                <a:schemeClr val="accent5"/>
              </a:solidFill>
              <a:prstDash val="solid"/>
              <a:round/>
              <a:headEnd type="none" w="med" len="med"/>
              <a:tailEnd type="none" w="med" len="med"/>
            </a:ln>
          </p:spPr>
        </p:cxnSp>
        <p:cxnSp>
          <p:nvCxnSpPr>
            <p:cNvPr id="32" name="Google Shape;32;p2"/>
            <p:cNvCxnSpPr/>
            <p:nvPr/>
          </p:nvCxnSpPr>
          <p:spPr>
            <a:xfrm>
              <a:off x="4562400" y="-2251099"/>
              <a:ext cx="0" cy="9163200"/>
            </a:xfrm>
            <a:prstGeom prst="straightConnector1">
              <a:avLst/>
            </a:prstGeom>
            <a:noFill/>
            <a:ln w="19050" cap="flat" cmpd="sng">
              <a:solidFill>
                <a:schemeClr val="accent5"/>
              </a:solidFill>
              <a:prstDash val="solid"/>
              <a:round/>
              <a:headEnd type="none" w="med" len="med"/>
              <a:tailEnd type="none" w="med" len="med"/>
            </a:ln>
          </p:spPr>
        </p:cxnSp>
        <p:cxnSp>
          <p:nvCxnSpPr>
            <p:cNvPr id="33" name="Google Shape;33;p2"/>
            <p:cNvCxnSpPr/>
            <p:nvPr/>
          </p:nvCxnSpPr>
          <p:spPr>
            <a:xfrm>
              <a:off x="4562400" y="-1768576"/>
              <a:ext cx="0" cy="9163200"/>
            </a:xfrm>
            <a:prstGeom prst="straightConnector1">
              <a:avLst/>
            </a:prstGeom>
            <a:noFill/>
            <a:ln w="19050" cap="flat" cmpd="sng">
              <a:solidFill>
                <a:schemeClr val="accent5"/>
              </a:solidFill>
              <a:prstDash val="solid"/>
              <a:round/>
              <a:headEnd type="none" w="med" len="med"/>
              <a:tailEnd type="none" w="med" len="med"/>
            </a:ln>
          </p:spPr>
        </p:cxnSp>
        <p:cxnSp>
          <p:nvCxnSpPr>
            <p:cNvPr id="34" name="Google Shape;34;p2"/>
            <p:cNvCxnSpPr/>
            <p:nvPr/>
          </p:nvCxnSpPr>
          <p:spPr>
            <a:xfrm>
              <a:off x="4562400" y="-1286054"/>
              <a:ext cx="0" cy="9163200"/>
            </a:xfrm>
            <a:prstGeom prst="straightConnector1">
              <a:avLst/>
            </a:prstGeom>
            <a:noFill/>
            <a:ln w="19050" cap="flat" cmpd="sng">
              <a:solidFill>
                <a:schemeClr val="accent5"/>
              </a:solidFill>
              <a:prstDash val="solid"/>
              <a:round/>
              <a:headEnd type="none" w="med" len="med"/>
              <a:tailEnd type="none" w="med" len="med"/>
            </a:ln>
          </p:spPr>
        </p:cxnSp>
        <p:cxnSp>
          <p:nvCxnSpPr>
            <p:cNvPr id="35" name="Google Shape;35;p2"/>
            <p:cNvCxnSpPr/>
            <p:nvPr/>
          </p:nvCxnSpPr>
          <p:spPr>
            <a:xfrm>
              <a:off x="4562400" y="-803532"/>
              <a:ext cx="0" cy="9163200"/>
            </a:xfrm>
            <a:prstGeom prst="straightConnector1">
              <a:avLst/>
            </a:prstGeom>
            <a:noFill/>
            <a:ln w="19050" cap="flat" cmpd="sng">
              <a:solidFill>
                <a:schemeClr val="accent5"/>
              </a:solidFill>
              <a:prstDash val="solid"/>
              <a:round/>
              <a:headEnd type="none" w="med" len="med"/>
              <a:tailEnd type="none" w="med" len="med"/>
            </a:ln>
          </p:spPr>
        </p:cxnSp>
        <p:cxnSp>
          <p:nvCxnSpPr>
            <p:cNvPr id="36" name="Google Shape;36;p2"/>
            <p:cNvCxnSpPr/>
            <p:nvPr/>
          </p:nvCxnSpPr>
          <p:spPr>
            <a:xfrm>
              <a:off x="4562400" y="-321009"/>
              <a:ext cx="0" cy="9163200"/>
            </a:xfrm>
            <a:prstGeom prst="straightConnector1">
              <a:avLst/>
            </a:prstGeom>
            <a:noFill/>
            <a:ln w="19050" cap="flat" cmpd="sng">
              <a:solidFill>
                <a:schemeClr val="accent5"/>
              </a:solidFill>
              <a:prstDash val="solid"/>
              <a:round/>
              <a:headEnd type="none" w="med" len="med"/>
              <a:tailEnd type="none" w="med" len="med"/>
            </a:ln>
          </p:spPr>
        </p:cxnSp>
        <p:cxnSp>
          <p:nvCxnSpPr>
            <p:cNvPr id="37" name="Google Shape;37;p2"/>
            <p:cNvCxnSpPr/>
            <p:nvPr/>
          </p:nvCxnSpPr>
          <p:spPr>
            <a:xfrm>
              <a:off x="4562400" y="161513"/>
              <a:ext cx="0" cy="9163200"/>
            </a:xfrm>
            <a:prstGeom prst="straightConnector1">
              <a:avLst/>
            </a:prstGeom>
            <a:noFill/>
            <a:ln w="19050" cap="flat" cmpd="sng">
              <a:solidFill>
                <a:schemeClr val="accent5"/>
              </a:solidFill>
              <a:prstDash val="solid"/>
              <a:round/>
              <a:headEnd type="none" w="med" len="med"/>
              <a:tailEnd type="none" w="med" len="med"/>
            </a:ln>
          </p:spPr>
        </p:cxnSp>
      </p:grpSp>
      <p:grpSp>
        <p:nvGrpSpPr>
          <p:cNvPr id="38" name="Google Shape;38;p2"/>
          <p:cNvGrpSpPr/>
          <p:nvPr/>
        </p:nvGrpSpPr>
        <p:grpSpPr>
          <a:xfrm rot="5400000">
            <a:off x="-613324" y="2217794"/>
            <a:ext cx="1935792" cy="721105"/>
            <a:chOff x="39" y="4275012"/>
            <a:chExt cx="9144036" cy="886205"/>
          </a:xfrm>
        </p:grpSpPr>
        <p:sp>
          <p:nvSpPr>
            <p:cNvPr id="39" name="Google Shape;39;p2"/>
            <p:cNvSpPr/>
            <p:nvPr/>
          </p:nvSpPr>
          <p:spPr>
            <a:xfrm>
              <a:off x="75" y="4275012"/>
              <a:ext cx="9144000" cy="295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9" y="4562606"/>
              <a:ext cx="9144000" cy="303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9" y="4849217"/>
              <a:ext cx="9144000" cy="3120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42;p2"/>
          <p:cNvGrpSpPr/>
          <p:nvPr/>
        </p:nvGrpSpPr>
        <p:grpSpPr>
          <a:xfrm rot="-5400000" flipH="1">
            <a:off x="7823476" y="2217794"/>
            <a:ext cx="1935792" cy="721105"/>
            <a:chOff x="39" y="4275012"/>
            <a:chExt cx="9144036" cy="886205"/>
          </a:xfrm>
        </p:grpSpPr>
        <p:sp>
          <p:nvSpPr>
            <p:cNvPr id="43" name="Google Shape;43;p2"/>
            <p:cNvSpPr/>
            <p:nvPr/>
          </p:nvSpPr>
          <p:spPr>
            <a:xfrm>
              <a:off x="75" y="4275012"/>
              <a:ext cx="9144000" cy="295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9" y="4562606"/>
              <a:ext cx="9144000" cy="303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39" y="4849217"/>
              <a:ext cx="9144000" cy="3120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p:nvPr/>
        </p:nvSpPr>
        <p:spPr>
          <a:xfrm>
            <a:off x="715125" y="552450"/>
            <a:ext cx="7715700" cy="4051800"/>
          </a:xfrm>
          <a:prstGeom prst="roundRect">
            <a:avLst>
              <a:gd name="adj" fmla="val 9256"/>
            </a:avLst>
          </a:pr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txBox="1">
            <a:spLocks noGrp="1"/>
          </p:cNvSpPr>
          <p:nvPr>
            <p:ph type="ctrTitle"/>
          </p:nvPr>
        </p:nvSpPr>
        <p:spPr>
          <a:xfrm>
            <a:off x="1037250" y="897575"/>
            <a:ext cx="4123800" cy="23493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5200"/>
              <a:buNone/>
              <a:defRPr sz="4800">
                <a:solidFill>
                  <a:schemeClr val="lt1"/>
                </a:solidFill>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48" name="Google Shape;48;p2"/>
          <p:cNvSpPr txBox="1">
            <a:spLocks noGrp="1"/>
          </p:cNvSpPr>
          <p:nvPr>
            <p:ph type="subTitle" idx="1"/>
          </p:nvPr>
        </p:nvSpPr>
        <p:spPr>
          <a:xfrm>
            <a:off x="1858950" y="3306400"/>
            <a:ext cx="2648700" cy="69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800"/>
              <a:buNone/>
              <a:defRPr sz="1600">
                <a:solidFill>
                  <a:schemeClr val="lt1"/>
                </a:solidFill>
              </a:defRPr>
            </a:lvl1pPr>
            <a:lvl2pPr lvl="1" algn="ctr">
              <a:lnSpc>
                <a:spcPct val="100000"/>
              </a:lnSpc>
              <a:spcBef>
                <a:spcPts val="0"/>
              </a:spcBef>
              <a:spcAft>
                <a:spcPts val="0"/>
              </a:spcAft>
              <a:buClr>
                <a:schemeClr val="lt1"/>
              </a:buClr>
              <a:buSzPts val="2800"/>
              <a:buNone/>
              <a:defRPr sz="2800">
                <a:solidFill>
                  <a:schemeClr val="lt1"/>
                </a:solidFill>
              </a:defRPr>
            </a:lvl2pPr>
            <a:lvl3pPr lvl="2" algn="ctr">
              <a:lnSpc>
                <a:spcPct val="100000"/>
              </a:lnSpc>
              <a:spcBef>
                <a:spcPts val="0"/>
              </a:spcBef>
              <a:spcAft>
                <a:spcPts val="0"/>
              </a:spcAft>
              <a:buClr>
                <a:schemeClr val="lt1"/>
              </a:buClr>
              <a:buSzPts val="2800"/>
              <a:buNone/>
              <a:defRPr sz="2800">
                <a:solidFill>
                  <a:schemeClr val="lt1"/>
                </a:solidFill>
              </a:defRPr>
            </a:lvl3pPr>
            <a:lvl4pPr lvl="3" algn="ctr">
              <a:lnSpc>
                <a:spcPct val="100000"/>
              </a:lnSpc>
              <a:spcBef>
                <a:spcPts val="0"/>
              </a:spcBef>
              <a:spcAft>
                <a:spcPts val="0"/>
              </a:spcAft>
              <a:buClr>
                <a:schemeClr val="lt1"/>
              </a:buClr>
              <a:buSzPts val="2800"/>
              <a:buNone/>
              <a:defRPr sz="2800">
                <a:solidFill>
                  <a:schemeClr val="lt1"/>
                </a:solidFill>
              </a:defRPr>
            </a:lvl4pPr>
            <a:lvl5pPr lvl="4" algn="ctr">
              <a:lnSpc>
                <a:spcPct val="100000"/>
              </a:lnSpc>
              <a:spcBef>
                <a:spcPts val="0"/>
              </a:spcBef>
              <a:spcAft>
                <a:spcPts val="0"/>
              </a:spcAft>
              <a:buClr>
                <a:schemeClr val="lt1"/>
              </a:buClr>
              <a:buSzPts val="2800"/>
              <a:buNone/>
              <a:defRPr sz="2800">
                <a:solidFill>
                  <a:schemeClr val="lt1"/>
                </a:solidFill>
              </a:defRPr>
            </a:lvl5pPr>
            <a:lvl6pPr lvl="5" algn="ctr">
              <a:lnSpc>
                <a:spcPct val="100000"/>
              </a:lnSpc>
              <a:spcBef>
                <a:spcPts val="0"/>
              </a:spcBef>
              <a:spcAft>
                <a:spcPts val="0"/>
              </a:spcAft>
              <a:buClr>
                <a:schemeClr val="lt1"/>
              </a:buClr>
              <a:buSzPts val="2800"/>
              <a:buNone/>
              <a:defRPr sz="2800">
                <a:solidFill>
                  <a:schemeClr val="lt1"/>
                </a:solidFill>
              </a:defRPr>
            </a:lvl6pPr>
            <a:lvl7pPr lvl="6" algn="ctr">
              <a:lnSpc>
                <a:spcPct val="100000"/>
              </a:lnSpc>
              <a:spcBef>
                <a:spcPts val="0"/>
              </a:spcBef>
              <a:spcAft>
                <a:spcPts val="0"/>
              </a:spcAft>
              <a:buClr>
                <a:schemeClr val="lt1"/>
              </a:buClr>
              <a:buSzPts val="2800"/>
              <a:buNone/>
              <a:defRPr sz="2800">
                <a:solidFill>
                  <a:schemeClr val="lt1"/>
                </a:solidFill>
              </a:defRPr>
            </a:lvl7pPr>
            <a:lvl8pPr lvl="7" algn="ctr">
              <a:lnSpc>
                <a:spcPct val="100000"/>
              </a:lnSpc>
              <a:spcBef>
                <a:spcPts val="0"/>
              </a:spcBef>
              <a:spcAft>
                <a:spcPts val="0"/>
              </a:spcAft>
              <a:buClr>
                <a:schemeClr val="lt1"/>
              </a:buClr>
              <a:buSzPts val="2800"/>
              <a:buNone/>
              <a:defRPr sz="2800">
                <a:solidFill>
                  <a:schemeClr val="lt1"/>
                </a:solidFill>
              </a:defRPr>
            </a:lvl8pPr>
            <a:lvl9pPr lvl="8" algn="ctr">
              <a:lnSpc>
                <a:spcPct val="100000"/>
              </a:lnSpc>
              <a:spcBef>
                <a:spcPts val="0"/>
              </a:spcBef>
              <a:spcAft>
                <a:spcPts val="0"/>
              </a:spcAft>
              <a:buClr>
                <a:schemeClr val="lt1"/>
              </a:buClr>
              <a:buSzPts val="2800"/>
              <a:buNone/>
              <a:defRPr sz="28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
  <p:cSld name="CUSTOM">
    <p:spTree>
      <p:nvGrpSpPr>
        <p:cNvPr id="1" name="Shape 208"/>
        <p:cNvGrpSpPr/>
        <p:nvPr/>
      </p:nvGrpSpPr>
      <p:grpSpPr>
        <a:xfrm>
          <a:off x="0" y="0"/>
          <a:ext cx="0" cy="0"/>
          <a:chOff x="0" y="0"/>
          <a:chExt cx="0" cy="0"/>
        </a:xfrm>
      </p:grpSpPr>
      <p:sp>
        <p:nvSpPr>
          <p:cNvPr id="209" name="Google Shape;209;p13"/>
          <p:cNvSpPr/>
          <p:nvPr/>
        </p:nvSpPr>
        <p:spPr>
          <a:xfrm>
            <a:off x="0" y="3705223"/>
            <a:ext cx="9144000" cy="1438312"/>
          </a:xfrm>
          <a:custGeom>
            <a:avLst/>
            <a:gdLst/>
            <a:ahLst/>
            <a:cxnLst/>
            <a:rect l="l" t="t" r="r" b="b"/>
            <a:pathLst>
              <a:path w="285750" h="64390" extrusionOk="0">
                <a:moveTo>
                  <a:pt x="41446" y="1536"/>
                </a:moveTo>
                <a:lnTo>
                  <a:pt x="39576" y="2727"/>
                </a:lnTo>
                <a:lnTo>
                  <a:pt x="20253" y="2727"/>
                </a:lnTo>
                <a:lnTo>
                  <a:pt x="22574" y="1536"/>
                </a:lnTo>
                <a:close/>
                <a:moveTo>
                  <a:pt x="63294" y="1536"/>
                </a:moveTo>
                <a:lnTo>
                  <a:pt x="61841" y="2727"/>
                </a:lnTo>
                <a:lnTo>
                  <a:pt x="42577" y="2727"/>
                </a:lnTo>
                <a:lnTo>
                  <a:pt x="44458" y="1536"/>
                </a:lnTo>
                <a:close/>
                <a:moveTo>
                  <a:pt x="87070" y="1536"/>
                </a:moveTo>
                <a:lnTo>
                  <a:pt x="85987" y="2727"/>
                </a:lnTo>
                <a:lnTo>
                  <a:pt x="64449" y="2727"/>
                </a:lnTo>
                <a:lnTo>
                  <a:pt x="65913" y="1536"/>
                </a:lnTo>
                <a:close/>
                <a:moveTo>
                  <a:pt x="107335" y="1536"/>
                </a:moveTo>
                <a:lnTo>
                  <a:pt x="106692" y="2727"/>
                </a:lnTo>
                <a:lnTo>
                  <a:pt x="88285" y="2727"/>
                </a:lnTo>
                <a:lnTo>
                  <a:pt x="89345" y="1536"/>
                </a:lnTo>
                <a:close/>
                <a:moveTo>
                  <a:pt x="128969" y="1536"/>
                </a:moveTo>
                <a:lnTo>
                  <a:pt x="128766" y="2727"/>
                </a:lnTo>
                <a:lnTo>
                  <a:pt x="108716" y="2727"/>
                </a:lnTo>
                <a:lnTo>
                  <a:pt x="109359" y="1536"/>
                </a:lnTo>
                <a:close/>
                <a:moveTo>
                  <a:pt x="154900" y="1536"/>
                </a:moveTo>
                <a:lnTo>
                  <a:pt x="155115" y="2727"/>
                </a:lnTo>
                <a:lnTo>
                  <a:pt x="130647" y="2727"/>
                </a:lnTo>
                <a:lnTo>
                  <a:pt x="130850" y="1536"/>
                </a:lnTo>
                <a:close/>
                <a:moveTo>
                  <a:pt x="176391" y="1536"/>
                </a:moveTo>
                <a:lnTo>
                  <a:pt x="177034" y="2727"/>
                </a:lnTo>
                <a:lnTo>
                  <a:pt x="156984" y="2727"/>
                </a:lnTo>
                <a:lnTo>
                  <a:pt x="156770" y="1536"/>
                </a:lnTo>
                <a:close/>
                <a:moveTo>
                  <a:pt x="196394" y="1536"/>
                </a:moveTo>
                <a:lnTo>
                  <a:pt x="197465" y="2727"/>
                </a:lnTo>
                <a:lnTo>
                  <a:pt x="179058" y="2727"/>
                </a:lnTo>
                <a:lnTo>
                  <a:pt x="178415" y="1536"/>
                </a:lnTo>
                <a:close/>
                <a:moveTo>
                  <a:pt x="219837" y="1536"/>
                </a:moveTo>
                <a:lnTo>
                  <a:pt x="221290" y="2727"/>
                </a:lnTo>
                <a:lnTo>
                  <a:pt x="199751" y="2727"/>
                </a:lnTo>
                <a:lnTo>
                  <a:pt x="198680" y="1536"/>
                </a:lnTo>
                <a:close/>
                <a:moveTo>
                  <a:pt x="241292" y="1536"/>
                </a:moveTo>
                <a:lnTo>
                  <a:pt x="243173" y="2727"/>
                </a:lnTo>
                <a:lnTo>
                  <a:pt x="223909" y="2727"/>
                </a:lnTo>
                <a:lnTo>
                  <a:pt x="222456" y="1536"/>
                </a:lnTo>
                <a:close/>
                <a:moveTo>
                  <a:pt x="263176" y="1536"/>
                </a:moveTo>
                <a:lnTo>
                  <a:pt x="265497" y="2727"/>
                </a:lnTo>
                <a:lnTo>
                  <a:pt x="246174" y="2727"/>
                </a:lnTo>
                <a:lnTo>
                  <a:pt x="244304" y="1536"/>
                </a:lnTo>
                <a:close/>
                <a:moveTo>
                  <a:pt x="37195" y="4215"/>
                </a:moveTo>
                <a:lnTo>
                  <a:pt x="31480" y="7834"/>
                </a:lnTo>
                <a:lnTo>
                  <a:pt x="10251" y="7834"/>
                </a:lnTo>
                <a:lnTo>
                  <a:pt x="17324" y="4215"/>
                </a:lnTo>
                <a:close/>
                <a:moveTo>
                  <a:pt x="128516" y="4215"/>
                </a:moveTo>
                <a:lnTo>
                  <a:pt x="127885" y="7834"/>
                </a:lnTo>
                <a:lnTo>
                  <a:pt x="105966" y="7834"/>
                </a:lnTo>
                <a:lnTo>
                  <a:pt x="107918" y="4215"/>
                </a:lnTo>
                <a:close/>
                <a:moveTo>
                  <a:pt x="155365" y="4215"/>
                </a:moveTo>
                <a:lnTo>
                  <a:pt x="155984" y="7834"/>
                </a:lnTo>
                <a:lnTo>
                  <a:pt x="129766" y="7834"/>
                </a:lnTo>
                <a:lnTo>
                  <a:pt x="130385" y="4215"/>
                </a:lnTo>
                <a:close/>
                <a:moveTo>
                  <a:pt x="59996" y="4239"/>
                </a:moveTo>
                <a:lnTo>
                  <a:pt x="55543" y="7846"/>
                </a:lnTo>
                <a:lnTo>
                  <a:pt x="34481" y="7846"/>
                </a:lnTo>
                <a:lnTo>
                  <a:pt x="40219" y="4239"/>
                </a:lnTo>
                <a:close/>
                <a:moveTo>
                  <a:pt x="84665" y="4239"/>
                </a:moveTo>
                <a:lnTo>
                  <a:pt x="81427" y="7846"/>
                </a:lnTo>
                <a:lnTo>
                  <a:pt x="58162" y="7846"/>
                </a:lnTo>
                <a:lnTo>
                  <a:pt x="62615" y="4239"/>
                </a:lnTo>
                <a:close/>
                <a:moveTo>
                  <a:pt x="105894" y="4239"/>
                </a:moveTo>
                <a:lnTo>
                  <a:pt x="103942" y="7846"/>
                </a:lnTo>
                <a:lnTo>
                  <a:pt x="83713" y="7846"/>
                </a:lnTo>
                <a:lnTo>
                  <a:pt x="86951" y="4239"/>
                </a:lnTo>
                <a:close/>
                <a:moveTo>
                  <a:pt x="177832" y="4239"/>
                </a:moveTo>
                <a:lnTo>
                  <a:pt x="179784" y="7846"/>
                </a:lnTo>
                <a:lnTo>
                  <a:pt x="157865" y="7846"/>
                </a:lnTo>
                <a:lnTo>
                  <a:pt x="157234" y="4239"/>
                </a:lnTo>
                <a:close/>
                <a:moveTo>
                  <a:pt x="198811" y="4239"/>
                </a:moveTo>
                <a:lnTo>
                  <a:pt x="202037" y="7846"/>
                </a:lnTo>
                <a:lnTo>
                  <a:pt x="181808" y="7846"/>
                </a:lnTo>
                <a:lnTo>
                  <a:pt x="179868" y="4239"/>
                </a:lnTo>
                <a:close/>
                <a:moveTo>
                  <a:pt x="223135" y="4239"/>
                </a:moveTo>
                <a:lnTo>
                  <a:pt x="227588" y="7846"/>
                </a:lnTo>
                <a:lnTo>
                  <a:pt x="204323" y="7846"/>
                </a:lnTo>
                <a:lnTo>
                  <a:pt x="201097" y="4239"/>
                </a:lnTo>
                <a:close/>
                <a:moveTo>
                  <a:pt x="245543" y="4239"/>
                </a:moveTo>
                <a:lnTo>
                  <a:pt x="251258" y="7846"/>
                </a:lnTo>
                <a:lnTo>
                  <a:pt x="230207" y="7846"/>
                </a:lnTo>
                <a:lnTo>
                  <a:pt x="225754" y="4239"/>
                </a:lnTo>
                <a:close/>
                <a:moveTo>
                  <a:pt x="268438" y="4239"/>
                </a:moveTo>
                <a:lnTo>
                  <a:pt x="275499" y="7846"/>
                </a:lnTo>
                <a:lnTo>
                  <a:pt x="254294" y="7846"/>
                </a:lnTo>
                <a:lnTo>
                  <a:pt x="248567" y="4239"/>
                </a:lnTo>
                <a:close/>
                <a:moveTo>
                  <a:pt x="7382" y="9323"/>
                </a:moveTo>
                <a:lnTo>
                  <a:pt x="7382" y="9358"/>
                </a:lnTo>
                <a:lnTo>
                  <a:pt x="29099" y="9358"/>
                </a:lnTo>
                <a:lnTo>
                  <a:pt x="23753" y="12728"/>
                </a:lnTo>
                <a:lnTo>
                  <a:pt x="726" y="12728"/>
                </a:lnTo>
                <a:lnTo>
                  <a:pt x="7382" y="9323"/>
                </a:lnTo>
                <a:close/>
                <a:moveTo>
                  <a:pt x="53697" y="9358"/>
                </a:moveTo>
                <a:lnTo>
                  <a:pt x="49542" y="12728"/>
                </a:lnTo>
                <a:lnTo>
                  <a:pt x="26777" y="12728"/>
                </a:lnTo>
                <a:lnTo>
                  <a:pt x="32123" y="9358"/>
                </a:lnTo>
                <a:close/>
                <a:moveTo>
                  <a:pt x="80081" y="9358"/>
                </a:moveTo>
                <a:lnTo>
                  <a:pt x="77081" y="12728"/>
                </a:lnTo>
                <a:lnTo>
                  <a:pt x="52161" y="12728"/>
                </a:lnTo>
                <a:lnTo>
                  <a:pt x="56317" y="9358"/>
                </a:lnTo>
                <a:close/>
                <a:moveTo>
                  <a:pt x="103144" y="9358"/>
                </a:moveTo>
                <a:lnTo>
                  <a:pt x="101322" y="12728"/>
                </a:lnTo>
                <a:lnTo>
                  <a:pt x="79367" y="12728"/>
                </a:lnTo>
                <a:lnTo>
                  <a:pt x="82391" y="9358"/>
                </a:lnTo>
                <a:close/>
                <a:moveTo>
                  <a:pt x="127623" y="9358"/>
                </a:moveTo>
                <a:lnTo>
                  <a:pt x="127040" y="12728"/>
                </a:lnTo>
                <a:lnTo>
                  <a:pt x="103346" y="12728"/>
                </a:lnTo>
                <a:lnTo>
                  <a:pt x="105168" y="9358"/>
                </a:lnTo>
                <a:close/>
                <a:moveTo>
                  <a:pt x="156246" y="9358"/>
                </a:moveTo>
                <a:lnTo>
                  <a:pt x="156817" y="12728"/>
                </a:lnTo>
                <a:lnTo>
                  <a:pt x="128933" y="12728"/>
                </a:lnTo>
                <a:lnTo>
                  <a:pt x="129516" y="9358"/>
                </a:lnTo>
                <a:close/>
                <a:moveTo>
                  <a:pt x="180594" y="9358"/>
                </a:moveTo>
                <a:lnTo>
                  <a:pt x="182404" y="12728"/>
                </a:lnTo>
                <a:lnTo>
                  <a:pt x="158710" y="12728"/>
                </a:lnTo>
                <a:lnTo>
                  <a:pt x="158127" y="9358"/>
                </a:lnTo>
                <a:close/>
                <a:moveTo>
                  <a:pt x="203359" y="9358"/>
                </a:moveTo>
                <a:lnTo>
                  <a:pt x="206383" y="12728"/>
                </a:lnTo>
                <a:lnTo>
                  <a:pt x="184416" y="12728"/>
                </a:lnTo>
                <a:lnTo>
                  <a:pt x="182594" y="9358"/>
                </a:lnTo>
                <a:close/>
                <a:moveTo>
                  <a:pt x="229433" y="9358"/>
                </a:moveTo>
                <a:lnTo>
                  <a:pt x="233589" y="12728"/>
                </a:lnTo>
                <a:lnTo>
                  <a:pt x="208669" y="12728"/>
                </a:lnTo>
                <a:lnTo>
                  <a:pt x="205669" y="9358"/>
                </a:lnTo>
                <a:close/>
                <a:moveTo>
                  <a:pt x="253639" y="9358"/>
                </a:moveTo>
                <a:lnTo>
                  <a:pt x="258973" y="12728"/>
                </a:lnTo>
                <a:lnTo>
                  <a:pt x="236208" y="12728"/>
                </a:lnTo>
                <a:lnTo>
                  <a:pt x="232053" y="9358"/>
                </a:lnTo>
                <a:close/>
                <a:moveTo>
                  <a:pt x="278428" y="9358"/>
                </a:moveTo>
                <a:lnTo>
                  <a:pt x="285024" y="12728"/>
                </a:lnTo>
                <a:lnTo>
                  <a:pt x="261997" y="12728"/>
                </a:lnTo>
                <a:lnTo>
                  <a:pt x="256651" y="9358"/>
                </a:lnTo>
                <a:close/>
                <a:moveTo>
                  <a:pt x="47720" y="14240"/>
                </a:moveTo>
                <a:lnTo>
                  <a:pt x="41827" y="19014"/>
                </a:lnTo>
                <a:lnTo>
                  <a:pt x="16883" y="19003"/>
                </a:lnTo>
                <a:lnTo>
                  <a:pt x="24408" y="14240"/>
                </a:lnTo>
                <a:close/>
                <a:moveTo>
                  <a:pt x="75736" y="14240"/>
                </a:moveTo>
                <a:lnTo>
                  <a:pt x="71438" y="19038"/>
                </a:lnTo>
                <a:lnTo>
                  <a:pt x="44446" y="19014"/>
                </a:lnTo>
                <a:lnTo>
                  <a:pt x="50316" y="14240"/>
                </a:lnTo>
                <a:close/>
                <a:moveTo>
                  <a:pt x="100501" y="14240"/>
                </a:moveTo>
                <a:lnTo>
                  <a:pt x="97929" y="19062"/>
                </a:lnTo>
                <a:lnTo>
                  <a:pt x="73735" y="19038"/>
                </a:lnTo>
                <a:lnTo>
                  <a:pt x="78010" y="14240"/>
                </a:lnTo>
                <a:close/>
                <a:moveTo>
                  <a:pt x="126790" y="14240"/>
                </a:moveTo>
                <a:lnTo>
                  <a:pt x="125956" y="19086"/>
                </a:lnTo>
                <a:lnTo>
                  <a:pt x="99953" y="19062"/>
                </a:lnTo>
                <a:lnTo>
                  <a:pt x="102549" y="14240"/>
                </a:lnTo>
                <a:close/>
                <a:moveTo>
                  <a:pt x="157079" y="14216"/>
                </a:moveTo>
                <a:lnTo>
                  <a:pt x="157913" y="19098"/>
                </a:lnTo>
                <a:lnTo>
                  <a:pt x="127826" y="19086"/>
                </a:lnTo>
                <a:lnTo>
                  <a:pt x="128659" y="14216"/>
                </a:lnTo>
                <a:close/>
                <a:moveTo>
                  <a:pt x="183213" y="14216"/>
                </a:moveTo>
                <a:lnTo>
                  <a:pt x="183213" y="14240"/>
                </a:lnTo>
                <a:lnTo>
                  <a:pt x="185845" y="19145"/>
                </a:lnTo>
                <a:lnTo>
                  <a:pt x="159794" y="19122"/>
                </a:lnTo>
                <a:lnTo>
                  <a:pt x="158960" y="14216"/>
                </a:lnTo>
                <a:close/>
                <a:moveTo>
                  <a:pt x="207716" y="14240"/>
                </a:moveTo>
                <a:lnTo>
                  <a:pt x="212122" y="19181"/>
                </a:lnTo>
                <a:lnTo>
                  <a:pt x="212122" y="19181"/>
                </a:lnTo>
                <a:lnTo>
                  <a:pt x="187869" y="19145"/>
                </a:lnTo>
                <a:lnTo>
                  <a:pt x="185226" y="14240"/>
                </a:lnTo>
                <a:close/>
                <a:moveTo>
                  <a:pt x="235434" y="14216"/>
                </a:moveTo>
                <a:lnTo>
                  <a:pt x="241518" y="19181"/>
                </a:lnTo>
                <a:lnTo>
                  <a:pt x="214420" y="19157"/>
                </a:lnTo>
                <a:lnTo>
                  <a:pt x="210014" y="14216"/>
                </a:lnTo>
                <a:close/>
                <a:moveTo>
                  <a:pt x="261342" y="14240"/>
                </a:moveTo>
                <a:lnTo>
                  <a:pt x="269236" y="19217"/>
                </a:lnTo>
                <a:lnTo>
                  <a:pt x="244150" y="19193"/>
                </a:lnTo>
                <a:lnTo>
                  <a:pt x="238054" y="14240"/>
                </a:lnTo>
                <a:close/>
                <a:moveTo>
                  <a:pt x="72402" y="20527"/>
                </a:moveTo>
                <a:lnTo>
                  <a:pt x="97131" y="20562"/>
                </a:lnTo>
                <a:lnTo>
                  <a:pt x="94405" y="25622"/>
                </a:lnTo>
                <a:lnTo>
                  <a:pt x="67866" y="25622"/>
                </a:lnTo>
                <a:lnTo>
                  <a:pt x="72402" y="20527"/>
                </a:lnTo>
                <a:close/>
                <a:moveTo>
                  <a:pt x="160068" y="20622"/>
                </a:moveTo>
                <a:lnTo>
                  <a:pt x="186642" y="20634"/>
                </a:lnTo>
                <a:lnTo>
                  <a:pt x="189321" y="25622"/>
                </a:lnTo>
                <a:lnTo>
                  <a:pt x="160925" y="25622"/>
                </a:lnTo>
                <a:lnTo>
                  <a:pt x="160068" y="20622"/>
                </a:lnTo>
                <a:close/>
                <a:moveTo>
                  <a:pt x="188666" y="20634"/>
                </a:moveTo>
                <a:lnTo>
                  <a:pt x="213467" y="20669"/>
                </a:lnTo>
                <a:lnTo>
                  <a:pt x="217884" y="25622"/>
                </a:lnTo>
                <a:lnTo>
                  <a:pt x="191345" y="25622"/>
                </a:lnTo>
                <a:lnTo>
                  <a:pt x="188666" y="20634"/>
                </a:lnTo>
                <a:close/>
                <a:moveTo>
                  <a:pt x="245983" y="20693"/>
                </a:moveTo>
                <a:lnTo>
                  <a:pt x="271593" y="20705"/>
                </a:lnTo>
                <a:lnTo>
                  <a:pt x="279356" y="25622"/>
                </a:lnTo>
                <a:lnTo>
                  <a:pt x="252043" y="25622"/>
                </a:lnTo>
                <a:lnTo>
                  <a:pt x="245983" y="20693"/>
                </a:lnTo>
                <a:close/>
                <a:moveTo>
                  <a:pt x="14514" y="20491"/>
                </a:moveTo>
                <a:lnTo>
                  <a:pt x="39993" y="20515"/>
                </a:lnTo>
                <a:lnTo>
                  <a:pt x="33707" y="25634"/>
                </a:lnTo>
                <a:lnTo>
                  <a:pt x="6406" y="25634"/>
                </a:lnTo>
                <a:lnTo>
                  <a:pt x="6406" y="25622"/>
                </a:lnTo>
                <a:lnTo>
                  <a:pt x="14514" y="20491"/>
                </a:lnTo>
                <a:close/>
                <a:moveTo>
                  <a:pt x="42601" y="20515"/>
                </a:moveTo>
                <a:lnTo>
                  <a:pt x="70116" y="20550"/>
                </a:lnTo>
                <a:lnTo>
                  <a:pt x="65580" y="25634"/>
                </a:lnTo>
                <a:lnTo>
                  <a:pt x="36314" y="25634"/>
                </a:lnTo>
                <a:lnTo>
                  <a:pt x="42601" y="20515"/>
                </a:lnTo>
                <a:close/>
                <a:moveTo>
                  <a:pt x="99155" y="20562"/>
                </a:moveTo>
                <a:lnTo>
                  <a:pt x="125706" y="20586"/>
                </a:lnTo>
                <a:lnTo>
                  <a:pt x="124837" y="25634"/>
                </a:lnTo>
                <a:lnTo>
                  <a:pt x="96429" y="25634"/>
                </a:lnTo>
                <a:lnTo>
                  <a:pt x="99155" y="20562"/>
                </a:lnTo>
                <a:close/>
                <a:moveTo>
                  <a:pt x="127575" y="20610"/>
                </a:moveTo>
                <a:lnTo>
                  <a:pt x="158175" y="20622"/>
                </a:lnTo>
                <a:lnTo>
                  <a:pt x="159032" y="25634"/>
                </a:lnTo>
                <a:lnTo>
                  <a:pt x="126718" y="25634"/>
                </a:lnTo>
                <a:lnTo>
                  <a:pt x="127575" y="20610"/>
                </a:lnTo>
                <a:close/>
                <a:moveTo>
                  <a:pt x="215753" y="20669"/>
                </a:moveTo>
                <a:lnTo>
                  <a:pt x="243364" y="20693"/>
                </a:lnTo>
                <a:lnTo>
                  <a:pt x="249424" y="25634"/>
                </a:lnTo>
                <a:lnTo>
                  <a:pt x="220182" y="25634"/>
                </a:lnTo>
                <a:lnTo>
                  <a:pt x="215753" y="20669"/>
                </a:lnTo>
                <a:close/>
                <a:moveTo>
                  <a:pt x="64234" y="27123"/>
                </a:moveTo>
                <a:lnTo>
                  <a:pt x="59067" y="32909"/>
                </a:lnTo>
                <a:lnTo>
                  <a:pt x="27372" y="32909"/>
                </a:lnTo>
                <a:lnTo>
                  <a:pt x="34481" y="27123"/>
                </a:lnTo>
                <a:close/>
                <a:moveTo>
                  <a:pt x="93595" y="27123"/>
                </a:moveTo>
                <a:lnTo>
                  <a:pt x="90488" y="32909"/>
                </a:lnTo>
                <a:lnTo>
                  <a:pt x="61365" y="32909"/>
                </a:lnTo>
                <a:lnTo>
                  <a:pt x="66532" y="27123"/>
                </a:lnTo>
                <a:close/>
                <a:moveTo>
                  <a:pt x="124575" y="27123"/>
                </a:moveTo>
                <a:lnTo>
                  <a:pt x="123575" y="32909"/>
                </a:lnTo>
                <a:lnTo>
                  <a:pt x="92512" y="32909"/>
                </a:lnTo>
                <a:lnTo>
                  <a:pt x="95619" y="27123"/>
                </a:lnTo>
                <a:close/>
                <a:moveTo>
                  <a:pt x="159306" y="27123"/>
                </a:moveTo>
                <a:lnTo>
                  <a:pt x="160306" y="32909"/>
                </a:lnTo>
                <a:lnTo>
                  <a:pt x="125444" y="32909"/>
                </a:lnTo>
                <a:lnTo>
                  <a:pt x="126444" y="27123"/>
                </a:lnTo>
                <a:close/>
                <a:moveTo>
                  <a:pt x="190131" y="27123"/>
                </a:moveTo>
                <a:lnTo>
                  <a:pt x="193238" y="32909"/>
                </a:lnTo>
                <a:lnTo>
                  <a:pt x="162175" y="32909"/>
                </a:lnTo>
                <a:lnTo>
                  <a:pt x="161187" y="27123"/>
                </a:lnTo>
                <a:close/>
                <a:moveTo>
                  <a:pt x="219230" y="27123"/>
                </a:moveTo>
                <a:lnTo>
                  <a:pt x="224385" y="32909"/>
                </a:lnTo>
                <a:lnTo>
                  <a:pt x="195263" y="32909"/>
                </a:lnTo>
                <a:lnTo>
                  <a:pt x="192155" y="27123"/>
                </a:lnTo>
                <a:close/>
                <a:moveTo>
                  <a:pt x="251270" y="27123"/>
                </a:moveTo>
                <a:lnTo>
                  <a:pt x="258378" y="32909"/>
                </a:lnTo>
                <a:lnTo>
                  <a:pt x="226683" y="32909"/>
                </a:lnTo>
                <a:lnTo>
                  <a:pt x="221516" y="27123"/>
                </a:lnTo>
                <a:close/>
                <a:moveTo>
                  <a:pt x="57733" y="34421"/>
                </a:moveTo>
                <a:lnTo>
                  <a:pt x="49959" y="43136"/>
                </a:lnTo>
                <a:lnTo>
                  <a:pt x="14823" y="43136"/>
                </a:lnTo>
                <a:lnTo>
                  <a:pt x="25527" y="34421"/>
                </a:lnTo>
                <a:close/>
                <a:moveTo>
                  <a:pt x="89690" y="34421"/>
                </a:moveTo>
                <a:lnTo>
                  <a:pt x="85011" y="43136"/>
                </a:lnTo>
                <a:lnTo>
                  <a:pt x="52245" y="43136"/>
                </a:lnTo>
                <a:lnTo>
                  <a:pt x="60008" y="34421"/>
                </a:lnTo>
                <a:close/>
                <a:moveTo>
                  <a:pt x="123325" y="34421"/>
                </a:moveTo>
                <a:lnTo>
                  <a:pt x="121813" y="43136"/>
                </a:lnTo>
                <a:lnTo>
                  <a:pt x="87035" y="43136"/>
                </a:lnTo>
                <a:lnTo>
                  <a:pt x="91714" y="34421"/>
                </a:lnTo>
                <a:close/>
                <a:moveTo>
                  <a:pt x="160556" y="34421"/>
                </a:moveTo>
                <a:lnTo>
                  <a:pt x="162056" y="43136"/>
                </a:lnTo>
                <a:lnTo>
                  <a:pt x="123694" y="43136"/>
                </a:lnTo>
                <a:lnTo>
                  <a:pt x="125194" y="34421"/>
                </a:lnTo>
                <a:close/>
                <a:moveTo>
                  <a:pt x="194048" y="34421"/>
                </a:moveTo>
                <a:lnTo>
                  <a:pt x="198715" y="43136"/>
                </a:lnTo>
                <a:lnTo>
                  <a:pt x="163937" y="43136"/>
                </a:lnTo>
                <a:lnTo>
                  <a:pt x="162437" y="34421"/>
                </a:lnTo>
                <a:close/>
                <a:moveTo>
                  <a:pt x="225731" y="34421"/>
                </a:moveTo>
                <a:lnTo>
                  <a:pt x="233493" y="43136"/>
                </a:lnTo>
                <a:lnTo>
                  <a:pt x="200739" y="43136"/>
                </a:lnTo>
                <a:lnTo>
                  <a:pt x="196072" y="34421"/>
                </a:lnTo>
                <a:close/>
                <a:moveTo>
                  <a:pt x="260223" y="34421"/>
                </a:moveTo>
                <a:lnTo>
                  <a:pt x="270927" y="43136"/>
                </a:lnTo>
                <a:lnTo>
                  <a:pt x="235791" y="43136"/>
                </a:lnTo>
                <a:lnTo>
                  <a:pt x="228017" y="34421"/>
                </a:lnTo>
                <a:close/>
                <a:moveTo>
                  <a:pt x="84201" y="44637"/>
                </a:moveTo>
                <a:lnTo>
                  <a:pt x="78403" y="55447"/>
                </a:lnTo>
                <a:lnTo>
                  <a:pt x="41267" y="55447"/>
                </a:lnTo>
                <a:lnTo>
                  <a:pt x="50911" y="44637"/>
                </a:lnTo>
                <a:close/>
                <a:moveTo>
                  <a:pt x="121563" y="44637"/>
                </a:moveTo>
                <a:lnTo>
                  <a:pt x="119705" y="55447"/>
                </a:lnTo>
                <a:lnTo>
                  <a:pt x="80427" y="55447"/>
                </a:lnTo>
                <a:lnTo>
                  <a:pt x="86237" y="44637"/>
                </a:lnTo>
                <a:close/>
                <a:moveTo>
                  <a:pt x="162330" y="44637"/>
                </a:moveTo>
                <a:lnTo>
                  <a:pt x="164187" y="55447"/>
                </a:lnTo>
                <a:lnTo>
                  <a:pt x="121575" y="55447"/>
                </a:lnTo>
                <a:lnTo>
                  <a:pt x="123444" y="44637"/>
                </a:lnTo>
                <a:close/>
                <a:moveTo>
                  <a:pt x="199525" y="44637"/>
                </a:moveTo>
                <a:lnTo>
                  <a:pt x="205323" y="55447"/>
                </a:lnTo>
                <a:lnTo>
                  <a:pt x="166045" y="55447"/>
                </a:lnTo>
                <a:lnTo>
                  <a:pt x="164187" y="44637"/>
                </a:lnTo>
                <a:close/>
                <a:moveTo>
                  <a:pt x="234839" y="44637"/>
                </a:moveTo>
                <a:lnTo>
                  <a:pt x="244483" y="55447"/>
                </a:lnTo>
                <a:lnTo>
                  <a:pt x="207347" y="55447"/>
                </a:lnTo>
                <a:lnTo>
                  <a:pt x="201549" y="44637"/>
                </a:lnTo>
                <a:close/>
                <a:moveTo>
                  <a:pt x="22027" y="0"/>
                </a:moveTo>
                <a:lnTo>
                  <a:pt x="0" y="11335"/>
                </a:lnTo>
                <a:lnTo>
                  <a:pt x="0" y="14240"/>
                </a:lnTo>
                <a:lnTo>
                  <a:pt x="21384" y="14240"/>
                </a:lnTo>
                <a:lnTo>
                  <a:pt x="13871" y="19003"/>
                </a:lnTo>
                <a:lnTo>
                  <a:pt x="0" y="18979"/>
                </a:lnTo>
                <a:lnTo>
                  <a:pt x="0" y="20491"/>
                </a:lnTo>
                <a:lnTo>
                  <a:pt x="11501" y="20503"/>
                </a:lnTo>
                <a:lnTo>
                  <a:pt x="3381" y="25634"/>
                </a:lnTo>
                <a:lnTo>
                  <a:pt x="0" y="25634"/>
                </a:lnTo>
                <a:lnTo>
                  <a:pt x="0" y="27134"/>
                </a:lnTo>
                <a:lnTo>
                  <a:pt x="1012" y="27134"/>
                </a:lnTo>
                <a:lnTo>
                  <a:pt x="0" y="27765"/>
                </a:lnTo>
                <a:lnTo>
                  <a:pt x="0" y="29670"/>
                </a:lnTo>
                <a:lnTo>
                  <a:pt x="4036" y="27123"/>
                </a:lnTo>
                <a:lnTo>
                  <a:pt x="31861" y="27123"/>
                </a:lnTo>
                <a:lnTo>
                  <a:pt x="24753" y="32909"/>
                </a:lnTo>
                <a:lnTo>
                  <a:pt x="0" y="32909"/>
                </a:lnTo>
                <a:lnTo>
                  <a:pt x="0" y="34409"/>
                </a:lnTo>
                <a:lnTo>
                  <a:pt x="22908" y="34409"/>
                </a:lnTo>
                <a:lnTo>
                  <a:pt x="12204" y="43136"/>
                </a:lnTo>
                <a:lnTo>
                  <a:pt x="0" y="43136"/>
                </a:lnTo>
                <a:lnTo>
                  <a:pt x="0" y="44637"/>
                </a:lnTo>
                <a:lnTo>
                  <a:pt x="10358" y="44637"/>
                </a:lnTo>
                <a:lnTo>
                  <a:pt x="0" y="53066"/>
                </a:lnTo>
                <a:lnTo>
                  <a:pt x="0" y="55197"/>
                </a:lnTo>
                <a:lnTo>
                  <a:pt x="12978" y="44625"/>
                </a:lnTo>
                <a:lnTo>
                  <a:pt x="48625" y="44625"/>
                </a:lnTo>
                <a:lnTo>
                  <a:pt x="38981" y="55436"/>
                </a:lnTo>
                <a:lnTo>
                  <a:pt x="0" y="55436"/>
                </a:lnTo>
                <a:lnTo>
                  <a:pt x="0" y="56936"/>
                </a:lnTo>
                <a:lnTo>
                  <a:pt x="37636" y="56936"/>
                </a:lnTo>
                <a:lnTo>
                  <a:pt x="31004" y="64389"/>
                </a:lnTo>
                <a:lnTo>
                  <a:pt x="33290" y="64389"/>
                </a:lnTo>
                <a:lnTo>
                  <a:pt x="39934" y="56936"/>
                </a:lnTo>
                <a:lnTo>
                  <a:pt x="77605" y="56936"/>
                </a:lnTo>
                <a:lnTo>
                  <a:pt x="73593" y="64389"/>
                </a:lnTo>
                <a:lnTo>
                  <a:pt x="75617" y="64389"/>
                </a:lnTo>
                <a:lnTo>
                  <a:pt x="79629" y="56936"/>
                </a:lnTo>
                <a:lnTo>
                  <a:pt x="119432" y="56936"/>
                </a:lnTo>
                <a:lnTo>
                  <a:pt x="118158" y="64389"/>
                </a:lnTo>
                <a:lnTo>
                  <a:pt x="120027" y="64389"/>
                </a:lnTo>
                <a:lnTo>
                  <a:pt x="121313" y="56936"/>
                </a:lnTo>
                <a:lnTo>
                  <a:pt x="164425" y="56936"/>
                </a:lnTo>
                <a:lnTo>
                  <a:pt x="165699" y="64389"/>
                </a:lnTo>
                <a:lnTo>
                  <a:pt x="167580" y="64389"/>
                </a:lnTo>
                <a:lnTo>
                  <a:pt x="166295" y="56936"/>
                </a:lnTo>
                <a:lnTo>
                  <a:pt x="206133" y="56936"/>
                </a:lnTo>
                <a:lnTo>
                  <a:pt x="210133" y="64389"/>
                </a:lnTo>
                <a:lnTo>
                  <a:pt x="212157" y="64389"/>
                </a:lnTo>
                <a:lnTo>
                  <a:pt x="208157" y="56936"/>
                </a:lnTo>
                <a:lnTo>
                  <a:pt x="245805" y="56936"/>
                </a:lnTo>
                <a:lnTo>
                  <a:pt x="252436" y="64389"/>
                </a:lnTo>
                <a:lnTo>
                  <a:pt x="254734" y="64389"/>
                </a:lnTo>
                <a:lnTo>
                  <a:pt x="248102" y="56936"/>
                </a:lnTo>
                <a:lnTo>
                  <a:pt x="285750" y="56936"/>
                </a:lnTo>
                <a:lnTo>
                  <a:pt x="285750" y="55424"/>
                </a:lnTo>
                <a:lnTo>
                  <a:pt x="246769" y="55424"/>
                </a:lnTo>
                <a:lnTo>
                  <a:pt x="237125" y="44625"/>
                </a:lnTo>
                <a:lnTo>
                  <a:pt x="272772" y="44625"/>
                </a:lnTo>
                <a:lnTo>
                  <a:pt x="285750" y="55186"/>
                </a:lnTo>
                <a:lnTo>
                  <a:pt x="285750" y="53066"/>
                </a:lnTo>
                <a:lnTo>
                  <a:pt x="275392" y="44625"/>
                </a:lnTo>
                <a:lnTo>
                  <a:pt x="285750" y="44625"/>
                </a:lnTo>
                <a:lnTo>
                  <a:pt x="285750" y="43125"/>
                </a:lnTo>
                <a:lnTo>
                  <a:pt x="273546" y="43125"/>
                </a:lnTo>
                <a:lnTo>
                  <a:pt x="262842" y="34397"/>
                </a:lnTo>
                <a:lnTo>
                  <a:pt x="285750" y="34397"/>
                </a:lnTo>
                <a:lnTo>
                  <a:pt x="285750" y="32897"/>
                </a:lnTo>
                <a:lnTo>
                  <a:pt x="260997" y="32897"/>
                </a:lnTo>
                <a:lnTo>
                  <a:pt x="253889" y="27111"/>
                </a:lnTo>
                <a:lnTo>
                  <a:pt x="281714" y="27111"/>
                </a:lnTo>
                <a:lnTo>
                  <a:pt x="285738" y="29647"/>
                </a:lnTo>
                <a:lnTo>
                  <a:pt x="285738" y="27742"/>
                </a:lnTo>
                <a:lnTo>
                  <a:pt x="284726" y="27111"/>
                </a:lnTo>
                <a:lnTo>
                  <a:pt x="285738" y="27111"/>
                </a:lnTo>
                <a:lnTo>
                  <a:pt x="285738" y="25599"/>
                </a:lnTo>
                <a:lnTo>
                  <a:pt x="282357" y="25599"/>
                </a:lnTo>
                <a:lnTo>
                  <a:pt x="274606" y="20693"/>
                </a:lnTo>
                <a:lnTo>
                  <a:pt x="274606" y="20693"/>
                </a:lnTo>
                <a:lnTo>
                  <a:pt x="285738" y="20705"/>
                </a:lnTo>
                <a:lnTo>
                  <a:pt x="285738" y="19205"/>
                </a:lnTo>
                <a:lnTo>
                  <a:pt x="272225" y="19193"/>
                </a:lnTo>
                <a:lnTo>
                  <a:pt x="264331" y="14204"/>
                </a:lnTo>
                <a:lnTo>
                  <a:pt x="285750" y="14204"/>
                </a:lnTo>
                <a:lnTo>
                  <a:pt x="285750" y="11299"/>
                </a:lnTo>
                <a:lnTo>
                  <a:pt x="263950" y="119"/>
                </a:lnTo>
                <a:lnTo>
                  <a:pt x="263723" y="0"/>
                </a:lnTo>
                <a:close/>
              </a:path>
            </a:pathLst>
          </a:custGeom>
          <a:gradFill>
            <a:gsLst>
              <a:gs pos="0">
                <a:srgbClr val="E5E1CC">
                  <a:alpha val="0"/>
                </a:srgbClr>
              </a:gs>
              <a:gs pos="50000">
                <a:srgbClr val="9B1135">
                  <a:alpha val="58431"/>
                </a:srgbClr>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 name="Google Shape;210;p13"/>
          <p:cNvGrpSpPr/>
          <p:nvPr/>
        </p:nvGrpSpPr>
        <p:grpSpPr>
          <a:xfrm>
            <a:off x="713384" y="1242375"/>
            <a:ext cx="7717007" cy="3361800"/>
            <a:chOff x="660975" y="1242375"/>
            <a:chExt cx="7807575" cy="3361800"/>
          </a:xfrm>
        </p:grpSpPr>
        <p:sp>
          <p:nvSpPr>
            <p:cNvPr id="211" name="Google Shape;211;p13"/>
            <p:cNvSpPr/>
            <p:nvPr/>
          </p:nvSpPr>
          <p:spPr>
            <a:xfrm>
              <a:off x="742650" y="1242375"/>
              <a:ext cx="7725900" cy="3361800"/>
            </a:xfrm>
            <a:prstGeom prst="roundRect">
              <a:avLst>
                <a:gd name="adj" fmla="val 8698"/>
              </a:avLst>
            </a:prstGeom>
            <a:solidFill>
              <a:srgbClr val="FF00FF">
                <a:alpha val="24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3"/>
            <p:cNvSpPr/>
            <p:nvPr/>
          </p:nvSpPr>
          <p:spPr>
            <a:xfrm>
              <a:off x="660975" y="1242375"/>
              <a:ext cx="7725900" cy="3361800"/>
            </a:xfrm>
            <a:prstGeom prst="roundRect">
              <a:avLst>
                <a:gd name="adj" fmla="val 8698"/>
              </a:avLst>
            </a:prstGeom>
            <a:solidFill>
              <a:srgbClr val="00FFFF">
                <a:alpha val="2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3" name="Google Shape;213;p13"/>
          <p:cNvSpPr/>
          <p:nvPr/>
        </p:nvSpPr>
        <p:spPr>
          <a:xfrm>
            <a:off x="749623" y="1242375"/>
            <a:ext cx="7636500" cy="3361800"/>
          </a:xfrm>
          <a:prstGeom prst="roundRect">
            <a:avLst>
              <a:gd name="adj" fmla="val 869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 name="Google Shape;214;p13"/>
          <p:cNvGrpSpPr/>
          <p:nvPr/>
        </p:nvGrpSpPr>
        <p:grpSpPr>
          <a:xfrm>
            <a:off x="6905625" y="533400"/>
            <a:ext cx="1935975" cy="1031100"/>
            <a:chOff x="4600575" y="533400"/>
            <a:chExt cx="1935975" cy="1031100"/>
          </a:xfrm>
        </p:grpSpPr>
        <p:sp>
          <p:nvSpPr>
            <p:cNvPr id="215" name="Google Shape;215;p13"/>
            <p:cNvSpPr/>
            <p:nvPr/>
          </p:nvSpPr>
          <p:spPr>
            <a:xfrm>
              <a:off x="4600575" y="533400"/>
              <a:ext cx="1031100" cy="1031100"/>
            </a:xfrm>
            <a:prstGeom prst="ellipse">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3"/>
            <p:cNvSpPr/>
            <p:nvPr/>
          </p:nvSpPr>
          <p:spPr>
            <a:xfrm>
              <a:off x="4826794" y="533400"/>
              <a:ext cx="1031100" cy="1031100"/>
            </a:xfrm>
            <a:prstGeom prst="ellipse">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3"/>
            <p:cNvSpPr/>
            <p:nvPr/>
          </p:nvSpPr>
          <p:spPr>
            <a:xfrm>
              <a:off x="5053013" y="533400"/>
              <a:ext cx="1031100" cy="1031100"/>
            </a:xfrm>
            <a:prstGeom prst="ellipse">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3"/>
            <p:cNvSpPr/>
            <p:nvPr/>
          </p:nvSpPr>
          <p:spPr>
            <a:xfrm>
              <a:off x="5279231" y="533400"/>
              <a:ext cx="1031100" cy="1031100"/>
            </a:xfrm>
            <a:prstGeom prst="ellipse">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3"/>
            <p:cNvSpPr/>
            <p:nvPr/>
          </p:nvSpPr>
          <p:spPr>
            <a:xfrm>
              <a:off x="5505450" y="533400"/>
              <a:ext cx="1031100" cy="1031100"/>
            </a:xfrm>
            <a:prstGeom prst="ellipse">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0" name="Google Shape;220;p13"/>
          <p:cNvSpPr txBox="1">
            <a:spLocks noGrp="1"/>
          </p:cNvSpPr>
          <p:nvPr>
            <p:ph type="subTitle" idx="1"/>
          </p:nvPr>
        </p:nvSpPr>
        <p:spPr>
          <a:xfrm>
            <a:off x="2271163" y="2116797"/>
            <a:ext cx="2160000" cy="626400"/>
          </a:xfrm>
          <a:prstGeom prst="rect">
            <a:avLst/>
          </a:prstGeom>
        </p:spPr>
        <p:txBody>
          <a:bodyPr spcFirstLastPara="1" wrap="square" lIns="126000" tIns="91425" rIns="91425" bIns="91425" anchor="t" anchorCtr="0">
            <a:noAutofit/>
          </a:bodyPr>
          <a:lstStyle>
            <a:lvl1pPr lvl="0" rtl="0">
              <a:lnSpc>
                <a:spcPct val="100000"/>
              </a:lnSpc>
              <a:spcBef>
                <a:spcPts val="0"/>
              </a:spcBef>
              <a:spcAft>
                <a:spcPts val="0"/>
              </a:spcAft>
              <a:buClr>
                <a:schemeClr val="lt1"/>
              </a:buClr>
              <a:buSzPts val="1400"/>
              <a:buNone/>
              <a:defRPr sz="1400">
                <a:solidFill>
                  <a:schemeClr val="dk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a:endParaRPr/>
          </a:p>
        </p:txBody>
      </p:sp>
      <p:sp>
        <p:nvSpPr>
          <p:cNvPr id="221" name="Google Shape;221;p13"/>
          <p:cNvSpPr txBox="1">
            <a:spLocks noGrp="1"/>
          </p:cNvSpPr>
          <p:nvPr>
            <p:ph type="title" hasCustomPrompt="1"/>
          </p:nvPr>
        </p:nvSpPr>
        <p:spPr>
          <a:xfrm>
            <a:off x="1194350" y="1761088"/>
            <a:ext cx="1031100" cy="897600"/>
          </a:xfrm>
          <a:prstGeom prst="rect">
            <a:avLst/>
          </a:prstGeom>
          <a:noFill/>
          <a:effectLst>
            <a:outerShdw dist="66675" dir="5400000" algn="bl" rotWithShape="0">
              <a:schemeClr val="accent2"/>
            </a:outerShdw>
          </a:effectLst>
        </p:spPr>
        <p:txBody>
          <a:bodyPr spcFirstLastPara="1" wrap="square" lIns="91425" tIns="91425" rIns="91425" bIns="91425" anchor="ctr" anchorCtr="0">
            <a:noAutofit/>
          </a:bodyPr>
          <a:lstStyle>
            <a:lvl1pPr lvl="0" algn="ctr" rtl="0">
              <a:spcBef>
                <a:spcPts val="0"/>
              </a:spcBef>
              <a:spcAft>
                <a:spcPts val="0"/>
              </a:spcAft>
              <a:buClr>
                <a:schemeClr val="lt1"/>
              </a:buClr>
              <a:buSzPts val="4700"/>
              <a:buNone/>
              <a:defRPr sz="4700">
                <a:solidFill>
                  <a:schemeClr val="accent4"/>
                </a:solidFill>
              </a:defRPr>
            </a:lvl1pPr>
            <a:lvl2pPr lvl="1" algn="r" rtl="0">
              <a:spcBef>
                <a:spcPts val="0"/>
              </a:spcBef>
              <a:spcAft>
                <a:spcPts val="0"/>
              </a:spcAft>
              <a:buClr>
                <a:schemeClr val="lt1"/>
              </a:buClr>
              <a:buSzPts val="4700"/>
              <a:buFont typeface="Libre Baskerville"/>
              <a:buNone/>
              <a:defRPr sz="4700">
                <a:solidFill>
                  <a:schemeClr val="lt1"/>
                </a:solidFill>
                <a:latin typeface="Libre Baskerville"/>
                <a:ea typeface="Libre Baskerville"/>
                <a:cs typeface="Libre Baskerville"/>
                <a:sym typeface="Libre Baskerville"/>
              </a:defRPr>
            </a:lvl2pPr>
            <a:lvl3pPr lvl="2" algn="r" rtl="0">
              <a:spcBef>
                <a:spcPts val="0"/>
              </a:spcBef>
              <a:spcAft>
                <a:spcPts val="0"/>
              </a:spcAft>
              <a:buClr>
                <a:schemeClr val="lt1"/>
              </a:buClr>
              <a:buSzPts val="4700"/>
              <a:buFont typeface="Libre Baskerville"/>
              <a:buNone/>
              <a:defRPr sz="4700">
                <a:solidFill>
                  <a:schemeClr val="lt1"/>
                </a:solidFill>
                <a:latin typeface="Libre Baskerville"/>
                <a:ea typeface="Libre Baskerville"/>
                <a:cs typeface="Libre Baskerville"/>
                <a:sym typeface="Libre Baskerville"/>
              </a:defRPr>
            </a:lvl3pPr>
            <a:lvl4pPr lvl="3" algn="r" rtl="0">
              <a:spcBef>
                <a:spcPts val="0"/>
              </a:spcBef>
              <a:spcAft>
                <a:spcPts val="0"/>
              </a:spcAft>
              <a:buClr>
                <a:schemeClr val="lt1"/>
              </a:buClr>
              <a:buSzPts val="4700"/>
              <a:buFont typeface="Libre Baskerville"/>
              <a:buNone/>
              <a:defRPr sz="4700">
                <a:solidFill>
                  <a:schemeClr val="lt1"/>
                </a:solidFill>
                <a:latin typeface="Libre Baskerville"/>
                <a:ea typeface="Libre Baskerville"/>
                <a:cs typeface="Libre Baskerville"/>
                <a:sym typeface="Libre Baskerville"/>
              </a:defRPr>
            </a:lvl4pPr>
            <a:lvl5pPr lvl="4" algn="r" rtl="0">
              <a:spcBef>
                <a:spcPts val="0"/>
              </a:spcBef>
              <a:spcAft>
                <a:spcPts val="0"/>
              </a:spcAft>
              <a:buClr>
                <a:schemeClr val="lt1"/>
              </a:buClr>
              <a:buSzPts val="4700"/>
              <a:buFont typeface="Libre Baskerville"/>
              <a:buNone/>
              <a:defRPr sz="4700">
                <a:solidFill>
                  <a:schemeClr val="lt1"/>
                </a:solidFill>
                <a:latin typeface="Libre Baskerville"/>
                <a:ea typeface="Libre Baskerville"/>
                <a:cs typeface="Libre Baskerville"/>
                <a:sym typeface="Libre Baskerville"/>
              </a:defRPr>
            </a:lvl5pPr>
            <a:lvl6pPr lvl="5" algn="r" rtl="0">
              <a:spcBef>
                <a:spcPts val="0"/>
              </a:spcBef>
              <a:spcAft>
                <a:spcPts val="0"/>
              </a:spcAft>
              <a:buClr>
                <a:schemeClr val="lt1"/>
              </a:buClr>
              <a:buSzPts val="4700"/>
              <a:buFont typeface="Libre Baskerville"/>
              <a:buNone/>
              <a:defRPr sz="4700">
                <a:solidFill>
                  <a:schemeClr val="lt1"/>
                </a:solidFill>
                <a:latin typeface="Libre Baskerville"/>
                <a:ea typeface="Libre Baskerville"/>
                <a:cs typeface="Libre Baskerville"/>
                <a:sym typeface="Libre Baskerville"/>
              </a:defRPr>
            </a:lvl6pPr>
            <a:lvl7pPr lvl="6" algn="r" rtl="0">
              <a:spcBef>
                <a:spcPts val="0"/>
              </a:spcBef>
              <a:spcAft>
                <a:spcPts val="0"/>
              </a:spcAft>
              <a:buClr>
                <a:schemeClr val="lt1"/>
              </a:buClr>
              <a:buSzPts val="4700"/>
              <a:buFont typeface="Libre Baskerville"/>
              <a:buNone/>
              <a:defRPr sz="4700">
                <a:solidFill>
                  <a:schemeClr val="lt1"/>
                </a:solidFill>
                <a:latin typeface="Libre Baskerville"/>
                <a:ea typeface="Libre Baskerville"/>
                <a:cs typeface="Libre Baskerville"/>
                <a:sym typeface="Libre Baskerville"/>
              </a:defRPr>
            </a:lvl7pPr>
            <a:lvl8pPr lvl="7" algn="r" rtl="0">
              <a:spcBef>
                <a:spcPts val="0"/>
              </a:spcBef>
              <a:spcAft>
                <a:spcPts val="0"/>
              </a:spcAft>
              <a:buClr>
                <a:schemeClr val="lt1"/>
              </a:buClr>
              <a:buSzPts val="4700"/>
              <a:buFont typeface="Libre Baskerville"/>
              <a:buNone/>
              <a:defRPr sz="4700">
                <a:solidFill>
                  <a:schemeClr val="lt1"/>
                </a:solidFill>
                <a:latin typeface="Libre Baskerville"/>
                <a:ea typeface="Libre Baskerville"/>
                <a:cs typeface="Libre Baskerville"/>
                <a:sym typeface="Libre Baskerville"/>
              </a:defRPr>
            </a:lvl8pPr>
            <a:lvl9pPr lvl="8" algn="r" rtl="0">
              <a:spcBef>
                <a:spcPts val="0"/>
              </a:spcBef>
              <a:spcAft>
                <a:spcPts val="0"/>
              </a:spcAft>
              <a:buClr>
                <a:schemeClr val="lt1"/>
              </a:buClr>
              <a:buSzPts val="4700"/>
              <a:buFont typeface="Libre Baskerville"/>
              <a:buNone/>
              <a:defRPr sz="4700">
                <a:solidFill>
                  <a:schemeClr val="lt1"/>
                </a:solidFill>
                <a:latin typeface="Libre Baskerville"/>
                <a:ea typeface="Libre Baskerville"/>
                <a:cs typeface="Libre Baskerville"/>
                <a:sym typeface="Libre Baskerville"/>
              </a:defRPr>
            </a:lvl9pPr>
          </a:lstStyle>
          <a:p>
            <a:r>
              <a:t>xx%</a:t>
            </a:r>
          </a:p>
        </p:txBody>
      </p:sp>
      <p:sp>
        <p:nvSpPr>
          <p:cNvPr id="222" name="Google Shape;222;p13"/>
          <p:cNvSpPr txBox="1">
            <a:spLocks noGrp="1"/>
          </p:cNvSpPr>
          <p:nvPr>
            <p:ph type="subTitle" idx="2"/>
          </p:nvPr>
        </p:nvSpPr>
        <p:spPr>
          <a:xfrm>
            <a:off x="5789618" y="2116797"/>
            <a:ext cx="2160000" cy="626400"/>
          </a:xfrm>
          <a:prstGeom prst="rect">
            <a:avLst/>
          </a:prstGeom>
        </p:spPr>
        <p:txBody>
          <a:bodyPr spcFirstLastPara="1" wrap="square" lIns="126000" tIns="91425" rIns="91425" bIns="91425" anchor="t" anchorCtr="0">
            <a:noAutofit/>
          </a:bodyPr>
          <a:lstStyle>
            <a:lvl1pPr lvl="0" rtl="0">
              <a:lnSpc>
                <a:spcPct val="100000"/>
              </a:lnSpc>
              <a:spcBef>
                <a:spcPts val="0"/>
              </a:spcBef>
              <a:spcAft>
                <a:spcPts val="0"/>
              </a:spcAft>
              <a:buClr>
                <a:schemeClr val="lt1"/>
              </a:buClr>
              <a:buSzPts val="1400"/>
              <a:buNone/>
              <a:defRPr sz="1400">
                <a:solidFill>
                  <a:schemeClr val="dk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a:endParaRPr/>
          </a:p>
        </p:txBody>
      </p:sp>
      <p:sp>
        <p:nvSpPr>
          <p:cNvPr id="223" name="Google Shape;223;p13"/>
          <p:cNvSpPr txBox="1">
            <a:spLocks noGrp="1"/>
          </p:cNvSpPr>
          <p:nvPr>
            <p:ph type="title" idx="3" hasCustomPrompt="1"/>
          </p:nvPr>
        </p:nvSpPr>
        <p:spPr>
          <a:xfrm>
            <a:off x="4715319" y="1761088"/>
            <a:ext cx="1031100" cy="897600"/>
          </a:xfrm>
          <a:prstGeom prst="rect">
            <a:avLst/>
          </a:prstGeom>
          <a:noFill/>
          <a:effectLst>
            <a:outerShdw dist="66675" dir="5400000" algn="bl" rotWithShape="0">
              <a:schemeClr val="accent2"/>
            </a:outerShdw>
          </a:effectLst>
        </p:spPr>
        <p:txBody>
          <a:bodyPr spcFirstLastPara="1" wrap="square" lIns="91425" tIns="91425" rIns="91425" bIns="91425" anchor="ctr" anchorCtr="0">
            <a:noAutofit/>
          </a:bodyPr>
          <a:lstStyle>
            <a:lvl1pPr lvl="0" algn="ctr" rtl="0">
              <a:spcBef>
                <a:spcPts val="0"/>
              </a:spcBef>
              <a:spcAft>
                <a:spcPts val="0"/>
              </a:spcAft>
              <a:buClr>
                <a:schemeClr val="lt1"/>
              </a:buClr>
              <a:buSzPts val="4700"/>
              <a:buNone/>
              <a:defRPr sz="4700">
                <a:solidFill>
                  <a:schemeClr val="accent4"/>
                </a:solidFill>
              </a:defRPr>
            </a:lvl1pPr>
            <a:lvl2pPr lvl="1" algn="r" rtl="0">
              <a:spcBef>
                <a:spcPts val="0"/>
              </a:spcBef>
              <a:spcAft>
                <a:spcPts val="0"/>
              </a:spcAft>
              <a:buClr>
                <a:schemeClr val="lt1"/>
              </a:buClr>
              <a:buSzPts val="4700"/>
              <a:buFont typeface="Libre Baskerville"/>
              <a:buNone/>
              <a:defRPr sz="4700">
                <a:solidFill>
                  <a:schemeClr val="lt1"/>
                </a:solidFill>
                <a:latin typeface="Libre Baskerville"/>
                <a:ea typeface="Libre Baskerville"/>
                <a:cs typeface="Libre Baskerville"/>
                <a:sym typeface="Libre Baskerville"/>
              </a:defRPr>
            </a:lvl2pPr>
            <a:lvl3pPr lvl="2" algn="r" rtl="0">
              <a:spcBef>
                <a:spcPts val="0"/>
              </a:spcBef>
              <a:spcAft>
                <a:spcPts val="0"/>
              </a:spcAft>
              <a:buClr>
                <a:schemeClr val="lt1"/>
              </a:buClr>
              <a:buSzPts val="4700"/>
              <a:buFont typeface="Libre Baskerville"/>
              <a:buNone/>
              <a:defRPr sz="4700">
                <a:solidFill>
                  <a:schemeClr val="lt1"/>
                </a:solidFill>
                <a:latin typeface="Libre Baskerville"/>
                <a:ea typeface="Libre Baskerville"/>
                <a:cs typeface="Libre Baskerville"/>
                <a:sym typeface="Libre Baskerville"/>
              </a:defRPr>
            </a:lvl3pPr>
            <a:lvl4pPr lvl="3" algn="r" rtl="0">
              <a:spcBef>
                <a:spcPts val="0"/>
              </a:spcBef>
              <a:spcAft>
                <a:spcPts val="0"/>
              </a:spcAft>
              <a:buClr>
                <a:schemeClr val="lt1"/>
              </a:buClr>
              <a:buSzPts val="4700"/>
              <a:buFont typeface="Libre Baskerville"/>
              <a:buNone/>
              <a:defRPr sz="4700">
                <a:solidFill>
                  <a:schemeClr val="lt1"/>
                </a:solidFill>
                <a:latin typeface="Libre Baskerville"/>
                <a:ea typeface="Libre Baskerville"/>
                <a:cs typeface="Libre Baskerville"/>
                <a:sym typeface="Libre Baskerville"/>
              </a:defRPr>
            </a:lvl4pPr>
            <a:lvl5pPr lvl="4" algn="r" rtl="0">
              <a:spcBef>
                <a:spcPts val="0"/>
              </a:spcBef>
              <a:spcAft>
                <a:spcPts val="0"/>
              </a:spcAft>
              <a:buClr>
                <a:schemeClr val="lt1"/>
              </a:buClr>
              <a:buSzPts val="4700"/>
              <a:buFont typeface="Libre Baskerville"/>
              <a:buNone/>
              <a:defRPr sz="4700">
                <a:solidFill>
                  <a:schemeClr val="lt1"/>
                </a:solidFill>
                <a:latin typeface="Libre Baskerville"/>
                <a:ea typeface="Libre Baskerville"/>
                <a:cs typeface="Libre Baskerville"/>
                <a:sym typeface="Libre Baskerville"/>
              </a:defRPr>
            </a:lvl5pPr>
            <a:lvl6pPr lvl="5" algn="r" rtl="0">
              <a:spcBef>
                <a:spcPts val="0"/>
              </a:spcBef>
              <a:spcAft>
                <a:spcPts val="0"/>
              </a:spcAft>
              <a:buClr>
                <a:schemeClr val="lt1"/>
              </a:buClr>
              <a:buSzPts val="4700"/>
              <a:buFont typeface="Libre Baskerville"/>
              <a:buNone/>
              <a:defRPr sz="4700">
                <a:solidFill>
                  <a:schemeClr val="lt1"/>
                </a:solidFill>
                <a:latin typeface="Libre Baskerville"/>
                <a:ea typeface="Libre Baskerville"/>
                <a:cs typeface="Libre Baskerville"/>
                <a:sym typeface="Libre Baskerville"/>
              </a:defRPr>
            </a:lvl6pPr>
            <a:lvl7pPr lvl="6" algn="r" rtl="0">
              <a:spcBef>
                <a:spcPts val="0"/>
              </a:spcBef>
              <a:spcAft>
                <a:spcPts val="0"/>
              </a:spcAft>
              <a:buClr>
                <a:schemeClr val="lt1"/>
              </a:buClr>
              <a:buSzPts val="4700"/>
              <a:buFont typeface="Libre Baskerville"/>
              <a:buNone/>
              <a:defRPr sz="4700">
                <a:solidFill>
                  <a:schemeClr val="lt1"/>
                </a:solidFill>
                <a:latin typeface="Libre Baskerville"/>
                <a:ea typeface="Libre Baskerville"/>
                <a:cs typeface="Libre Baskerville"/>
                <a:sym typeface="Libre Baskerville"/>
              </a:defRPr>
            </a:lvl7pPr>
            <a:lvl8pPr lvl="7" algn="r" rtl="0">
              <a:spcBef>
                <a:spcPts val="0"/>
              </a:spcBef>
              <a:spcAft>
                <a:spcPts val="0"/>
              </a:spcAft>
              <a:buClr>
                <a:schemeClr val="lt1"/>
              </a:buClr>
              <a:buSzPts val="4700"/>
              <a:buFont typeface="Libre Baskerville"/>
              <a:buNone/>
              <a:defRPr sz="4700">
                <a:solidFill>
                  <a:schemeClr val="lt1"/>
                </a:solidFill>
                <a:latin typeface="Libre Baskerville"/>
                <a:ea typeface="Libre Baskerville"/>
                <a:cs typeface="Libre Baskerville"/>
                <a:sym typeface="Libre Baskerville"/>
              </a:defRPr>
            </a:lvl8pPr>
            <a:lvl9pPr lvl="8" algn="r" rtl="0">
              <a:spcBef>
                <a:spcPts val="0"/>
              </a:spcBef>
              <a:spcAft>
                <a:spcPts val="0"/>
              </a:spcAft>
              <a:buClr>
                <a:schemeClr val="lt1"/>
              </a:buClr>
              <a:buSzPts val="4700"/>
              <a:buFont typeface="Libre Baskerville"/>
              <a:buNone/>
              <a:defRPr sz="4700">
                <a:solidFill>
                  <a:schemeClr val="lt1"/>
                </a:solidFill>
                <a:latin typeface="Libre Baskerville"/>
                <a:ea typeface="Libre Baskerville"/>
                <a:cs typeface="Libre Baskerville"/>
                <a:sym typeface="Libre Baskerville"/>
              </a:defRPr>
            </a:lvl9pPr>
          </a:lstStyle>
          <a:p>
            <a:r>
              <a:t>xx%</a:t>
            </a:r>
          </a:p>
        </p:txBody>
      </p:sp>
      <p:sp>
        <p:nvSpPr>
          <p:cNvPr id="224" name="Google Shape;224;p13"/>
          <p:cNvSpPr txBox="1">
            <a:spLocks noGrp="1"/>
          </p:cNvSpPr>
          <p:nvPr>
            <p:ph type="ctrTitle" idx="4"/>
          </p:nvPr>
        </p:nvSpPr>
        <p:spPr>
          <a:xfrm>
            <a:off x="2271150" y="3045138"/>
            <a:ext cx="2160000" cy="428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1800"/>
              <a:buNone/>
              <a:defRPr sz="1800">
                <a:solidFill>
                  <a:schemeClr val="dk1"/>
                </a:solidFill>
              </a:defRPr>
            </a:lvl1pPr>
            <a:lvl2pPr lvl="1" rtl="0">
              <a:spcBef>
                <a:spcPts val="0"/>
              </a:spcBef>
              <a:spcAft>
                <a:spcPts val="0"/>
              </a:spcAft>
              <a:buClr>
                <a:schemeClr val="lt1"/>
              </a:buClr>
              <a:buSzPts val="1800"/>
              <a:buFont typeface="Libre Baskerville"/>
              <a:buNone/>
              <a:defRPr sz="1800">
                <a:solidFill>
                  <a:schemeClr val="lt1"/>
                </a:solidFill>
                <a:latin typeface="Libre Baskerville"/>
                <a:ea typeface="Libre Baskerville"/>
                <a:cs typeface="Libre Baskerville"/>
                <a:sym typeface="Libre Baskerville"/>
              </a:defRPr>
            </a:lvl2pPr>
            <a:lvl3pPr lvl="2" rtl="0">
              <a:spcBef>
                <a:spcPts val="0"/>
              </a:spcBef>
              <a:spcAft>
                <a:spcPts val="0"/>
              </a:spcAft>
              <a:buClr>
                <a:schemeClr val="lt1"/>
              </a:buClr>
              <a:buSzPts val="1800"/>
              <a:buFont typeface="Libre Baskerville"/>
              <a:buNone/>
              <a:defRPr sz="1800">
                <a:solidFill>
                  <a:schemeClr val="lt1"/>
                </a:solidFill>
                <a:latin typeface="Libre Baskerville"/>
                <a:ea typeface="Libre Baskerville"/>
                <a:cs typeface="Libre Baskerville"/>
                <a:sym typeface="Libre Baskerville"/>
              </a:defRPr>
            </a:lvl3pPr>
            <a:lvl4pPr lvl="3" rtl="0">
              <a:spcBef>
                <a:spcPts val="0"/>
              </a:spcBef>
              <a:spcAft>
                <a:spcPts val="0"/>
              </a:spcAft>
              <a:buClr>
                <a:schemeClr val="lt1"/>
              </a:buClr>
              <a:buSzPts val="1800"/>
              <a:buFont typeface="Libre Baskerville"/>
              <a:buNone/>
              <a:defRPr sz="1800">
                <a:solidFill>
                  <a:schemeClr val="lt1"/>
                </a:solidFill>
                <a:latin typeface="Libre Baskerville"/>
                <a:ea typeface="Libre Baskerville"/>
                <a:cs typeface="Libre Baskerville"/>
                <a:sym typeface="Libre Baskerville"/>
              </a:defRPr>
            </a:lvl4pPr>
            <a:lvl5pPr lvl="4" rtl="0">
              <a:spcBef>
                <a:spcPts val="0"/>
              </a:spcBef>
              <a:spcAft>
                <a:spcPts val="0"/>
              </a:spcAft>
              <a:buClr>
                <a:schemeClr val="lt1"/>
              </a:buClr>
              <a:buSzPts val="1800"/>
              <a:buFont typeface="Libre Baskerville"/>
              <a:buNone/>
              <a:defRPr sz="1800">
                <a:solidFill>
                  <a:schemeClr val="lt1"/>
                </a:solidFill>
                <a:latin typeface="Libre Baskerville"/>
                <a:ea typeface="Libre Baskerville"/>
                <a:cs typeface="Libre Baskerville"/>
                <a:sym typeface="Libre Baskerville"/>
              </a:defRPr>
            </a:lvl5pPr>
            <a:lvl6pPr lvl="5" rtl="0">
              <a:spcBef>
                <a:spcPts val="0"/>
              </a:spcBef>
              <a:spcAft>
                <a:spcPts val="0"/>
              </a:spcAft>
              <a:buClr>
                <a:schemeClr val="lt1"/>
              </a:buClr>
              <a:buSzPts val="1800"/>
              <a:buFont typeface="Libre Baskerville"/>
              <a:buNone/>
              <a:defRPr sz="1800">
                <a:solidFill>
                  <a:schemeClr val="lt1"/>
                </a:solidFill>
                <a:latin typeface="Libre Baskerville"/>
                <a:ea typeface="Libre Baskerville"/>
                <a:cs typeface="Libre Baskerville"/>
                <a:sym typeface="Libre Baskerville"/>
              </a:defRPr>
            </a:lvl6pPr>
            <a:lvl7pPr lvl="6" rtl="0">
              <a:spcBef>
                <a:spcPts val="0"/>
              </a:spcBef>
              <a:spcAft>
                <a:spcPts val="0"/>
              </a:spcAft>
              <a:buClr>
                <a:schemeClr val="lt1"/>
              </a:buClr>
              <a:buSzPts val="1800"/>
              <a:buFont typeface="Libre Baskerville"/>
              <a:buNone/>
              <a:defRPr sz="1800">
                <a:solidFill>
                  <a:schemeClr val="lt1"/>
                </a:solidFill>
                <a:latin typeface="Libre Baskerville"/>
                <a:ea typeface="Libre Baskerville"/>
                <a:cs typeface="Libre Baskerville"/>
                <a:sym typeface="Libre Baskerville"/>
              </a:defRPr>
            </a:lvl7pPr>
            <a:lvl8pPr lvl="7" rtl="0">
              <a:spcBef>
                <a:spcPts val="0"/>
              </a:spcBef>
              <a:spcAft>
                <a:spcPts val="0"/>
              </a:spcAft>
              <a:buClr>
                <a:schemeClr val="lt1"/>
              </a:buClr>
              <a:buSzPts val="1800"/>
              <a:buFont typeface="Libre Baskerville"/>
              <a:buNone/>
              <a:defRPr sz="1800">
                <a:solidFill>
                  <a:schemeClr val="lt1"/>
                </a:solidFill>
                <a:latin typeface="Libre Baskerville"/>
                <a:ea typeface="Libre Baskerville"/>
                <a:cs typeface="Libre Baskerville"/>
                <a:sym typeface="Libre Baskerville"/>
              </a:defRPr>
            </a:lvl8pPr>
            <a:lvl9pPr lvl="8" rtl="0">
              <a:spcBef>
                <a:spcPts val="0"/>
              </a:spcBef>
              <a:spcAft>
                <a:spcPts val="0"/>
              </a:spcAft>
              <a:buClr>
                <a:schemeClr val="lt1"/>
              </a:buClr>
              <a:buSzPts val="1800"/>
              <a:buFont typeface="Libre Baskerville"/>
              <a:buNone/>
              <a:defRPr sz="1800">
                <a:solidFill>
                  <a:schemeClr val="lt1"/>
                </a:solidFill>
                <a:latin typeface="Libre Baskerville"/>
                <a:ea typeface="Libre Baskerville"/>
                <a:cs typeface="Libre Baskerville"/>
                <a:sym typeface="Libre Baskerville"/>
              </a:defRPr>
            </a:lvl9pPr>
          </a:lstStyle>
          <a:p>
            <a:endParaRPr/>
          </a:p>
        </p:txBody>
      </p:sp>
      <p:sp>
        <p:nvSpPr>
          <p:cNvPr id="225" name="Google Shape;225;p13"/>
          <p:cNvSpPr txBox="1">
            <a:spLocks noGrp="1"/>
          </p:cNvSpPr>
          <p:nvPr>
            <p:ph type="subTitle" idx="5"/>
          </p:nvPr>
        </p:nvSpPr>
        <p:spPr>
          <a:xfrm>
            <a:off x="2271163" y="3408747"/>
            <a:ext cx="2160000" cy="626400"/>
          </a:xfrm>
          <a:prstGeom prst="rect">
            <a:avLst/>
          </a:prstGeom>
        </p:spPr>
        <p:txBody>
          <a:bodyPr spcFirstLastPara="1" wrap="square" lIns="126000" tIns="91425" rIns="91425" bIns="91425" anchor="t" anchorCtr="0">
            <a:noAutofit/>
          </a:bodyPr>
          <a:lstStyle>
            <a:lvl1pPr lvl="0" rtl="0">
              <a:lnSpc>
                <a:spcPct val="100000"/>
              </a:lnSpc>
              <a:spcBef>
                <a:spcPts val="0"/>
              </a:spcBef>
              <a:spcAft>
                <a:spcPts val="0"/>
              </a:spcAft>
              <a:buClr>
                <a:schemeClr val="lt1"/>
              </a:buClr>
              <a:buSzPts val="1400"/>
              <a:buNone/>
              <a:defRPr sz="1400">
                <a:solidFill>
                  <a:schemeClr val="dk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a:endParaRPr/>
          </a:p>
        </p:txBody>
      </p:sp>
      <p:sp>
        <p:nvSpPr>
          <p:cNvPr id="226" name="Google Shape;226;p13"/>
          <p:cNvSpPr txBox="1">
            <a:spLocks noGrp="1"/>
          </p:cNvSpPr>
          <p:nvPr>
            <p:ph type="title" idx="6" hasCustomPrompt="1"/>
          </p:nvPr>
        </p:nvSpPr>
        <p:spPr>
          <a:xfrm>
            <a:off x="1194350" y="3068313"/>
            <a:ext cx="1031100" cy="897600"/>
          </a:xfrm>
          <a:prstGeom prst="rect">
            <a:avLst/>
          </a:prstGeom>
          <a:noFill/>
          <a:effectLst>
            <a:outerShdw dist="66675" dir="5400000" algn="bl" rotWithShape="0">
              <a:schemeClr val="accent2"/>
            </a:outerShdw>
          </a:effectLst>
        </p:spPr>
        <p:txBody>
          <a:bodyPr spcFirstLastPara="1" wrap="square" lIns="91425" tIns="91425" rIns="91425" bIns="91425" anchor="ctr" anchorCtr="0">
            <a:noAutofit/>
          </a:bodyPr>
          <a:lstStyle>
            <a:lvl1pPr lvl="0" algn="ctr" rtl="0">
              <a:spcBef>
                <a:spcPts val="0"/>
              </a:spcBef>
              <a:spcAft>
                <a:spcPts val="0"/>
              </a:spcAft>
              <a:buClr>
                <a:schemeClr val="lt1"/>
              </a:buClr>
              <a:buSzPts val="4700"/>
              <a:buNone/>
              <a:defRPr sz="4700">
                <a:solidFill>
                  <a:schemeClr val="accent4"/>
                </a:solidFill>
              </a:defRPr>
            </a:lvl1pPr>
            <a:lvl2pPr lvl="1" algn="r" rtl="0">
              <a:spcBef>
                <a:spcPts val="0"/>
              </a:spcBef>
              <a:spcAft>
                <a:spcPts val="0"/>
              </a:spcAft>
              <a:buClr>
                <a:schemeClr val="lt1"/>
              </a:buClr>
              <a:buSzPts val="4700"/>
              <a:buFont typeface="Libre Baskerville"/>
              <a:buNone/>
              <a:defRPr sz="4700">
                <a:solidFill>
                  <a:schemeClr val="lt1"/>
                </a:solidFill>
                <a:latin typeface="Libre Baskerville"/>
                <a:ea typeface="Libre Baskerville"/>
                <a:cs typeface="Libre Baskerville"/>
                <a:sym typeface="Libre Baskerville"/>
              </a:defRPr>
            </a:lvl2pPr>
            <a:lvl3pPr lvl="2" algn="r" rtl="0">
              <a:spcBef>
                <a:spcPts val="0"/>
              </a:spcBef>
              <a:spcAft>
                <a:spcPts val="0"/>
              </a:spcAft>
              <a:buClr>
                <a:schemeClr val="lt1"/>
              </a:buClr>
              <a:buSzPts val="4700"/>
              <a:buFont typeface="Libre Baskerville"/>
              <a:buNone/>
              <a:defRPr sz="4700">
                <a:solidFill>
                  <a:schemeClr val="lt1"/>
                </a:solidFill>
                <a:latin typeface="Libre Baskerville"/>
                <a:ea typeface="Libre Baskerville"/>
                <a:cs typeface="Libre Baskerville"/>
                <a:sym typeface="Libre Baskerville"/>
              </a:defRPr>
            </a:lvl3pPr>
            <a:lvl4pPr lvl="3" algn="r" rtl="0">
              <a:spcBef>
                <a:spcPts val="0"/>
              </a:spcBef>
              <a:spcAft>
                <a:spcPts val="0"/>
              </a:spcAft>
              <a:buClr>
                <a:schemeClr val="lt1"/>
              </a:buClr>
              <a:buSzPts val="4700"/>
              <a:buFont typeface="Libre Baskerville"/>
              <a:buNone/>
              <a:defRPr sz="4700">
                <a:solidFill>
                  <a:schemeClr val="lt1"/>
                </a:solidFill>
                <a:latin typeface="Libre Baskerville"/>
                <a:ea typeface="Libre Baskerville"/>
                <a:cs typeface="Libre Baskerville"/>
                <a:sym typeface="Libre Baskerville"/>
              </a:defRPr>
            </a:lvl4pPr>
            <a:lvl5pPr lvl="4" algn="r" rtl="0">
              <a:spcBef>
                <a:spcPts val="0"/>
              </a:spcBef>
              <a:spcAft>
                <a:spcPts val="0"/>
              </a:spcAft>
              <a:buClr>
                <a:schemeClr val="lt1"/>
              </a:buClr>
              <a:buSzPts val="4700"/>
              <a:buFont typeface="Libre Baskerville"/>
              <a:buNone/>
              <a:defRPr sz="4700">
                <a:solidFill>
                  <a:schemeClr val="lt1"/>
                </a:solidFill>
                <a:latin typeface="Libre Baskerville"/>
                <a:ea typeface="Libre Baskerville"/>
                <a:cs typeface="Libre Baskerville"/>
                <a:sym typeface="Libre Baskerville"/>
              </a:defRPr>
            </a:lvl5pPr>
            <a:lvl6pPr lvl="5" algn="r" rtl="0">
              <a:spcBef>
                <a:spcPts val="0"/>
              </a:spcBef>
              <a:spcAft>
                <a:spcPts val="0"/>
              </a:spcAft>
              <a:buClr>
                <a:schemeClr val="lt1"/>
              </a:buClr>
              <a:buSzPts val="4700"/>
              <a:buFont typeface="Libre Baskerville"/>
              <a:buNone/>
              <a:defRPr sz="4700">
                <a:solidFill>
                  <a:schemeClr val="lt1"/>
                </a:solidFill>
                <a:latin typeface="Libre Baskerville"/>
                <a:ea typeface="Libre Baskerville"/>
                <a:cs typeface="Libre Baskerville"/>
                <a:sym typeface="Libre Baskerville"/>
              </a:defRPr>
            </a:lvl6pPr>
            <a:lvl7pPr lvl="6" algn="r" rtl="0">
              <a:spcBef>
                <a:spcPts val="0"/>
              </a:spcBef>
              <a:spcAft>
                <a:spcPts val="0"/>
              </a:spcAft>
              <a:buClr>
                <a:schemeClr val="lt1"/>
              </a:buClr>
              <a:buSzPts val="4700"/>
              <a:buFont typeface="Libre Baskerville"/>
              <a:buNone/>
              <a:defRPr sz="4700">
                <a:solidFill>
                  <a:schemeClr val="lt1"/>
                </a:solidFill>
                <a:latin typeface="Libre Baskerville"/>
                <a:ea typeface="Libre Baskerville"/>
                <a:cs typeface="Libre Baskerville"/>
                <a:sym typeface="Libre Baskerville"/>
              </a:defRPr>
            </a:lvl7pPr>
            <a:lvl8pPr lvl="7" algn="r" rtl="0">
              <a:spcBef>
                <a:spcPts val="0"/>
              </a:spcBef>
              <a:spcAft>
                <a:spcPts val="0"/>
              </a:spcAft>
              <a:buClr>
                <a:schemeClr val="lt1"/>
              </a:buClr>
              <a:buSzPts val="4700"/>
              <a:buFont typeface="Libre Baskerville"/>
              <a:buNone/>
              <a:defRPr sz="4700">
                <a:solidFill>
                  <a:schemeClr val="lt1"/>
                </a:solidFill>
                <a:latin typeface="Libre Baskerville"/>
                <a:ea typeface="Libre Baskerville"/>
                <a:cs typeface="Libre Baskerville"/>
                <a:sym typeface="Libre Baskerville"/>
              </a:defRPr>
            </a:lvl8pPr>
            <a:lvl9pPr lvl="8" algn="r" rtl="0">
              <a:spcBef>
                <a:spcPts val="0"/>
              </a:spcBef>
              <a:spcAft>
                <a:spcPts val="0"/>
              </a:spcAft>
              <a:buClr>
                <a:schemeClr val="lt1"/>
              </a:buClr>
              <a:buSzPts val="4700"/>
              <a:buFont typeface="Libre Baskerville"/>
              <a:buNone/>
              <a:defRPr sz="4700">
                <a:solidFill>
                  <a:schemeClr val="lt1"/>
                </a:solidFill>
                <a:latin typeface="Libre Baskerville"/>
                <a:ea typeface="Libre Baskerville"/>
                <a:cs typeface="Libre Baskerville"/>
                <a:sym typeface="Libre Baskerville"/>
              </a:defRPr>
            </a:lvl9pPr>
          </a:lstStyle>
          <a:p>
            <a:r>
              <a:t>xx%</a:t>
            </a:r>
          </a:p>
        </p:txBody>
      </p:sp>
      <p:sp>
        <p:nvSpPr>
          <p:cNvPr id="227" name="Google Shape;227;p13"/>
          <p:cNvSpPr txBox="1">
            <a:spLocks noGrp="1"/>
          </p:cNvSpPr>
          <p:nvPr>
            <p:ph type="ctrTitle" idx="7"/>
          </p:nvPr>
        </p:nvSpPr>
        <p:spPr>
          <a:xfrm>
            <a:off x="5789625" y="3045138"/>
            <a:ext cx="2160000" cy="428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1800"/>
              <a:buNone/>
              <a:defRPr sz="1800">
                <a:solidFill>
                  <a:schemeClr val="dk1"/>
                </a:solidFill>
              </a:defRPr>
            </a:lvl1pPr>
            <a:lvl2pPr lvl="1" rtl="0">
              <a:spcBef>
                <a:spcPts val="0"/>
              </a:spcBef>
              <a:spcAft>
                <a:spcPts val="0"/>
              </a:spcAft>
              <a:buClr>
                <a:schemeClr val="lt1"/>
              </a:buClr>
              <a:buSzPts val="1800"/>
              <a:buFont typeface="Libre Baskerville"/>
              <a:buNone/>
              <a:defRPr sz="1800">
                <a:solidFill>
                  <a:schemeClr val="lt1"/>
                </a:solidFill>
                <a:latin typeface="Libre Baskerville"/>
                <a:ea typeface="Libre Baskerville"/>
                <a:cs typeface="Libre Baskerville"/>
                <a:sym typeface="Libre Baskerville"/>
              </a:defRPr>
            </a:lvl2pPr>
            <a:lvl3pPr lvl="2" rtl="0">
              <a:spcBef>
                <a:spcPts val="0"/>
              </a:spcBef>
              <a:spcAft>
                <a:spcPts val="0"/>
              </a:spcAft>
              <a:buClr>
                <a:schemeClr val="lt1"/>
              </a:buClr>
              <a:buSzPts val="1800"/>
              <a:buFont typeface="Libre Baskerville"/>
              <a:buNone/>
              <a:defRPr sz="1800">
                <a:solidFill>
                  <a:schemeClr val="lt1"/>
                </a:solidFill>
                <a:latin typeface="Libre Baskerville"/>
                <a:ea typeface="Libre Baskerville"/>
                <a:cs typeface="Libre Baskerville"/>
                <a:sym typeface="Libre Baskerville"/>
              </a:defRPr>
            </a:lvl3pPr>
            <a:lvl4pPr lvl="3" rtl="0">
              <a:spcBef>
                <a:spcPts val="0"/>
              </a:spcBef>
              <a:spcAft>
                <a:spcPts val="0"/>
              </a:spcAft>
              <a:buClr>
                <a:schemeClr val="lt1"/>
              </a:buClr>
              <a:buSzPts val="1800"/>
              <a:buFont typeface="Libre Baskerville"/>
              <a:buNone/>
              <a:defRPr sz="1800">
                <a:solidFill>
                  <a:schemeClr val="lt1"/>
                </a:solidFill>
                <a:latin typeface="Libre Baskerville"/>
                <a:ea typeface="Libre Baskerville"/>
                <a:cs typeface="Libre Baskerville"/>
                <a:sym typeface="Libre Baskerville"/>
              </a:defRPr>
            </a:lvl4pPr>
            <a:lvl5pPr lvl="4" rtl="0">
              <a:spcBef>
                <a:spcPts val="0"/>
              </a:spcBef>
              <a:spcAft>
                <a:spcPts val="0"/>
              </a:spcAft>
              <a:buClr>
                <a:schemeClr val="lt1"/>
              </a:buClr>
              <a:buSzPts val="1800"/>
              <a:buFont typeface="Libre Baskerville"/>
              <a:buNone/>
              <a:defRPr sz="1800">
                <a:solidFill>
                  <a:schemeClr val="lt1"/>
                </a:solidFill>
                <a:latin typeface="Libre Baskerville"/>
                <a:ea typeface="Libre Baskerville"/>
                <a:cs typeface="Libre Baskerville"/>
                <a:sym typeface="Libre Baskerville"/>
              </a:defRPr>
            </a:lvl5pPr>
            <a:lvl6pPr lvl="5" rtl="0">
              <a:spcBef>
                <a:spcPts val="0"/>
              </a:spcBef>
              <a:spcAft>
                <a:spcPts val="0"/>
              </a:spcAft>
              <a:buClr>
                <a:schemeClr val="lt1"/>
              </a:buClr>
              <a:buSzPts val="1800"/>
              <a:buFont typeface="Libre Baskerville"/>
              <a:buNone/>
              <a:defRPr sz="1800">
                <a:solidFill>
                  <a:schemeClr val="lt1"/>
                </a:solidFill>
                <a:latin typeface="Libre Baskerville"/>
                <a:ea typeface="Libre Baskerville"/>
                <a:cs typeface="Libre Baskerville"/>
                <a:sym typeface="Libre Baskerville"/>
              </a:defRPr>
            </a:lvl6pPr>
            <a:lvl7pPr lvl="6" rtl="0">
              <a:spcBef>
                <a:spcPts val="0"/>
              </a:spcBef>
              <a:spcAft>
                <a:spcPts val="0"/>
              </a:spcAft>
              <a:buClr>
                <a:schemeClr val="lt1"/>
              </a:buClr>
              <a:buSzPts val="1800"/>
              <a:buFont typeface="Libre Baskerville"/>
              <a:buNone/>
              <a:defRPr sz="1800">
                <a:solidFill>
                  <a:schemeClr val="lt1"/>
                </a:solidFill>
                <a:latin typeface="Libre Baskerville"/>
                <a:ea typeface="Libre Baskerville"/>
                <a:cs typeface="Libre Baskerville"/>
                <a:sym typeface="Libre Baskerville"/>
              </a:defRPr>
            </a:lvl7pPr>
            <a:lvl8pPr lvl="7" rtl="0">
              <a:spcBef>
                <a:spcPts val="0"/>
              </a:spcBef>
              <a:spcAft>
                <a:spcPts val="0"/>
              </a:spcAft>
              <a:buClr>
                <a:schemeClr val="lt1"/>
              </a:buClr>
              <a:buSzPts val="1800"/>
              <a:buFont typeface="Libre Baskerville"/>
              <a:buNone/>
              <a:defRPr sz="1800">
                <a:solidFill>
                  <a:schemeClr val="lt1"/>
                </a:solidFill>
                <a:latin typeface="Libre Baskerville"/>
                <a:ea typeface="Libre Baskerville"/>
                <a:cs typeface="Libre Baskerville"/>
                <a:sym typeface="Libre Baskerville"/>
              </a:defRPr>
            </a:lvl8pPr>
            <a:lvl9pPr lvl="8" rtl="0">
              <a:spcBef>
                <a:spcPts val="0"/>
              </a:spcBef>
              <a:spcAft>
                <a:spcPts val="0"/>
              </a:spcAft>
              <a:buClr>
                <a:schemeClr val="lt1"/>
              </a:buClr>
              <a:buSzPts val="1800"/>
              <a:buFont typeface="Libre Baskerville"/>
              <a:buNone/>
              <a:defRPr sz="1800">
                <a:solidFill>
                  <a:schemeClr val="lt1"/>
                </a:solidFill>
                <a:latin typeface="Libre Baskerville"/>
                <a:ea typeface="Libre Baskerville"/>
                <a:cs typeface="Libre Baskerville"/>
                <a:sym typeface="Libre Baskerville"/>
              </a:defRPr>
            </a:lvl9pPr>
          </a:lstStyle>
          <a:p>
            <a:endParaRPr/>
          </a:p>
        </p:txBody>
      </p:sp>
      <p:sp>
        <p:nvSpPr>
          <p:cNvPr id="228" name="Google Shape;228;p13"/>
          <p:cNvSpPr txBox="1">
            <a:spLocks noGrp="1"/>
          </p:cNvSpPr>
          <p:nvPr>
            <p:ph type="subTitle" idx="8"/>
          </p:nvPr>
        </p:nvSpPr>
        <p:spPr>
          <a:xfrm>
            <a:off x="5789638" y="3408747"/>
            <a:ext cx="2160000" cy="626400"/>
          </a:xfrm>
          <a:prstGeom prst="rect">
            <a:avLst/>
          </a:prstGeom>
        </p:spPr>
        <p:txBody>
          <a:bodyPr spcFirstLastPara="1" wrap="square" lIns="126000" tIns="91425" rIns="91425" bIns="91425" anchor="t" anchorCtr="0">
            <a:noAutofit/>
          </a:bodyPr>
          <a:lstStyle>
            <a:lvl1pPr lvl="0" rtl="0">
              <a:lnSpc>
                <a:spcPct val="100000"/>
              </a:lnSpc>
              <a:spcBef>
                <a:spcPts val="0"/>
              </a:spcBef>
              <a:spcAft>
                <a:spcPts val="0"/>
              </a:spcAft>
              <a:buClr>
                <a:schemeClr val="lt1"/>
              </a:buClr>
              <a:buSzPts val="1400"/>
              <a:buNone/>
              <a:defRPr sz="1400">
                <a:solidFill>
                  <a:schemeClr val="dk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a:endParaRPr/>
          </a:p>
        </p:txBody>
      </p:sp>
      <p:sp>
        <p:nvSpPr>
          <p:cNvPr id="229" name="Google Shape;229;p13"/>
          <p:cNvSpPr txBox="1">
            <a:spLocks noGrp="1"/>
          </p:cNvSpPr>
          <p:nvPr>
            <p:ph type="title" idx="9" hasCustomPrompt="1"/>
          </p:nvPr>
        </p:nvSpPr>
        <p:spPr>
          <a:xfrm>
            <a:off x="4715332" y="3068313"/>
            <a:ext cx="1031100" cy="897600"/>
          </a:xfrm>
          <a:prstGeom prst="rect">
            <a:avLst/>
          </a:prstGeom>
          <a:noFill/>
          <a:effectLst>
            <a:outerShdw dist="66675" dir="5400000" algn="bl" rotWithShape="0">
              <a:schemeClr val="accent2"/>
            </a:outerShdw>
          </a:effectLst>
        </p:spPr>
        <p:txBody>
          <a:bodyPr spcFirstLastPara="1" wrap="square" lIns="91425" tIns="91425" rIns="91425" bIns="91425" anchor="ctr" anchorCtr="0">
            <a:noAutofit/>
          </a:bodyPr>
          <a:lstStyle>
            <a:lvl1pPr lvl="0" algn="ctr" rtl="0">
              <a:spcBef>
                <a:spcPts val="0"/>
              </a:spcBef>
              <a:spcAft>
                <a:spcPts val="0"/>
              </a:spcAft>
              <a:buClr>
                <a:schemeClr val="lt1"/>
              </a:buClr>
              <a:buSzPts val="4700"/>
              <a:buNone/>
              <a:defRPr sz="4700">
                <a:solidFill>
                  <a:schemeClr val="accent4"/>
                </a:solidFill>
              </a:defRPr>
            </a:lvl1pPr>
            <a:lvl2pPr lvl="1" algn="r" rtl="0">
              <a:spcBef>
                <a:spcPts val="0"/>
              </a:spcBef>
              <a:spcAft>
                <a:spcPts val="0"/>
              </a:spcAft>
              <a:buClr>
                <a:schemeClr val="lt1"/>
              </a:buClr>
              <a:buSzPts val="4700"/>
              <a:buFont typeface="Libre Baskerville"/>
              <a:buNone/>
              <a:defRPr sz="4700">
                <a:solidFill>
                  <a:schemeClr val="lt1"/>
                </a:solidFill>
                <a:latin typeface="Libre Baskerville"/>
                <a:ea typeface="Libre Baskerville"/>
                <a:cs typeface="Libre Baskerville"/>
                <a:sym typeface="Libre Baskerville"/>
              </a:defRPr>
            </a:lvl2pPr>
            <a:lvl3pPr lvl="2" algn="r" rtl="0">
              <a:spcBef>
                <a:spcPts val="0"/>
              </a:spcBef>
              <a:spcAft>
                <a:spcPts val="0"/>
              </a:spcAft>
              <a:buClr>
                <a:schemeClr val="lt1"/>
              </a:buClr>
              <a:buSzPts val="4700"/>
              <a:buFont typeface="Libre Baskerville"/>
              <a:buNone/>
              <a:defRPr sz="4700">
                <a:solidFill>
                  <a:schemeClr val="lt1"/>
                </a:solidFill>
                <a:latin typeface="Libre Baskerville"/>
                <a:ea typeface="Libre Baskerville"/>
                <a:cs typeface="Libre Baskerville"/>
                <a:sym typeface="Libre Baskerville"/>
              </a:defRPr>
            </a:lvl3pPr>
            <a:lvl4pPr lvl="3" algn="r" rtl="0">
              <a:spcBef>
                <a:spcPts val="0"/>
              </a:spcBef>
              <a:spcAft>
                <a:spcPts val="0"/>
              </a:spcAft>
              <a:buClr>
                <a:schemeClr val="lt1"/>
              </a:buClr>
              <a:buSzPts val="4700"/>
              <a:buFont typeface="Libre Baskerville"/>
              <a:buNone/>
              <a:defRPr sz="4700">
                <a:solidFill>
                  <a:schemeClr val="lt1"/>
                </a:solidFill>
                <a:latin typeface="Libre Baskerville"/>
                <a:ea typeface="Libre Baskerville"/>
                <a:cs typeface="Libre Baskerville"/>
                <a:sym typeface="Libre Baskerville"/>
              </a:defRPr>
            </a:lvl4pPr>
            <a:lvl5pPr lvl="4" algn="r" rtl="0">
              <a:spcBef>
                <a:spcPts val="0"/>
              </a:spcBef>
              <a:spcAft>
                <a:spcPts val="0"/>
              </a:spcAft>
              <a:buClr>
                <a:schemeClr val="lt1"/>
              </a:buClr>
              <a:buSzPts val="4700"/>
              <a:buFont typeface="Libre Baskerville"/>
              <a:buNone/>
              <a:defRPr sz="4700">
                <a:solidFill>
                  <a:schemeClr val="lt1"/>
                </a:solidFill>
                <a:latin typeface="Libre Baskerville"/>
                <a:ea typeface="Libre Baskerville"/>
                <a:cs typeface="Libre Baskerville"/>
                <a:sym typeface="Libre Baskerville"/>
              </a:defRPr>
            </a:lvl5pPr>
            <a:lvl6pPr lvl="5" algn="r" rtl="0">
              <a:spcBef>
                <a:spcPts val="0"/>
              </a:spcBef>
              <a:spcAft>
                <a:spcPts val="0"/>
              </a:spcAft>
              <a:buClr>
                <a:schemeClr val="lt1"/>
              </a:buClr>
              <a:buSzPts val="4700"/>
              <a:buFont typeface="Libre Baskerville"/>
              <a:buNone/>
              <a:defRPr sz="4700">
                <a:solidFill>
                  <a:schemeClr val="lt1"/>
                </a:solidFill>
                <a:latin typeface="Libre Baskerville"/>
                <a:ea typeface="Libre Baskerville"/>
                <a:cs typeface="Libre Baskerville"/>
                <a:sym typeface="Libre Baskerville"/>
              </a:defRPr>
            </a:lvl6pPr>
            <a:lvl7pPr lvl="6" algn="r" rtl="0">
              <a:spcBef>
                <a:spcPts val="0"/>
              </a:spcBef>
              <a:spcAft>
                <a:spcPts val="0"/>
              </a:spcAft>
              <a:buClr>
                <a:schemeClr val="lt1"/>
              </a:buClr>
              <a:buSzPts val="4700"/>
              <a:buFont typeface="Libre Baskerville"/>
              <a:buNone/>
              <a:defRPr sz="4700">
                <a:solidFill>
                  <a:schemeClr val="lt1"/>
                </a:solidFill>
                <a:latin typeface="Libre Baskerville"/>
                <a:ea typeface="Libre Baskerville"/>
                <a:cs typeface="Libre Baskerville"/>
                <a:sym typeface="Libre Baskerville"/>
              </a:defRPr>
            </a:lvl7pPr>
            <a:lvl8pPr lvl="7" algn="r" rtl="0">
              <a:spcBef>
                <a:spcPts val="0"/>
              </a:spcBef>
              <a:spcAft>
                <a:spcPts val="0"/>
              </a:spcAft>
              <a:buClr>
                <a:schemeClr val="lt1"/>
              </a:buClr>
              <a:buSzPts val="4700"/>
              <a:buFont typeface="Libre Baskerville"/>
              <a:buNone/>
              <a:defRPr sz="4700">
                <a:solidFill>
                  <a:schemeClr val="lt1"/>
                </a:solidFill>
                <a:latin typeface="Libre Baskerville"/>
                <a:ea typeface="Libre Baskerville"/>
                <a:cs typeface="Libre Baskerville"/>
                <a:sym typeface="Libre Baskerville"/>
              </a:defRPr>
            </a:lvl8pPr>
            <a:lvl9pPr lvl="8" algn="r" rtl="0">
              <a:spcBef>
                <a:spcPts val="0"/>
              </a:spcBef>
              <a:spcAft>
                <a:spcPts val="0"/>
              </a:spcAft>
              <a:buClr>
                <a:schemeClr val="lt1"/>
              </a:buClr>
              <a:buSzPts val="4700"/>
              <a:buFont typeface="Libre Baskerville"/>
              <a:buNone/>
              <a:defRPr sz="4700">
                <a:solidFill>
                  <a:schemeClr val="lt1"/>
                </a:solidFill>
                <a:latin typeface="Libre Baskerville"/>
                <a:ea typeface="Libre Baskerville"/>
                <a:cs typeface="Libre Baskerville"/>
                <a:sym typeface="Libre Baskerville"/>
              </a:defRPr>
            </a:lvl9pPr>
          </a:lstStyle>
          <a:p>
            <a:r>
              <a:t>xx%</a:t>
            </a:r>
          </a:p>
        </p:txBody>
      </p:sp>
      <p:sp>
        <p:nvSpPr>
          <p:cNvPr id="230" name="Google Shape;230;p13"/>
          <p:cNvSpPr txBox="1">
            <a:spLocks noGrp="1"/>
          </p:cNvSpPr>
          <p:nvPr>
            <p:ph type="ctrTitle" idx="13"/>
          </p:nvPr>
        </p:nvSpPr>
        <p:spPr>
          <a:xfrm>
            <a:off x="2271147" y="1756788"/>
            <a:ext cx="2160000" cy="428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1800"/>
              <a:buNone/>
              <a:defRPr sz="1800">
                <a:solidFill>
                  <a:schemeClr val="dk1"/>
                </a:solidFill>
              </a:defRPr>
            </a:lvl1pPr>
            <a:lvl2pPr lvl="1" rtl="0">
              <a:spcBef>
                <a:spcPts val="0"/>
              </a:spcBef>
              <a:spcAft>
                <a:spcPts val="0"/>
              </a:spcAft>
              <a:buClr>
                <a:schemeClr val="lt1"/>
              </a:buClr>
              <a:buSzPts val="1800"/>
              <a:buFont typeface="Libre Baskerville"/>
              <a:buNone/>
              <a:defRPr sz="1800">
                <a:solidFill>
                  <a:schemeClr val="lt1"/>
                </a:solidFill>
                <a:latin typeface="Libre Baskerville"/>
                <a:ea typeface="Libre Baskerville"/>
                <a:cs typeface="Libre Baskerville"/>
                <a:sym typeface="Libre Baskerville"/>
              </a:defRPr>
            </a:lvl2pPr>
            <a:lvl3pPr lvl="2" rtl="0">
              <a:spcBef>
                <a:spcPts val="0"/>
              </a:spcBef>
              <a:spcAft>
                <a:spcPts val="0"/>
              </a:spcAft>
              <a:buClr>
                <a:schemeClr val="lt1"/>
              </a:buClr>
              <a:buSzPts val="1800"/>
              <a:buFont typeface="Libre Baskerville"/>
              <a:buNone/>
              <a:defRPr sz="1800">
                <a:solidFill>
                  <a:schemeClr val="lt1"/>
                </a:solidFill>
                <a:latin typeface="Libre Baskerville"/>
                <a:ea typeface="Libre Baskerville"/>
                <a:cs typeface="Libre Baskerville"/>
                <a:sym typeface="Libre Baskerville"/>
              </a:defRPr>
            </a:lvl3pPr>
            <a:lvl4pPr lvl="3" rtl="0">
              <a:spcBef>
                <a:spcPts val="0"/>
              </a:spcBef>
              <a:spcAft>
                <a:spcPts val="0"/>
              </a:spcAft>
              <a:buClr>
                <a:schemeClr val="lt1"/>
              </a:buClr>
              <a:buSzPts val="1800"/>
              <a:buFont typeface="Libre Baskerville"/>
              <a:buNone/>
              <a:defRPr sz="1800">
                <a:solidFill>
                  <a:schemeClr val="lt1"/>
                </a:solidFill>
                <a:latin typeface="Libre Baskerville"/>
                <a:ea typeface="Libre Baskerville"/>
                <a:cs typeface="Libre Baskerville"/>
                <a:sym typeface="Libre Baskerville"/>
              </a:defRPr>
            </a:lvl4pPr>
            <a:lvl5pPr lvl="4" rtl="0">
              <a:spcBef>
                <a:spcPts val="0"/>
              </a:spcBef>
              <a:spcAft>
                <a:spcPts val="0"/>
              </a:spcAft>
              <a:buClr>
                <a:schemeClr val="lt1"/>
              </a:buClr>
              <a:buSzPts val="1800"/>
              <a:buFont typeface="Libre Baskerville"/>
              <a:buNone/>
              <a:defRPr sz="1800">
                <a:solidFill>
                  <a:schemeClr val="lt1"/>
                </a:solidFill>
                <a:latin typeface="Libre Baskerville"/>
                <a:ea typeface="Libre Baskerville"/>
                <a:cs typeface="Libre Baskerville"/>
                <a:sym typeface="Libre Baskerville"/>
              </a:defRPr>
            </a:lvl5pPr>
            <a:lvl6pPr lvl="5" rtl="0">
              <a:spcBef>
                <a:spcPts val="0"/>
              </a:spcBef>
              <a:spcAft>
                <a:spcPts val="0"/>
              </a:spcAft>
              <a:buClr>
                <a:schemeClr val="lt1"/>
              </a:buClr>
              <a:buSzPts val="1800"/>
              <a:buFont typeface="Libre Baskerville"/>
              <a:buNone/>
              <a:defRPr sz="1800">
                <a:solidFill>
                  <a:schemeClr val="lt1"/>
                </a:solidFill>
                <a:latin typeface="Libre Baskerville"/>
                <a:ea typeface="Libre Baskerville"/>
                <a:cs typeface="Libre Baskerville"/>
                <a:sym typeface="Libre Baskerville"/>
              </a:defRPr>
            </a:lvl6pPr>
            <a:lvl7pPr lvl="6" rtl="0">
              <a:spcBef>
                <a:spcPts val="0"/>
              </a:spcBef>
              <a:spcAft>
                <a:spcPts val="0"/>
              </a:spcAft>
              <a:buClr>
                <a:schemeClr val="lt1"/>
              </a:buClr>
              <a:buSzPts val="1800"/>
              <a:buFont typeface="Libre Baskerville"/>
              <a:buNone/>
              <a:defRPr sz="1800">
                <a:solidFill>
                  <a:schemeClr val="lt1"/>
                </a:solidFill>
                <a:latin typeface="Libre Baskerville"/>
                <a:ea typeface="Libre Baskerville"/>
                <a:cs typeface="Libre Baskerville"/>
                <a:sym typeface="Libre Baskerville"/>
              </a:defRPr>
            </a:lvl7pPr>
            <a:lvl8pPr lvl="7" rtl="0">
              <a:spcBef>
                <a:spcPts val="0"/>
              </a:spcBef>
              <a:spcAft>
                <a:spcPts val="0"/>
              </a:spcAft>
              <a:buClr>
                <a:schemeClr val="lt1"/>
              </a:buClr>
              <a:buSzPts val="1800"/>
              <a:buFont typeface="Libre Baskerville"/>
              <a:buNone/>
              <a:defRPr sz="1800">
                <a:solidFill>
                  <a:schemeClr val="lt1"/>
                </a:solidFill>
                <a:latin typeface="Libre Baskerville"/>
                <a:ea typeface="Libre Baskerville"/>
                <a:cs typeface="Libre Baskerville"/>
                <a:sym typeface="Libre Baskerville"/>
              </a:defRPr>
            </a:lvl8pPr>
            <a:lvl9pPr lvl="8" rtl="0">
              <a:spcBef>
                <a:spcPts val="0"/>
              </a:spcBef>
              <a:spcAft>
                <a:spcPts val="0"/>
              </a:spcAft>
              <a:buClr>
                <a:schemeClr val="lt1"/>
              </a:buClr>
              <a:buSzPts val="1800"/>
              <a:buFont typeface="Libre Baskerville"/>
              <a:buNone/>
              <a:defRPr sz="1800">
                <a:solidFill>
                  <a:schemeClr val="lt1"/>
                </a:solidFill>
                <a:latin typeface="Libre Baskerville"/>
                <a:ea typeface="Libre Baskerville"/>
                <a:cs typeface="Libre Baskerville"/>
                <a:sym typeface="Libre Baskerville"/>
              </a:defRPr>
            </a:lvl9pPr>
          </a:lstStyle>
          <a:p>
            <a:endParaRPr/>
          </a:p>
        </p:txBody>
      </p:sp>
      <p:sp>
        <p:nvSpPr>
          <p:cNvPr id="231" name="Google Shape;231;p13"/>
          <p:cNvSpPr txBox="1">
            <a:spLocks noGrp="1"/>
          </p:cNvSpPr>
          <p:nvPr>
            <p:ph type="ctrTitle" idx="14"/>
          </p:nvPr>
        </p:nvSpPr>
        <p:spPr>
          <a:xfrm>
            <a:off x="5789615" y="1756788"/>
            <a:ext cx="2160000" cy="428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1800"/>
              <a:buNone/>
              <a:defRPr sz="1800">
                <a:solidFill>
                  <a:schemeClr val="dk1"/>
                </a:solidFill>
              </a:defRPr>
            </a:lvl1pPr>
            <a:lvl2pPr lvl="1" rtl="0">
              <a:spcBef>
                <a:spcPts val="0"/>
              </a:spcBef>
              <a:spcAft>
                <a:spcPts val="0"/>
              </a:spcAft>
              <a:buClr>
                <a:schemeClr val="lt1"/>
              </a:buClr>
              <a:buSzPts val="1800"/>
              <a:buFont typeface="Libre Baskerville"/>
              <a:buNone/>
              <a:defRPr sz="1800">
                <a:solidFill>
                  <a:schemeClr val="lt1"/>
                </a:solidFill>
                <a:latin typeface="Libre Baskerville"/>
                <a:ea typeface="Libre Baskerville"/>
                <a:cs typeface="Libre Baskerville"/>
                <a:sym typeface="Libre Baskerville"/>
              </a:defRPr>
            </a:lvl2pPr>
            <a:lvl3pPr lvl="2" rtl="0">
              <a:spcBef>
                <a:spcPts val="0"/>
              </a:spcBef>
              <a:spcAft>
                <a:spcPts val="0"/>
              </a:spcAft>
              <a:buClr>
                <a:schemeClr val="lt1"/>
              </a:buClr>
              <a:buSzPts val="1800"/>
              <a:buFont typeface="Libre Baskerville"/>
              <a:buNone/>
              <a:defRPr sz="1800">
                <a:solidFill>
                  <a:schemeClr val="lt1"/>
                </a:solidFill>
                <a:latin typeface="Libre Baskerville"/>
                <a:ea typeface="Libre Baskerville"/>
                <a:cs typeface="Libre Baskerville"/>
                <a:sym typeface="Libre Baskerville"/>
              </a:defRPr>
            </a:lvl3pPr>
            <a:lvl4pPr lvl="3" rtl="0">
              <a:spcBef>
                <a:spcPts val="0"/>
              </a:spcBef>
              <a:spcAft>
                <a:spcPts val="0"/>
              </a:spcAft>
              <a:buClr>
                <a:schemeClr val="lt1"/>
              </a:buClr>
              <a:buSzPts val="1800"/>
              <a:buFont typeface="Libre Baskerville"/>
              <a:buNone/>
              <a:defRPr sz="1800">
                <a:solidFill>
                  <a:schemeClr val="lt1"/>
                </a:solidFill>
                <a:latin typeface="Libre Baskerville"/>
                <a:ea typeface="Libre Baskerville"/>
                <a:cs typeface="Libre Baskerville"/>
                <a:sym typeface="Libre Baskerville"/>
              </a:defRPr>
            </a:lvl4pPr>
            <a:lvl5pPr lvl="4" rtl="0">
              <a:spcBef>
                <a:spcPts val="0"/>
              </a:spcBef>
              <a:spcAft>
                <a:spcPts val="0"/>
              </a:spcAft>
              <a:buClr>
                <a:schemeClr val="lt1"/>
              </a:buClr>
              <a:buSzPts val="1800"/>
              <a:buFont typeface="Libre Baskerville"/>
              <a:buNone/>
              <a:defRPr sz="1800">
                <a:solidFill>
                  <a:schemeClr val="lt1"/>
                </a:solidFill>
                <a:latin typeface="Libre Baskerville"/>
                <a:ea typeface="Libre Baskerville"/>
                <a:cs typeface="Libre Baskerville"/>
                <a:sym typeface="Libre Baskerville"/>
              </a:defRPr>
            </a:lvl5pPr>
            <a:lvl6pPr lvl="5" rtl="0">
              <a:spcBef>
                <a:spcPts val="0"/>
              </a:spcBef>
              <a:spcAft>
                <a:spcPts val="0"/>
              </a:spcAft>
              <a:buClr>
                <a:schemeClr val="lt1"/>
              </a:buClr>
              <a:buSzPts val="1800"/>
              <a:buFont typeface="Libre Baskerville"/>
              <a:buNone/>
              <a:defRPr sz="1800">
                <a:solidFill>
                  <a:schemeClr val="lt1"/>
                </a:solidFill>
                <a:latin typeface="Libre Baskerville"/>
                <a:ea typeface="Libre Baskerville"/>
                <a:cs typeface="Libre Baskerville"/>
                <a:sym typeface="Libre Baskerville"/>
              </a:defRPr>
            </a:lvl6pPr>
            <a:lvl7pPr lvl="6" rtl="0">
              <a:spcBef>
                <a:spcPts val="0"/>
              </a:spcBef>
              <a:spcAft>
                <a:spcPts val="0"/>
              </a:spcAft>
              <a:buClr>
                <a:schemeClr val="lt1"/>
              </a:buClr>
              <a:buSzPts val="1800"/>
              <a:buFont typeface="Libre Baskerville"/>
              <a:buNone/>
              <a:defRPr sz="1800">
                <a:solidFill>
                  <a:schemeClr val="lt1"/>
                </a:solidFill>
                <a:latin typeface="Libre Baskerville"/>
                <a:ea typeface="Libre Baskerville"/>
                <a:cs typeface="Libre Baskerville"/>
                <a:sym typeface="Libre Baskerville"/>
              </a:defRPr>
            </a:lvl7pPr>
            <a:lvl8pPr lvl="7" rtl="0">
              <a:spcBef>
                <a:spcPts val="0"/>
              </a:spcBef>
              <a:spcAft>
                <a:spcPts val="0"/>
              </a:spcAft>
              <a:buClr>
                <a:schemeClr val="lt1"/>
              </a:buClr>
              <a:buSzPts val="1800"/>
              <a:buFont typeface="Libre Baskerville"/>
              <a:buNone/>
              <a:defRPr sz="1800">
                <a:solidFill>
                  <a:schemeClr val="lt1"/>
                </a:solidFill>
                <a:latin typeface="Libre Baskerville"/>
                <a:ea typeface="Libre Baskerville"/>
                <a:cs typeface="Libre Baskerville"/>
                <a:sym typeface="Libre Baskerville"/>
              </a:defRPr>
            </a:lvl8pPr>
            <a:lvl9pPr lvl="8" rtl="0">
              <a:spcBef>
                <a:spcPts val="0"/>
              </a:spcBef>
              <a:spcAft>
                <a:spcPts val="0"/>
              </a:spcAft>
              <a:buClr>
                <a:schemeClr val="lt1"/>
              </a:buClr>
              <a:buSzPts val="1800"/>
              <a:buFont typeface="Libre Baskerville"/>
              <a:buNone/>
              <a:defRPr sz="1800">
                <a:solidFill>
                  <a:schemeClr val="lt1"/>
                </a:solidFill>
                <a:latin typeface="Libre Baskerville"/>
                <a:ea typeface="Libre Baskerville"/>
                <a:cs typeface="Libre Baskerville"/>
                <a:sym typeface="Libre Baskerville"/>
              </a:defRPr>
            </a:lvl9pPr>
          </a:lstStyle>
          <a:p>
            <a:endParaRPr/>
          </a:p>
        </p:txBody>
      </p:sp>
      <p:sp>
        <p:nvSpPr>
          <p:cNvPr id="232" name="Google Shape;232;p13"/>
          <p:cNvSpPr txBox="1">
            <a:spLocks noGrp="1"/>
          </p:cNvSpPr>
          <p:nvPr>
            <p:ph type="title" idx="15"/>
          </p:nvPr>
        </p:nvSpPr>
        <p:spPr>
          <a:xfrm>
            <a:off x="713400" y="381209"/>
            <a:ext cx="7717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233"/>
        <p:cNvGrpSpPr/>
        <p:nvPr/>
      </p:nvGrpSpPr>
      <p:grpSpPr>
        <a:xfrm>
          <a:off x="0" y="0"/>
          <a:ext cx="0" cy="0"/>
          <a:chOff x="0" y="0"/>
          <a:chExt cx="0" cy="0"/>
        </a:xfrm>
      </p:grpSpPr>
      <p:grpSp>
        <p:nvGrpSpPr>
          <p:cNvPr id="234" name="Google Shape;234;p14"/>
          <p:cNvGrpSpPr/>
          <p:nvPr/>
        </p:nvGrpSpPr>
        <p:grpSpPr>
          <a:xfrm>
            <a:off x="-40" y="0"/>
            <a:ext cx="9143957" cy="5143500"/>
            <a:chOff x="-19200" y="0"/>
            <a:chExt cx="9163200" cy="5143500"/>
          </a:xfrm>
        </p:grpSpPr>
        <p:cxnSp>
          <p:nvCxnSpPr>
            <p:cNvPr id="235" name="Google Shape;235;p14"/>
            <p:cNvCxnSpPr/>
            <p:nvPr/>
          </p:nvCxnSpPr>
          <p:spPr>
            <a:xfrm>
              <a:off x="458597" y="0"/>
              <a:ext cx="0" cy="5143500"/>
            </a:xfrm>
            <a:prstGeom prst="straightConnector1">
              <a:avLst/>
            </a:prstGeom>
            <a:noFill/>
            <a:ln w="19050" cap="flat" cmpd="sng">
              <a:solidFill>
                <a:schemeClr val="accent5"/>
              </a:solidFill>
              <a:prstDash val="solid"/>
              <a:round/>
              <a:headEnd type="none" w="med" len="med"/>
              <a:tailEnd type="none" w="med" len="med"/>
            </a:ln>
          </p:spPr>
        </p:cxnSp>
        <p:cxnSp>
          <p:nvCxnSpPr>
            <p:cNvPr id="236" name="Google Shape;236;p14"/>
            <p:cNvCxnSpPr/>
            <p:nvPr/>
          </p:nvCxnSpPr>
          <p:spPr>
            <a:xfrm>
              <a:off x="941120" y="0"/>
              <a:ext cx="0" cy="5143500"/>
            </a:xfrm>
            <a:prstGeom prst="straightConnector1">
              <a:avLst/>
            </a:prstGeom>
            <a:noFill/>
            <a:ln w="19050" cap="flat" cmpd="sng">
              <a:solidFill>
                <a:schemeClr val="accent5"/>
              </a:solidFill>
              <a:prstDash val="solid"/>
              <a:round/>
              <a:headEnd type="none" w="med" len="med"/>
              <a:tailEnd type="none" w="med" len="med"/>
            </a:ln>
          </p:spPr>
        </p:cxnSp>
        <p:cxnSp>
          <p:nvCxnSpPr>
            <p:cNvPr id="237" name="Google Shape;237;p14"/>
            <p:cNvCxnSpPr/>
            <p:nvPr/>
          </p:nvCxnSpPr>
          <p:spPr>
            <a:xfrm>
              <a:off x="1423642" y="0"/>
              <a:ext cx="0" cy="5143500"/>
            </a:xfrm>
            <a:prstGeom prst="straightConnector1">
              <a:avLst/>
            </a:prstGeom>
            <a:noFill/>
            <a:ln w="19050" cap="flat" cmpd="sng">
              <a:solidFill>
                <a:schemeClr val="accent5"/>
              </a:solidFill>
              <a:prstDash val="solid"/>
              <a:round/>
              <a:headEnd type="none" w="med" len="med"/>
              <a:tailEnd type="none" w="med" len="med"/>
            </a:ln>
          </p:spPr>
        </p:cxnSp>
        <p:cxnSp>
          <p:nvCxnSpPr>
            <p:cNvPr id="238" name="Google Shape;238;p14"/>
            <p:cNvCxnSpPr/>
            <p:nvPr/>
          </p:nvCxnSpPr>
          <p:spPr>
            <a:xfrm>
              <a:off x="1906164" y="0"/>
              <a:ext cx="0" cy="5143500"/>
            </a:xfrm>
            <a:prstGeom prst="straightConnector1">
              <a:avLst/>
            </a:prstGeom>
            <a:noFill/>
            <a:ln w="19050" cap="flat" cmpd="sng">
              <a:solidFill>
                <a:schemeClr val="accent5"/>
              </a:solidFill>
              <a:prstDash val="solid"/>
              <a:round/>
              <a:headEnd type="none" w="med" len="med"/>
              <a:tailEnd type="none" w="med" len="med"/>
            </a:ln>
          </p:spPr>
        </p:cxnSp>
        <p:cxnSp>
          <p:nvCxnSpPr>
            <p:cNvPr id="239" name="Google Shape;239;p14"/>
            <p:cNvCxnSpPr/>
            <p:nvPr/>
          </p:nvCxnSpPr>
          <p:spPr>
            <a:xfrm>
              <a:off x="2388687" y="0"/>
              <a:ext cx="0" cy="5143500"/>
            </a:xfrm>
            <a:prstGeom prst="straightConnector1">
              <a:avLst/>
            </a:prstGeom>
            <a:noFill/>
            <a:ln w="19050" cap="flat" cmpd="sng">
              <a:solidFill>
                <a:schemeClr val="accent5"/>
              </a:solidFill>
              <a:prstDash val="solid"/>
              <a:round/>
              <a:headEnd type="none" w="med" len="med"/>
              <a:tailEnd type="none" w="med" len="med"/>
            </a:ln>
          </p:spPr>
        </p:cxnSp>
        <p:cxnSp>
          <p:nvCxnSpPr>
            <p:cNvPr id="240" name="Google Shape;240;p14"/>
            <p:cNvCxnSpPr/>
            <p:nvPr/>
          </p:nvCxnSpPr>
          <p:spPr>
            <a:xfrm>
              <a:off x="2871209" y="0"/>
              <a:ext cx="0" cy="5143500"/>
            </a:xfrm>
            <a:prstGeom prst="straightConnector1">
              <a:avLst/>
            </a:prstGeom>
            <a:noFill/>
            <a:ln w="19050" cap="flat" cmpd="sng">
              <a:solidFill>
                <a:schemeClr val="accent5"/>
              </a:solidFill>
              <a:prstDash val="solid"/>
              <a:round/>
              <a:headEnd type="none" w="med" len="med"/>
              <a:tailEnd type="none" w="med" len="med"/>
            </a:ln>
          </p:spPr>
        </p:cxnSp>
        <p:cxnSp>
          <p:nvCxnSpPr>
            <p:cNvPr id="241" name="Google Shape;241;p14"/>
            <p:cNvCxnSpPr/>
            <p:nvPr/>
          </p:nvCxnSpPr>
          <p:spPr>
            <a:xfrm>
              <a:off x="3353732" y="0"/>
              <a:ext cx="0" cy="5143500"/>
            </a:xfrm>
            <a:prstGeom prst="straightConnector1">
              <a:avLst/>
            </a:prstGeom>
            <a:noFill/>
            <a:ln w="19050" cap="flat" cmpd="sng">
              <a:solidFill>
                <a:schemeClr val="accent5"/>
              </a:solidFill>
              <a:prstDash val="solid"/>
              <a:round/>
              <a:headEnd type="none" w="med" len="med"/>
              <a:tailEnd type="none" w="med" len="med"/>
            </a:ln>
          </p:spPr>
        </p:cxnSp>
        <p:cxnSp>
          <p:nvCxnSpPr>
            <p:cNvPr id="242" name="Google Shape;242;p14"/>
            <p:cNvCxnSpPr/>
            <p:nvPr/>
          </p:nvCxnSpPr>
          <p:spPr>
            <a:xfrm>
              <a:off x="3836254" y="0"/>
              <a:ext cx="0" cy="5143500"/>
            </a:xfrm>
            <a:prstGeom prst="straightConnector1">
              <a:avLst/>
            </a:prstGeom>
            <a:noFill/>
            <a:ln w="19050" cap="flat" cmpd="sng">
              <a:solidFill>
                <a:schemeClr val="accent5"/>
              </a:solidFill>
              <a:prstDash val="solid"/>
              <a:round/>
              <a:headEnd type="none" w="med" len="med"/>
              <a:tailEnd type="none" w="med" len="med"/>
            </a:ln>
          </p:spPr>
        </p:cxnSp>
        <p:cxnSp>
          <p:nvCxnSpPr>
            <p:cNvPr id="243" name="Google Shape;243;p14"/>
            <p:cNvCxnSpPr/>
            <p:nvPr/>
          </p:nvCxnSpPr>
          <p:spPr>
            <a:xfrm>
              <a:off x="4318776" y="0"/>
              <a:ext cx="0" cy="5143500"/>
            </a:xfrm>
            <a:prstGeom prst="straightConnector1">
              <a:avLst/>
            </a:prstGeom>
            <a:noFill/>
            <a:ln w="19050" cap="flat" cmpd="sng">
              <a:solidFill>
                <a:schemeClr val="accent5"/>
              </a:solidFill>
              <a:prstDash val="solid"/>
              <a:round/>
              <a:headEnd type="none" w="med" len="med"/>
              <a:tailEnd type="none" w="med" len="med"/>
            </a:ln>
          </p:spPr>
        </p:cxnSp>
        <p:cxnSp>
          <p:nvCxnSpPr>
            <p:cNvPr id="244" name="Google Shape;244;p14"/>
            <p:cNvCxnSpPr/>
            <p:nvPr/>
          </p:nvCxnSpPr>
          <p:spPr>
            <a:xfrm>
              <a:off x="4801299" y="0"/>
              <a:ext cx="0" cy="5143500"/>
            </a:xfrm>
            <a:prstGeom prst="straightConnector1">
              <a:avLst/>
            </a:prstGeom>
            <a:noFill/>
            <a:ln w="19050" cap="flat" cmpd="sng">
              <a:solidFill>
                <a:schemeClr val="accent5"/>
              </a:solidFill>
              <a:prstDash val="solid"/>
              <a:round/>
              <a:headEnd type="none" w="med" len="med"/>
              <a:tailEnd type="none" w="med" len="med"/>
            </a:ln>
          </p:spPr>
        </p:cxnSp>
        <p:cxnSp>
          <p:nvCxnSpPr>
            <p:cNvPr id="245" name="Google Shape;245;p14"/>
            <p:cNvCxnSpPr/>
            <p:nvPr/>
          </p:nvCxnSpPr>
          <p:spPr>
            <a:xfrm>
              <a:off x="5283821" y="0"/>
              <a:ext cx="0" cy="5143500"/>
            </a:xfrm>
            <a:prstGeom prst="straightConnector1">
              <a:avLst/>
            </a:prstGeom>
            <a:noFill/>
            <a:ln w="19050" cap="flat" cmpd="sng">
              <a:solidFill>
                <a:schemeClr val="accent5"/>
              </a:solidFill>
              <a:prstDash val="solid"/>
              <a:round/>
              <a:headEnd type="none" w="med" len="med"/>
              <a:tailEnd type="none" w="med" len="med"/>
            </a:ln>
          </p:spPr>
        </p:cxnSp>
        <p:cxnSp>
          <p:nvCxnSpPr>
            <p:cNvPr id="246" name="Google Shape;246;p14"/>
            <p:cNvCxnSpPr/>
            <p:nvPr/>
          </p:nvCxnSpPr>
          <p:spPr>
            <a:xfrm>
              <a:off x="5766343" y="0"/>
              <a:ext cx="0" cy="5143500"/>
            </a:xfrm>
            <a:prstGeom prst="straightConnector1">
              <a:avLst/>
            </a:prstGeom>
            <a:noFill/>
            <a:ln w="19050" cap="flat" cmpd="sng">
              <a:solidFill>
                <a:schemeClr val="accent5"/>
              </a:solidFill>
              <a:prstDash val="solid"/>
              <a:round/>
              <a:headEnd type="none" w="med" len="med"/>
              <a:tailEnd type="none" w="med" len="med"/>
            </a:ln>
          </p:spPr>
        </p:cxnSp>
        <p:cxnSp>
          <p:nvCxnSpPr>
            <p:cNvPr id="247" name="Google Shape;247;p14"/>
            <p:cNvCxnSpPr/>
            <p:nvPr/>
          </p:nvCxnSpPr>
          <p:spPr>
            <a:xfrm>
              <a:off x="6248866" y="0"/>
              <a:ext cx="0" cy="5143500"/>
            </a:xfrm>
            <a:prstGeom prst="straightConnector1">
              <a:avLst/>
            </a:prstGeom>
            <a:noFill/>
            <a:ln w="19050" cap="flat" cmpd="sng">
              <a:solidFill>
                <a:schemeClr val="accent5"/>
              </a:solidFill>
              <a:prstDash val="solid"/>
              <a:round/>
              <a:headEnd type="none" w="med" len="med"/>
              <a:tailEnd type="none" w="med" len="med"/>
            </a:ln>
          </p:spPr>
        </p:cxnSp>
        <p:cxnSp>
          <p:nvCxnSpPr>
            <p:cNvPr id="248" name="Google Shape;248;p14"/>
            <p:cNvCxnSpPr/>
            <p:nvPr/>
          </p:nvCxnSpPr>
          <p:spPr>
            <a:xfrm>
              <a:off x="6731388" y="0"/>
              <a:ext cx="0" cy="5143500"/>
            </a:xfrm>
            <a:prstGeom prst="straightConnector1">
              <a:avLst/>
            </a:prstGeom>
            <a:noFill/>
            <a:ln w="19050" cap="flat" cmpd="sng">
              <a:solidFill>
                <a:schemeClr val="accent5"/>
              </a:solidFill>
              <a:prstDash val="solid"/>
              <a:round/>
              <a:headEnd type="none" w="med" len="med"/>
              <a:tailEnd type="none" w="med" len="med"/>
            </a:ln>
          </p:spPr>
        </p:cxnSp>
        <p:cxnSp>
          <p:nvCxnSpPr>
            <p:cNvPr id="249" name="Google Shape;249;p14"/>
            <p:cNvCxnSpPr/>
            <p:nvPr/>
          </p:nvCxnSpPr>
          <p:spPr>
            <a:xfrm>
              <a:off x="7213911" y="0"/>
              <a:ext cx="0" cy="5143500"/>
            </a:xfrm>
            <a:prstGeom prst="straightConnector1">
              <a:avLst/>
            </a:prstGeom>
            <a:noFill/>
            <a:ln w="19050" cap="flat" cmpd="sng">
              <a:solidFill>
                <a:schemeClr val="accent5"/>
              </a:solidFill>
              <a:prstDash val="solid"/>
              <a:round/>
              <a:headEnd type="none" w="med" len="med"/>
              <a:tailEnd type="none" w="med" len="med"/>
            </a:ln>
          </p:spPr>
        </p:cxnSp>
        <p:cxnSp>
          <p:nvCxnSpPr>
            <p:cNvPr id="250" name="Google Shape;250;p14"/>
            <p:cNvCxnSpPr/>
            <p:nvPr/>
          </p:nvCxnSpPr>
          <p:spPr>
            <a:xfrm>
              <a:off x="7696433" y="0"/>
              <a:ext cx="0" cy="5143500"/>
            </a:xfrm>
            <a:prstGeom prst="straightConnector1">
              <a:avLst/>
            </a:prstGeom>
            <a:noFill/>
            <a:ln w="19050" cap="flat" cmpd="sng">
              <a:solidFill>
                <a:schemeClr val="accent5"/>
              </a:solidFill>
              <a:prstDash val="solid"/>
              <a:round/>
              <a:headEnd type="none" w="med" len="med"/>
              <a:tailEnd type="none" w="med" len="med"/>
            </a:ln>
          </p:spPr>
        </p:cxnSp>
        <p:cxnSp>
          <p:nvCxnSpPr>
            <p:cNvPr id="251" name="Google Shape;251;p14"/>
            <p:cNvCxnSpPr/>
            <p:nvPr/>
          </p:nvCxnSpPr>
          <p:spPr>
            <a:xfrm>
              <a:off x="8178955" y="0"/>
              <a:ext cx="0" cy="5143500"/>
            </a:xfrm>
            <a:prstGeom prst="straightConnector1">
              <a:avLst/>
            </a:prstGeom>
            <a:noFill/>
            <a:ln w="19050" cap="flat" cmpd="sng">
              <a:solidFill>
                <a:schemeClr val="accent5"/>
              </a:solidFill>
              <a:prstDash val="solid"/>
              <a:round/>
              <a:headEnd type="none" w="med" len="med"/>
              <a:tailEnd type="none" w="med" len="med"/>
            </a:ln>
          </p:spPr>
        </p:cxnSp>
        <p:cxnSp>
          <p:nvCxnSpPr>
            <p:cNvPr id="252" name="Google Shape;252;p14"/>
            <p:cNvCxnSpPr/>
            <p:nvPr/>
          </p:nvCxnSpPr>
          <p:spPr>
            <a:xfrm>
              <a:off x="8661478" y="0"/>
              <a:ext cx="0" cy="5143500"/>
            </a:xfrm>
            <a:prstGeom prst="straightConnector1">
              <a:avLst/>
            </a:prstGeom>
            <a:noFill/>
            <a:ln w="19050" cap="flat" cmpd="sng">
              <a:solidFill>
                <a:schemeClr val="accent5"/>
              </a:solidFill>
              <a:prstDash val="solid"/>
              <a:round/>
              <a:headEnd type="none" w="med" len="med"/>
              <a:tailEnd type="none" w="med" len="med"/>
            </a:ln>
          </p:spPr>
        </p:cxnSp>
        <p:cxnSp>
          <p:nvCxnSpPr>
            <p:cNvPr id="253" name="Google Shape;253;p14"/>
            <p:cNvCxnSpPr/>
            <p:nvPr/>
          </p:nvCxnSpPr>
          <p:spPr>
            <a:xfrm>
              <a:off x="4562400" y="-4181188"/>
              <a:ext cx="0" cy="9163200"/>
            </a:xfrm>
            <a:prstGeom prst="straightConnector1">
              <a:avLst/>
            </a:prstGeom>
            <a:noFill/>
            <a:ln w="19050" cap="flat" cmpd="sng">
              <a:solidFill>
                <a:schemeClr val="accent5"/>
              </a:solidFill>
              <a:prstDash val="solid"/>
              <a:round/>
              <a:headEnd type="none" w="med" len="med"/>
              <a:tailEnd type="none" w="med" len="med"/>
            </a:ln>
          </p:spPr>
        </p:cxnSp>
        <p:cxnSp>
          <p:nvCxnSpPr>
            <p:cNvPr id="254" name="Google Shape;254;p14"/>
            <p:cNvCxnSpPr/>
            <p:nvPr/>
          </p:nvCxnSpPr>
          <p:spPr>
            <a:xfrm>
              <a:off x="4562400" y="-3698666"/>
              <a:ext cx="0" cy="9163200"/>
            </a:xfrm>
            <a:prstGeom prst="straightConnector1">
              <a:avLst/>
            </a:prstGeom>
            <a:noFill/>
            <a:ln w="19050" cap="flat" cmpd="sng">
              <a:solidFill>
                <a:schemeClr val="accent5"/>
              </a:solidFill>
              <a:prstDash val="solid"/>
              <a:round/>
              <a:headEnd type="none" w="med" len="med"/>
              <a:tailEnd type="none" w="med" len="med"/>
            </a:ln>
          </p:spPr>
        </p:cxnSp>
        <p:cxnSp>
          <p:nvCxnSpPr>
            <p:cNvPr id="255" name="Google Shape;255;p14"/>
            <p:cNvCxnSpPr/>
            <p:nvPr/>
          </p:nvCxnSpPr>
          <p:spPr>
            <a:xfrm>
              <a:off x="4562400" y="-3216143"/>
              <a:ext cx="0" cy="9163200"/>
            </a:xfrm>
            <a:prstGeom prst="straightConnector1">
              <a:avLst/>
            </a:prstGeom>
            <a:noFill/>
            <a:ln w="19050" cap="flat" cmpd="sng">
              <a:solidFill>
                <a:schemeClr val="accent5"/>
              </a:solidFill>
              <a:prstDash val="solid"/>
              <a:round/>
              <a:headEnd type="none" w="med" len="med"/>
              <a:tailEnd type="none" w="med" len="med"/>
            </a:ln>
          </p:spPr>
        </p:cxnSp>
        <p:cxnSp>
          <p:nvCxnSpPr>
            <p:cNvPr id="256" name="Google Shape;256;p14"/>
            <p:cNvCxnSpPr/>
            <p:nvPr/>
          </p:nvCxnSpPr>
          <p:spPr>
            <a:xfrm>
              <a:off x="4562400" y="-2733621"/>
              <a:ext cx="0" cy="9163200"/>
            </a:xfrm>
            <a:prstGeom prst="straightConnector1">
              <a:avLst/>
            </a:prstGeom>
            <a:noFill/>
            <a:ln w="19050" cap="flat" cmpd="sng">
              <a:solidFill>
                <a:schemeClr val="accent5"/>
              </a:solidFill>
              <a:prstDash val="solid"/>
              <a:round/>
              <a:headEnd type="none" w="med" len="med"/>
              <a:tailEnd type="none" w="med" len="med"/>
            </a:ln>
          </p:spPr>
        </p:cxnSp>
        <p:cxnSp>
          <p:nvCxnSpPr>
            <p:cNvPr id="257" name="Google Shape;257;p14"/>
            <p:cNvCxnSpPr/>
            <p:nvPr/>
          </p:nvCxnSpPr>
          <p:spPr>
            <a:xfrm>
              <a:off x="4562400" y="-2251099"/>
              <a:ext cx="0" cy="9163200"/>
            </a:xfrm>
            <a:prstGeom prst="straightConnector1">
              <a:avLst/>
            </a:prstGeom>
            <a:noFill/>
            <a:ln w="19050" cap="flat" cmpd="sng">
              <a:solidFill>
                <a:schemeClr val="accent5"/>
              </a:solidFill>
              <a:prstDash val="solid"/>
              <a:round/>
              <a:headEnd type="none" w="med" len="med"/>
              <a:tailEnd type="none" w="med" len="med"/>
            </a:ln>
          </p:spPr>
        </p:cxnSp>
        <p:cxnSp>
          <p:nvCxnSpPr>
            <p:cNvPr id="258" name="Google Shape;258;p14"/>
            <p:cNvCxnSpPr/>
            <p:nvPr/>
          </p:nvCxnSpPr>
          <p:spPr>
            <a:xfrm>
              <a:off x="4562400" y="-1768576"/>
              <a:ext cx="0" cy="9163200"/>
            </a:xfrm>
            <a:prstGeom prst="straightConnector1">
              <a:avLst/>
            </a:prstGeom>
            <a:noFill/>
            <a:ln w="19050" cap="flat" cmpd="sng">
              <a:solidFill>
                <a:schemeClr val="accent5"/>
              </a:solidFill>
              <a:prstDash val="solid"/>
              <a:round/>
              <a:headEnd type="none" w="med" len="med"/>
              <a:tailEnd type="none" w="med" len="med"/>
            </a:ln>
          </p:spPr>
        </p:cxnSp>
        <p:cxnSp>
          <p:nvCxnSpPr>
            <p:cNvPr id="259" name="Google Shape;259;p14"/>
            <p:cNvCxnSpPr/>
            <p:nvPr/>
          </p:nvCxnSpPr>
          <p:spPr>
            <a:xfrm>
              <a:off x="4562400" y="-1286054"/>
              <a:ext cx="0" cy="9163200"/>
            </a:xfrm>
            <a:prstGeom prst="straightConnector1">
              <a:avLst/>
            </a:prstGeom>
            <a:noFill/>
            <a:ln w="19050" cap="flat" cmpd="sng">
              <a:solidFill>
                <a:schemeClr val="accent5"/>
              </a:solidFill>
              <a:prstDash val="solid"/>
              <a:round/>
              <a:headEnd type="none" w="med" len="med"/>
              <a:tailEnd type="none" w="med" len="med"/>
            </a:ln>
          </p:spPr>
        </p:cxnSp>
        <p:cxnSp>
          <p:nvCxnSpPr>
            <p:cNvPr id="260" name="Google Shape;260;p14"/>
            <p:cNvCxnSpPr/>
            <p:nvPr/>
          </p:nvCxnSpPr>
          <p:spPr>
            <a:xfrm>
              <a:off x="4562400" y="-803532"/>
              <a:ext cx="0" cy="9163200"/>
            </a:xfrm>
            <a:prstGeom prst="straightConnector1">
              <a:avLst/>
            </a:prstGeom>
            <a:noFill/>
            <a:ln w="19050" cap="flat" cmpd="sng">
              <a:solidFill>
                <a:schemeClr val="accent5"/>
              </a:solidFill>
              <a:prstDash val="solid"/>
              <a:round/>
              <a:headEnd type="none" w="med" len="med"/>
              <a:tailEnd type="none" w="med" len="med"/>
            </a:ln>
          </p:spPr>
        </p:cxnSp>
        <p:cxnSp>
          <p:nvCxnSpPr>
            <p:cNvPr id="261" name="Google Shape;261;p14"/>
            <p:cNvCxnSpPr/>
            <p:nvPr/>
          </p:nvCxnSpPr>
          <p:spPr>
            <a:xfrm>
              <a:off x="4562400" y="-321009"/>
              <a:ext cx="0" cy="9163200"/>
            </a:xfrm>
            <a:prstGeom prst="straightConnector1">
              <a:avLst/>
            </a:prstGeom>
            <a:noFill/>
            <a:ln w="19050" cap="flat" cmpd="sng">
              <a:solidFill>
                <a:schemeClr val="accent5"/>
              </a:solidFill>
              <a:prstDash val="solid"/>
              <a:round/>
              <a:headEnd type="none" w="med" len="med"/>
              <a:tailEnd type="none" w="med" len="med"/>
            </a:ln>
          </p:spPr>
        </p:cxnSp>
        <p:cxnSp>
          <p:nvCxnSpPr>
            <p:cNvPr id="262" name="Google Shape;262;p14"/>
            <p:cNvCxnSpPr/>
            <p:nvPr/>
          </p:nvCxnSpPr>
          <p:spPr>
            <a:xfrm>
              <a:off x="4562400" y="161513"/>
              <a:ext cx="0" cy="9163200"/>
            </a:xfrm>
            <a:prstGeom prst="straightConnector1">
              <a:avLst/>
            </a:prstGeom>
            <a:noFill/>
            <a:ln w="19050" cap="flat" cmpd="sng">
              <a:solidFill>
                <a:schemeClr val="accent5"/>
              </a:solidFill>
              <a:prstDash val="solid"/>
              <a:round/>
              <a:headEnd type="none" w="med" len="med"/>
              <a:tailEnd type="none" w="med" len="med"/>
            </a:ln>
          </p:spPr>
        </p:cxnSp>
      </p:grpSp>
      <p:grpSp>
        <p:nvGrpSpPr>
          <p:cNvPr id="263" name="Google Shape;263;p14"/>
          <p:cNvGrpSpPr/>
          <p:nvPr/>
        </p:nvGrpSpPr>
        <p:grpSpPr>
          <a:xfrm>
            <a:off x="75" y="3752562"/>
            <a:ext cx="9144000" cy="1390930"/>
            <a:chOff x="75" y="4298155"/>
            <a:chExt cx="9144000" cy="845345"/>
          </a:xfrm>
        </p:grpSpPr>
        <p:sp>
          <p:nvSpPr>
            <p:cNvPr id="264" name="Google Shape;264;p14"/>
            <p:cNvSpPr/>
            <p:nvPr/>
          </p:nvSpPr>
          <p:spPr>
            <a:xfrm>
              <a:off x="75" y="4298155"/>
              <a:ext cx="9144000" cy="289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4"/>
            <p:cNvSpPr/>
            <p:nvPr/>
          </p:nvSpPr>
          <p:spPr>
            <a:xfrm>
              <a:off x="75" y="4581867"/>
              <a:ext cx="9144000" cy="289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4"/>
            <p:cNvSpPr/>
            <p:nvPr/>
          </p:nvSpPr>
          <p:spPr>
            <a:xfrm>
              <a:off x="75" y="4854000"/>
              <a:ext cx="9144000" cy="28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67;p14"/>
          <p:cNvSpPr/>
          <p:nvPr/>
        </p:nvSpPr>
        <p:spPr>
          <a:xfrm>
            <a:off x="3091975" y="2085900"/>
            <a:ext cx="5406300" cy="2518200"/>
          </a:xfrm>
          <a:prstGeom prst="roundRect">
            <a:avLst>
              <a:gd name="adj" fmla="val 1030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4"/>
          <p:cNvSpPr txBox="1">
            <a:spLocks noGrp="1"/>
          </p:cNvSpPr>
          <p:nvPr>
            <p:ph type="subTitle" idx="1"/>
          </p:nvPr>
        </p:nvSpPr>
        <p:spPr>
          <a:xfrm>
            <a:off x="713400" y="444900"/>
            <a:ext cx="2659200" cy="73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4800">
                <a:solidFill>
                  <a:schemeClr val="lt1"/>
                </a:solidFill>
                <a:latin typeface="Archivo Black"/>
                <a:ea typeface="Archivo Black"/>
                <a:cs typeface="Archivo Black"/>
                <a:sym typeface="Archivo Black"/>
              </a:defRPr>
            </a:lvl1pPr>
            <a:lvl2pPr lvl="1" rtl="0">
              <a:lnSpc>
                <a:spcPct val="100000"/>
              </a:lnSpc>
              <a:spcBef>
                <a:spcPts val="0"/>
              </a:spcBef>
              <a:spcAft>
                <a:spcPts val="0"/>
              </a:spcAft>
              <a:buNone/>
              <a:defRPr sz="4800">
                <a:solidFill>
                  <a:schemeClr val="lt1"/>
                </a:solidFill>
                <a:latin typeface="Archivo Black"/>
                <a:ea typeface="Archivo Black"/>
                <a:cs typeface="Archivo Black"/>
                <a:sym typeface="Archivo Black"/>
              </a:defRPr>
            </a:lvl2pPr>
            <a:lvl3pPr lvl="2" rtl="0">
              <a:lnSpc>
                <a:spcPct val="100000"/>
              </a:lnSpc>
              <a:spcBef>
                <a:spcPts val="0"/>
              </a:spcBef>
              <a:spcAft>
                <a:spcPts val="0"/>
              </a:spcAft>
              <a:buNone/>
              <a:defRPr sz="4800">
                <a:solidFill>
                  <a:schemeClr val="lt1"/>
                </a:solidFill>
                <a:latin typeface="Archivo Black"/>
                <a:ea typeface="Archivo Black"/>
                <a:cs typeface="Archivo Black"/>
                <a:sym typeface="Archivo Black"/>
              </a:defRPr>
            </a:lvl3pPr>
            <a:lvl4pPr lvl="3" rtl="0">
              <a:lnSpc>
                <a:spcPct val="100000"/>
              </a:lnSpc>
              <a:spcBef>
                <a:spcPts val="0"/>
              </a:spcBef>
              <a:spcAft>
                <a:spcPts val="0"/>
              </a:spcAft>
              <a:buNone/>
              <a:defRPr sz="4800">
                <a:solidFill>
                  <a:schemeClr val="lt1"/>
                </a:solidFill>
                <a:latin typeface="Archivo Black"/>
                <a:ea typeface="Archivo Black"/>
                <a:cs typeface="Archivo Black"/>
                <a:sym typeface="Archivo Black"/>
              </a:defRPr>
            </a:lvl4pPr>
            <a:lvl5pPr lvl="4" rtl="0">
              <a:lnSpc>
                <a:spcPct val="100000"/>
              </a:lnSpc>
              <a:spcBef>
                <a:spcPts val="0"/>
              </a:spcBef>
              <a:spcAft>
                <a:spcPts val="0"/>
              </a:spcAft>
              <a:buNone/>
              <a:defRPr sz="4800">
                <a:solidFill>
                  <a:schemeClr val="lt1"/>
                </a:solidFill>
                <a:latin typeface="Archivo Black"/>
                <a:ea typeface="Archivo Black"/>
                <a:cs typeface="Archivo Black"/>
                <a:sym typeface="Archivo Black"/>
              </a:defRPr>
            </a:lvl5pPr>
            <a:lvl6pPr lvl="5" rtl="0">
              <a:lnSpc>
                <a:spcPct val="100000"/>
              </a:lnSpc>
              <a:spcBef>
                <a:spcPts val="0"/>
              </a:spcBef>
              <a:spcAft>
                <a:spcPts val="0"/>
              </a:spcAft>
              <a:buNone/>
              <a:defRPr sz="4800">
                <a:solidFill>
                  <a:schemeClr val="lt1"/>
                </a:solidFill>
                <a:latin typeface="Archivo Black"/>
                <a:ea typeface="Archivo Black"/>
                <a:cs typeface="Archivo Black"/>
                <a:sym typeface="Archivo Black"/>
              </a:defRPr>
            </a:lvl6pPr>
            <a:lvl7pPr lvl="6" rtl="0">
              <a:lnSpc>
                <a:spcPct val="100000"/>
              </a:lnSpc>
              <a:spcBef>
                <a:spcPts val="0"/>
              </a:spcBef>
              <a:spcAft>
                <a:spcPts val="0"/>
              </a:spcAft>
              <a:buNone/>
              <a:defRPr sz="4800">
                <a:solidFill>
                  <a:schemeClr val="lt1"/>
                </a:solidFill>
                <a:latin typeface="Archivo Black"/>
                <a:ea typeface="Archivo Black"/>
                <a:cs typeface="Archivo Black"/>
                <a:sym typeface="Archivo Black"/>
              </a:defRPr>
            </a:lvl7pPr>
            <a:lvl8pPr lvl="7" rtl="0">
              <a:lnSpc>
                <a:spcPct val="100000"/>
              </a:lnSpc>
              <a:spcBef>
                <a:spcPts val="0"/>
              </a:spcBef>
              <a:spcAft>
                <a:spcPts val="0"/>
              </a:spcAft>
              <a:buNone/>
              <a:defRPr sz="4800">
                <a:solidFill>
                  <a:schemeClr val="lt1"/>
                </a:solidFill>
                <a:latin typeface="Archivo Black"/>
                <a:ea typeface="Archivo Black"/>
                <a:cs typeface="Archivo Black"/>
                <a:sym typeface="Archivo Black"/>
              </a:defRPr>
            </a:lvl8pPr>
            <a:lvl9pPr lvl="8" rtl="0">
              <a:lnSpc>
                <a:spcPct val="100000"/>
              </a:lnSpc>
              <a:spcBef>
                <a:spcPts val="0"/>
              </a:spcBef>
              <a:spcAft>
                <a:spcPts val="0"/>
              </a:spcAft>
              <a:buNone/>
              <a:defRPr sz="4800">
                <a:solidFill>
                  <a:schemeClr val="lt1"/>
                </a:solidFill>
                <a:latin typeface="Archivo Black"/>
                <a:ea typeface="Archivo Black"/>
                <a:cs typeface="Archivo Black"/>
                <a:sym typeface="Archivo Black"/>
              </a:defRPr>
            </a:lvl9pPr>
          </a:lstStyle>
          <a:p>
            <a:endParaRPr/>
          </a:p>
        </p:txBody>
      </p:sp>
      <p:sp>
        <p:nvSpPr>
          <p:cNvPr id="269" name="Google Shape;269;p14"/>
          <p:cNvSpPr txBox="1">
            <a:spLocks noGrp="1"/>
          </p:cNvSpPr>
          <p:nvPr>
            <p:ph type="subTitle" idx="2"/>
          </p:nvPr>
        </p:nvSpPr>
        <p:spPr>
          <a:xfrm>
            <a:off x="3471900" y="2569150"/>
            <a:ext cx="4646400" cy="108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000">
                <a:solidFill>
                  <a:schemeClr val="dk1"/>
                </a:solidFill>
              </a:defRPr>
            </a:lvl1pPr>
            <a:lvl2pPr lvl="1" algn="ctr" rtl="0">
              <a:lnSpc>
                <a:spcPct val="100000"/>
              </a:lnSpc>
              <a:spcBef>
                <a:spcPts val="0"/>
              </a:spcBef>
              <a:spcAft>
                <a:spcPts val="0"/>
              </a:spcAft>
              <a:buNone/>
              <a:defRPr sz="2000">
                <a:solidFill>
                  <a:schemeClr val="dk1"/>
                </a:solidFill>
              </a:defRPr>
            </a:lvl2pPr>
            <a:lvl3pPr lvl="2" algn="ctr" rtl="0">
              <a:lnSpc>
                <a:spcPct val="100000"/>
              </a:lnSpc>
              <a:spcBef>
                <a:spcPts val="0"/>
              </a:spcBef>
              <a:spcAft>
                <a:spcPts val="0"/>
              </a:spcAft>
              <a:buNone/>
              <a:defRPr sz="2000">
                <a:solidFill>
                  <a:schemeClr val="dk1"/>
                </a:solidFill>
              </a:defRPr>
            </a:lvl3pPr>
            <a:lvl4pPr lvl="3" algn="ctr" rtl="0">
              <a:lnSpc>
                <a:spcPct val="100000"/>
              </a:lnSpc>
              <a:spcBef>
                <a:spcPts val="0"/>
              </a:spcBef>
              <a:spcAft>
                <a:spcPts val="0"/>
              </a:spcAft>
              <a:buNone/>
              <a:defRPr sz="2000">
                <a:solidFill>
                  <a:schemeClr val="dk1"/>
                </a:solidFill>
              </a:defRPr>
            </a:lvl4pPr>
            <a:lvl5pPr lvl="4" algn="ctr" rtl="0">
              <a:lnSpc>
                <a:spcPct val="100000"/>
              </a:lnSpc>
              <a:spcBef>
                <a:spcPts val="0"/>
              </a:spcBef>
              <a:spcAft>
                <a:spcPts val="0"/>
              </a:spcAft>
              <a:buNone/>
              <a:defRPr sz="2000">
                <a:solidFill>
                  <a:schemeClr val="dk1"/>
                </a:solidFill>
              </a:defRPr>
            </a:lvl5pPr>
            <a:lvl6pPr lvl="5" algn="ctr" rtl="0">
              <a:lnSpc>
                <a:spcPct val="100000"/>
              </a:lnSpc>
              <a:spcBef>
                <a:spcPts val="0"/>
              </a:spcBef>
              <a:spcAft>
                <a:spcPts val="0"/>
              </a:spcAft>
              <a:buNone/>
              <a:defRPr sz="2000">
                <a:solidFill>
                  <a:schemeClr val="dk1"/>
                </a:solidFill>
              </a:defRPr>
            </a:lvl6pPr>
            <a:lvl7pPr lvl="6" algn="ctr" rtl="0">
              <a:lnSpc>
                <a:spcPct val="100000"/>
              </a:lnSpc>
              <a:spcBef>
                <a:spcPts val="0"/>
              </a:spcBef>
              <a:spcAft>
                <a:spcPts val="0"/>
              </a:spcAft>
              <a:buNone/>
              <a:defRPr sz="2000">
                <a:solidFill>
                  <a:schemeClr val="dk1"/>
                </a:solidFill>
              </a:defRPr>
            </a:lvl7pPr>
            <a:lvl8pPr lvl="7" algn="ctr" rtl="0">
              <a:lnSpc>
                <a:spcPct val="100000"/>
              </a:lnSpc>
              <a:spcBef>
                <a:spcPts val="0"/>
              </a:spcBef>
              <a:spcAft>
                <a:spcPts val="0"/>
              </a:spcAft>
              <a:buNone/>
              <a:defRPr sz="2000">
                <a:solidFill>
                  <a:schemeClr val="dk1"/>
                </a:solidFill>
              </a:defRPr>
            </a:lvl8pPr>
            <a:lvl9pPr lvl="8" algn="ctr" rtl="0">
              <a:lnSpc>
                <a:spcPct val="100000"/>
              </a:lnSpc>
              <a:spcBef>
                <a:spcPts val="0"/>
              </a:spcBef>
              <a:spcAft>
                <a:spcPts val="0"/>
              </a:spcAft>
              <a:buNone/>
              <a:defRPr sz="2000">
                <a:solidFill>
                  <a:schemeClr val="dk1"/>
                </a:solidFill>
              </a:defRPr>
            </a:lvl9pPr>
          </a:lstStyle>
          <a:p>
            <a:endParaRPr/>
          </a:p>
        </p:txBody>
      </p:sp>
      <p:sp>
        <p:nvSpPr>
          <p:cNvPr id="270" name="Google Shape;270;p14"/>
          <p:cNvSpPr txBox="1">
            <a:spLocks noGrp="1"/>
          </p:cNvSpPr>
          <p:nvPr>
            <p:ph type="subTitle" idx="3"/>
          </p:nvPr>
        </p:nvSpPr>
        <p:spPr>
          <a:xfrm>
            <a:off x="4306375" y="3749538"/>
            <a:ext cx="29775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chemeClr val="dk1"/>
                </a:solidFill>
                <a:latin typeface="Archivo Black"/>
                <a:ea typeface="Archivo Black"/>
                <a:cs typeface="Archivo Black"/>
                <a:sym typeface="Archivo Black"/>
              </a:defRPr>
            </a:lvl1pPr>
            <a:lvl2pPr lvl="1" algn="ctr" rtl="0">
              <a:lnSpc>
                <a:spcPct val="100000"/>
              </a:lnSpc>
              <a:spcBef>
                <a:spcPts val="0"/>
              </a:spcBef>
              <a:spcAft>
                <a:spcPts val="0"/>
              </a:spcAft>
              <a:buNone/>
              <a:defRPr sz="1800">
                <a:solidFill>
                  <a:schemeClr val="dk1"/>
                </a:solidFill>
                <a:latin typeface="Archivo Black"/>
                <a:ea typeface="Archivo Black"/>
                <a:cs typeface="Archivo Black"/>
                <a:sym typeface="Archivo Black"/>
              </a:defRPr>
            </a:lvl2pPr>
            <a:lvl3pPr lvl="2" algn="ctr" rtl="0">
              <a:lnSpc>
                <a:spcPct val="100000"/>
              </a:lnSpc>
              <a:spcBef>
                <a:spcPts val="0"/>
              </a:spcBef>
              <a:spcAft>
                <a:spcPts val="0"/>
              </a:spcAft>
              <a:buNone/>
              <a:defRPr sz="1800">
                <a:solidFill>
                  <a:schemeClr val="dk1"/>
                </a:solidFill>
                <a:latin typeface="Archivo Black"/>
                <a:ea typeface="Archivo Black"/>
                <a:cs typeface="Archivo Black"/>
                <a:sym typeface="Archivo Black"/>
              </a:defRPr>
            </a:lvl3pPr>
            <a:lvl4pPr lvl="3" algn="ctr" rtl="0">
              <a:lnSpc>
                <a:spcPct val="100000"/>
              </a:lnSpc>
              <a:spcBef>
                <a:spcPts val="0"/>
              </a:spcBef>
              <a:spcAft>
                <a:spcPts val="0"/>
              </a:spcAft>
              <a:buNone/>
              <a:defRPr sz="1800">
                <a:solidFill>
                  <a:schemeClr val="dk1"/>
                </a:solidFill>
                <a:latin typeface="Archivo Black"/>
                <a:ea typeface="Archivo Black"/>
                <a:cs typeface="Archivo Black"/>
                <a:sym typeface="Archivo Black"/>
              </a:defRPr>
            </a:lvl4pPr>
            <a:lvl5pPr lvl="4" algn="ctr" rtl="0">
              <a:lnSpc>
                <a:spcPct val="100000"/>
              </a:lnSpc>
              <a:spcBef>
                <a:spcPts val="0"/>
              </a:spcBef>
              <a:spcAft>
                <a:spcPts val="0"/>
              </a:spcAft>
              <a:buNone/>
              <a:defRPr sz="1800">
                <a:solidFill>
                  <a:schemeClr val="dk1"/>
                </a:solidFill>
                <a:latin typeface="Archivo Black"/>
                <a:ea typeface="Archivo Black"/>
                <a:cs typeface="Archivo Black"/>
                <a:sym typeface="Archivo Black"/>
              </a:defRPr>
            </a:lvl5pPr>
            <a:lvl6pPr lvl="5" algn="ctr" rtl="0">
              <a:lnSpc>
                <a:spcPct val="100000"/>
              </a:lnSpc>
              <a:spcBef>
                <a:spcPts val="0"/>
              </a:spcBef>
              <a:spcAft>
                <a:spcPts val="0"/>
              </a:spcAft>
              <a:buNone/>
              <a:defRPr sz="1800">
                <a:solidFill>
                  <a:schemeClr val="dk1"/>
                </a:solidFill>
                <a:latin typeface="Archivo Black"/>
                <a:ea typeface="Archivo Black"/>
                <a:cs typeface="Archivo Black"/>
                <a:sym typeface="Archivo Black"/>
              </a:defRPr>
            </a:lvl6pPr>
            <a:lvl7pPr lvl="6" algn="ctr" rtl="0">
              <a:lnSpc>
                <a:spcPct val="100000"/>
              </a:lnSpc>
              <a:spcBef>
                <a:spcPts val="0"/>
              </a:spcBef>
              <a:spcAft>
                <a:spcPts val="0"/>
              </a:spcAft>
              <a:buNone/>
              <a:defRPr sz="1800">
                <a:solidFill>
                  <a:schemeClr val="dk1"/>
                </a:solidFill>
                <a:latin typeface="Archivo Black"/>
                <a:ea typeface="Archivo Black"/>
                <a:cs typeface="Archivo Black"/>
                <a:sym typeface="Archivo Black"/>
              </a:defRPr>
            </a:lvl7pPr>
            <a:lvl8pPr lvl="7" algn="ctr" rtl="0">
              <a:lnSpc>
                <a:spcPct val="100000"/>
              </a:lnSpc>
              <a:spcBef>
                <a:spcPts val="0"/>
              </a:spcBef>
              <a:spcAft>
                <a:spcPts val="0"/>
              </a:spcAft>
              <a:buNone/>
              <a:defRPr sz="1800">
                <a:solidFill>
                  <a:schemeClr val="dk1"/>
                </a:solidFill>
                <a:latin typeface="Archivo Black"/>
                <a:ea typeface="Archivo Black"/>
                <a:cs typeface="Archivo Black"/>
                <a:sym typeface="Archivo Black"/>
              </a:defRPr>
            </a:lvl8pPr>
            <a:lvl9pPr lvl="8" algn="ctr" rtl="0">
              <a:lnSpc>
                <a:spcPct val="100000"/>
              </a:lnSpc>
              <a:spcBef>
                <a:spcPts val="0"/>
              </a:spcBef>
              <a:spcAft>
                <a:spcPts val="0"/>
              </a:spcAft>
              <a:buNone/>
              <a:defRPr sz="1800">
                <a:solidFill>
                  <a:schemeClr val="dk1"/>
                </a:solidFill>
                <a:latin typeface="Archivo Black"/>
                <a:ea typeface="Archivo Black"/>
                <a:cs typeface="Archivo Black"/>
                <a:sym typeface="Archivo Black"/>
              </a:defRPr>
            </a:lvl9pPr>
          </a:lstStyle>
          <a:p>
            <a:endParaRPr/>
          </a:p>
        </p:txBody>
      </p:sp>
      <p:sp>
        <p:nvSpPr>
          <p:cNvPr id="271" name="Google Shape;271;p14"/>
          <p:cNvSpPr txBox="1">
            <a:spLocks noGrp="1"/>
          </p:cNvSpPr>
          <p:nvPr>
            <p:ph type="subTitle" idx="4"/>
          </p:nvPr>
        </p:nvSpPr>
        <p:spPr>
          <a:xfrm>
            <a:off x="713400" y="1209025"/>
            <a:ext cx="2031000" cy="61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solidFill>
                  <a:schemeClr val="lt1"/>
                </a:solidFill>
              </a:defRPr>
            </a:lvl1pPr>
            <a:lvl2pPr lvl="1" rtl="0">
              <a:lnSpc>
                <a:spcPct val="100000"/>
              </a:lnSpc>
              <a:spcBef>
                <a:spcPts val="0"/>
              </a:spcBef>
              <a:spcAft>
                <a:spcPts val="0"/>
              </a:spcAft>
              <a:buNone/>
              <a:defRPr sz="1600">
                <a:solidFill>
                  <a:schemeClr val="lt1"/>
                </a:solidFill>
              </a:defRPr>
            </a:lvl2pPr>
            <a:lvl3pPr lvl="2" rtl="0">
              <a:lnSpc>
                <a:spcPct val="100000"/>
              </a:lnSpc>
              <a:spcBef>
                <a:spcPts val="0"/>
              </a:spcBef>
              <a:spcAft>
                <a:spcPts val="0"/>
              </a:spcAft>
              <a:buNone/>
              <a:defRPr sz="1600">
                <a:solidFill>
                  <a:schemeClr val="lt1"/>
                </a:solidFill>
              </a:defRPr>
            </a:lvl3pPr>
            <a:lvl4pPr lvl="3" rtl="0">
              <a:lnSpc>
                <a:spcPct val="100000"/>
              </a:lnSpc>
              <a:spcBef>
                <a:spcPts val="0"/>
              </a:spcBef>
              <a:spcAft>
                <a:spcPts val="0"/>
              </a:spcAft>
              <a:buNone/>
              <a:defRPr sz="1600">
                <a:solidFill>
                  <a:schemeClr val="lt1"/>
                </a:solidFill>
              </a:defRPr>
            </a:lvl4pPr>
            <a:lvl5pPr lvl="4" rtl="0">
              <a:lnSpc>
                <a:spcPct val="100000"/>
              </a:lnSpc>
              <a:spcBef>
                <a:spcPts val="0"/>
              </a:spcBef>
              <a:spcAft>
                <a:spcPts val="0"/>
              </a:spcAft>
              <a:buNone/>
              <a:defRPr sz="1600">
                <a:solidFill>
                  <a:schemeClr val="lt1"/>
                </a:solidFill>
              </a:defRPr>
            </a:lvl5pPr>
            <a:lvl6pPr lvl="5" rtl="0">
              <a:lnSpc>
                <a:spcPct val="100000"/>
              </a:lnSpc>
              <a:spcBef>
                <a:spcPts val="0"/>
              </a:spcBef>
              <a:spcAft>
                <a:spcPts val="0"/>
              </a:spcAft>
              <a:buNone/>
              <a:defRPr sz="1600">
                <a:solidFill>
                  <a:schemeClr val="lt1"/>
                </a:solidFill>
              </a:defRPr>
            </a:lvl6pPr>
            <a:lvl7pPr lvl="6" rtl="0">
              <a:lnSpc>
                <a:spcPct val="100000"/>
              </a:lnSpc>
              <a:spcBef>
                <a:spcPts val="0"/>
              </a:spcBef>
              <a:spcAft>
                <a:spcPts val="0"/>
              </a:spcAft>
              <a:buNone/>
              <a:defRPr sz="1600">
                <a:solidFill>
                  <a:schemeClr val="lt1"/>
                </a:solidFill>
              </a:defRPr>
            </a:lvl7pPr>
            <a:lvl8pPr lvl="7" rtl="0">
              <a:lnSpc>
                <a:spcPct val="100000"/>
              </a:lnSpc>
              <a:spcBef>
                <a:spcPts val="0"/>
              </a:spcBef>
              <a:spcAft>
                <a:spcPts val="0"/>
              </a:spcAft>
              <a:buNone/>
              <a:defRPr sz="1600">
                <a:solidFill>
                  <a:schemeClr val="lt1"/>
                </a:solidFill>
              </a:defRPr>
            </a:lvl8pPr>
            <a:lvl9pPr lvl="8" rtl="0">
              <a:lnSpc>
                <a:spcPct val="100000"/>
              </a:lnSpc>
              <a:spcBef>
                <a:spcPts val="0"/>
              </a:spcBef>
              <a:spcAft>
                <a:spcPts val="0"/>
              </a:spcAft>
              <a:buNone/>
              <a:defRPr sz="1600">
                <a:solidFill>
                  <a:schemeClr val="lt1"/>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p:cSld name="CUSTOM_15">
    <p:spTree>
      <p:nvGrpSpPr>
        <p:cNvPr id="1" name="Shape 272"/>
        <p:cNvGrpSpPr/>
        <p:nvPr/>
      </p:nvGrpSpPr>
      <p:grpSpPr>
        <a:xfrm>
          <a:off x="0" y="0"/>
          <a:ext cx="0" cy="0"/>
          <a:chOff x="0" y="0"/>
          <a:chExt cx="0" cy="0"/>
        </a:xfrm>
      </p:grpSpPr>
      <p:sp>
        <p:nvSpPr>
          <p:cNvPr id="273" name="Google Shape;273;p15"/>
          <p:cNvSpPr txBox="1">
            <a:spLocks noGrp="1"/>
          </p:cNvSpPr>
          <p:nvPr>
            <p:ph type="title"/>
          </p:nvPr>
        </p:nvSpPr>
        <p:spPr>
          <a:xfrm>
            <a:off x="713400" y="381209"/>
            <a:ext cx="77172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5">
  <p:cSld name="CUSTOM_13_1_1_1_1">
    <p:spTree>
      <p:nvGrpSpPr>
        <p:cNvPr id="1" name="Shape 337"/>
        <p:cNvGrpSpPr/>
        <p:nvPr/>
      </p:nvGrpSpPr>
      <p:grpSpPr>
        <a:xfrm>
          <a:off x="0" y="0"/>
          <a:ext cx="0" cy="0"/>
          <a:chOff x="0" y="0"/>
          <a:chExt cx="0" cy="0"/>
        </a:xfrm>
      </p:grpSpPr>
      <p:sp>
        <p:nvSpPr>
          <p:cNvPr id="338" name="Google Shape;338;p21"/>
          <p:cNvSpPr txBox="1">
            <a:spLocks noGrp="1"/>
          </p:cNvSpPr>
          <p:nvPr>
            <p:ph type="title"/>
          </p:nvPr>
        </p:nvSpPr>
        <p:spPr>
          <a:xfrm>
            <a:off x="713400" y="381209"/>
            <a:ext cx="7717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9" name="Google Shape;339;p21"/>
          <p:cNvSpPr txBox="1">
            <a:spLocks noGrp="1"/>
          </p:cNvSpPr>
          <p:nvPr>
            <p:ph type="body" idx="1"/>
          </p:nvPr>
        </p:nvSpPr>
        <p:spPr>
          <a:xfrm>
            <a:off x="713400" y="1152475"/>
            <a:ext cx="7717200" cy="34164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SzPts val="1600"/>
              <a:buChar char="●"/>
              <a:defRPr sz="14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p:cSld name="CUSTOM_11">
    <p:spTree>
      <p:nvGrpSpPr>
        <p:cNvPr id="1" name="Shape 467"/>
        <p:cNvGrpSpPr/>
        <p:nvPr/>
      </p:nvGrpSpPr>
      <p:grpSpPr>
        <a:xfrm>
          <a:off x="0" y="0"/>
          <a:ext cx="0" cy="0"/>
          <a:chOff x="0" y="0"/>
          <a:chExt cx="0" cy="0"/>
        </a:xfrm>
      </p:grpSpPr>
      <p:sp>
        <p:nvSpPr>
          <p:cNvPr id="468" name="Google Shape;468;p26"/>
          <p:cNvSpPr/>
          <p:nvPr/>
        </p:nvSpPr>
        <p:spPr>
          <a:xfrm>
            <a:off x="0" y="3705223"/>
            <a:ext cx="9144000" cy="1438312"/>
          </a:xfrm>
          <a:custGeom>
            <a:avLst/>
            <a:gdLst/>
            <a:ahLst/>
            <a:cxnLst/>
            <a:rect l="l" t="t" r="r" b="b"/>
            <a:pathLst>
              <a:path w="285750" h="64390" extrusionOk="0">
                <a:moveTo>
                  <a:pt x="41446" y="1536"/>
                </a:moveTo>
                <a:lnTo>
                  <a:pt x="39576" y="2727"/>
                </a:lnTo>
                <a:lnTo>
                  <a:pt x="20253" y="2727"/>
                </a:lnTo>
                <a:lnTo>
                  <a:pt x="22574" y="1536"/>
                </a:lnTo>
                <a:close/>
                <a:moveTo>
                  <a:pt x="63294" y="1536"/>
                </a:moveTo>
                <a:lnTo>
                  <a:pt x="61841" y="2727"/>
                </a:lnTo>
                <a:lnTo>
                  <a:pt x="42577" y="2727"/>
                </a:lnTo>
                <a:lnTo>
                  <a:pt x="44458" y="1536"/>
                </a:lnTo>
                <a:close/>
                <a:moveTo>
                  <a:pt x="87070" y="1536"/>
                </a:moveTo>
                <a:lnTo>
                  <a:pt x="85987" y="2727"/>
                </a:lnTo>
                <a:lnTo>
                  <a:pt x="64449" y="2727"/>
                </a:lnTo>
                <a:lnTo>
                  <a:pt x="65913" y="1536"/>
                </a:lnTo>
                <a:close/>
                <a:moveTo>
                  <a:pt x="107335" y="1536"/>
                </a:moveTo>
                <a:lnTo>
                  <a:pt x="106692" y="2727"/>
                </a:lnTo>
                <a:lnTo>
                  <a:pt x="88285" y="2727"/>
                </a:lnTo>
                <a:lnTo>
                  <a:pt x="89345" y="1536"/>
                </a:lnTo>
                <a:close/>
                <a:moveTo>
                  <a:pt x="128969" y="1536"/>
                </a:moveTo>
                <a:lnTo>
                  <a:pt x="128766" y="2727"/>
                </a:lnTo>
                <a:lnTo>
                  <a:pt x="108716" y="2727"/>
                </a:lnTo>
                <a:lnTo>
                  <a:pt x="109359" y="1536"/>
                </a:lnTo>
                <a:close/>
                <a:moveTo>
                  <a:pt x="154900" y="1536"/>
                </a:moveTo>
                <a:lnTo>
                  <a:pt x="155115" y="2727"/>
                </a:lnTo>
                <a:lnTo>
                  <a:pt x="130647" y="2727"/>
                </a:lnTo>
                <a:lnTo>
                  <a:pt x="130850" y="1536"/>
                </a:lnTo>
                <a:close/>
                <a:moveTo>
                  <a:pt x="176391" y="1536"/>
                </a:moveTo>
                <a:lnTo>
                  <a:pt x="177034" y="2727"/>
                </a:lnTo>
                <a:lnTo>
                  <a:pt x="156984" y="2727"/>
                </a:lnTo>
                <a:lnTo>
                  <a:pt x="156770" y="1536"/>
                </a:lnTo>
                <a:close/>
                <a:moveTo>
                  <a:pt x="196394" y="1536"/>
                </a:moveTo>
                <a:lnTo>
                  <a:pt x="197465" y="2727"/>
                </a:lnTo>
                <a:lnTo>
                  <a:pt x="179058" y="2727"/>
                </a:lnTo>
                <a:lnTo>
                  <a:pt x="178415" y="1536"/>
                </a:lnTo>
                <a:close/>
                <a:moveTo>
                  <a:pt x="219837" y="1536"/>
                </a:moveTo>
                <a:lnTo>
                  <a:pt x="221290" y="2727"/>
                </a:lnTo>
                <a:lnTo>
                  <a:pt x="199751" y="2727"/>
                </a:lnTo>
                <a:lnTo>
                  <a:pt x="198680" y="1536"/>
                </a:lnTo>
                <a:close/>
                <a:moveTo>
                  <a:pt x="241292" y="1536"/>
                </a:moveTo>
                <a:lnTo>
                  <a:pt x="243173" y="2727"/>
                </a:lnTo>
                <a:lnTo>
                  <a:pt x="223909" y="2727"/>
                </a:lnTo>
                <a:lnTo>
                  <a:pt x="222456" y="1536"/>
                </a:lnTo>
                <a:close/>
                <a:moveTo>
                  <a:pt x="263176" y="1536"/>
                </a:moveTo>
                <a:lnTo>
                  <a:pt x="265497" y="2727"/>
                </a:lnTo>
                <a:lnTo>
                  <a:pt x="246174" y="2727"/>
                </a:lnTo>
                <a:lnTo>
                  <a:pt x="244304" y="1536"/>
                </a:lnTo>
                <a:close/>
                <a:moveTo>
                  <a:pt x="37195" y="4215"/>
                </a:moveTo>
                <a:lnTo>
                  <a:pt x="31480" y="7834"/>
                </a:lnTo>
                <a:lnTo>
                  <a:pt x="10251" y="7834"/>
                </a:lnTo>
                <a:lnTo>
                  <a:pt x="17324" y="4215"/>
                </a:lnTo>
                <a:close/>
                <a:moveTo>
                  <a:pt x="128516" y="4215"/>
                </a:moveTo>
                <a:lnTo>
                  <a:pt x="127885" y="7834"/>
                </a:lnTo>
                <a:lnTo>
                  <a:pt x="105966" y="7834"/>
                </a:lnTo>
                <a:lnTo>
                  <a:pt x="107918" y="4215"/>
                </a:lnTo>
                <a:close/>
                <a:moveTo>
                  <a:pt x="155365" y="4215"/>
                </a:moveTo>
                <a:lnTo>
                  <a:pt x="155984" y="7834"/>
                </a:lnTo>
                <a:lnTo>
                  <a:pt x="129766" y="7834"/>
                </a:lnTo>
                <a:lnTo>
                  <a:pt x="130385" y="4215"/>
                </a:lnTo>
                <a:close/>
                <a:moveTo>
                  <a:pt x="59996" y="4239"/>
                </a:moveTo>
                <a:lnTo>
                  <a:pt x="55543" y="7846"/>
                </a:lnTo>
                <a:lnTo>
                  <a:pt x="34481" y="7846"/>
                </a:lnTo>
                <a:lnTo>
                  <a:pt x="40219" y="4239"/>
                </a:lnTo>
                <a:close/>
                <a:moveTo>
                  <a:pt x="84665" y="4239"/>
                </a:moveTo>
                <a:lnTo>
                  <a:pt x="81427" y="7846"/>
                </a:lnTo>
                <a:lnTo>
                  <a:pt x="58162" y="7846"/>
                </a:lnTo>
                <a:lnTo>
                  <a:pt x="62615" y="4239"/>
                </a:lnTo>
                <a:close/>
                <a:moveTo>
                  <a:pt x="105894" y="4239"/>
                </a:moveTo>
                <a:lnTo>
                  <a:pt x="103942" y="7846"/>
                </a:lnTo>
                <a:lnTo>
                  <a:pt x="83713" y="7846"/>
                </a:lnTo>
                <a:lnTo>
                  <a:pt x="86951" y="4239"/>
                </a:lnTo>
                <a:close/>
                <a:moveTo>
                  <a:pt x="177832" y="4239"/>
                </a:moveTo>
                <a:lnTo>
                  <a:pt x="179784" y="7846"/>
                </a:lnTo>
                <a:lnTo>
                  <a:pt x="157865" y="7846"/>
                </a:lnTo>
                <a:lnTo>
                  <a:pt x="157234" y="4239"/>
                </a:lnTo>
                <a:close/>
                <a:moveTo>
                  <a:pt x="198811" y="4239"/>
                </a:moveTo>
                <a:lnTo>
                  <a:pt x="202037" y="7846"/>
                </a:lnTo>
                <a:lnTo>
                  <a:pt x="181808" y="7846"/>
                </a:lnTo>
                <a:lnTo>
                  <a:pt x="179868" y="4239"/>
                </a:lnTo>
                <a:close/>
                <a:moveTo>
                  <a:pt x="223135" y="4239"/>
                </a:moveTo>
                <a:lnTo>
                  <a:pt x="227588" y="7846"/>
                </a:lnTo>
                <a:lnTo>
                  <a:pt x="204323" y="7846"/>
                </a:lnTo>
                <a:lnTo>
                  <a:pt x="201097" y="4239"/>
                </a:lnTo>
                <a:close/>
                <a:moveTo>
                  <a:pt x="245543" y="4239"/>
                </a:moveTo>
                <a:lnTo>
                  <a:pt x="251258" y="7846"/>
                </a:lnTo>
                <a:lnTo>
                  <a:pt x="230207" y="7846"/>
                </a:lnTo>
                <a:lnTo>
                  <a:pt x="225754" y="4239"/>
                </a:lnTo>
                <a:close/>
                <a:moveTo>
                  <a:pt x="268438" y="4239"/>
                </a:moveTo>
                <a:lnTo>
                  <a:pt x="275499" y="7846"/>
                </a:lnTo>
                <a:lnTo>
                  <a:pt x="254294" y="7846"/>
                </a:lnTo>
                <a:lnTo>
                  <a:pt x="248567" y="4239"/>
                </a:lnTo>
                <a:close/>
                <a:moveTo>
                  <a:pt x="7382" y="9323"/>
                </a:moveTo>
                <a:lnTo>
                  <a:pt x="7382" y="9358"/>
                </a:lnTo>
                <a:lnTo>
                  <a:pt x="29099" y="9358"/>
                </a:lnTo>
                <a:lnTo>
                  <a:pt x="23753" y="12728"/>
                </a:lnTo>
                <a:lnTo>
                  <a:pt x="726" y="12728"/>
                </a:lnTo>
                <a:lnTo>
                  <a:pt x="7382" y="9323"/>
                </a:lnTo>
                <a:close/>
                <a:moveTo>
                  <a:pt x="53697" y="9358"/>
                </a:moveTo>
                <a:lnTo>
                  <a:pt x="49542" y="12728"/>
                </a:lnTo>
                <a:lnTo>
                  <a:pt x="26777" y="12728"/>
                </a:lnTo>
                <a:lnTo>
                  <a:pt x="32123" y="9358"/>
                </a:lnTo>
                <a:close/>
                <a:moveTo>
                  <a:pt x="80081" y="9358"/>
                </a:moveTo>
                <a:lnTo>
                  <a:pt x="77081" y="12728"/>
                </a:lnTo>
                <a:lnTo>
                  <a:pt x="52161" y="12728"/>
                </a:lnTo>
                <a:lnTo>
                  <a:pt x="56317" y="9358"/>
                </a:lnTo>
                <a:close/>
                <a:moveTo>
                  <a:pt x="103144" y="9358"/>
                </a:moveTo>
                <a:lnTo>
                  <a:pt x="101322" y="12728"/>
                </a:lnTo>
                <a:lnTo>
                  <a:pt x="79367" y="12728"/>
                </a:lnTo>
                <a:lnTo>
                  <a:pt x="82391" y="9358"/>
                </a:lnTo>
                <a:close/>
                <a:moveTo>
                  <a:pt x="127623" y="9358"/>
                </a:moveTo>
                <a:lnTo>
                  <a:pt x="127040" y="12728"/>
                </a:lnTo>
                <a:lnTo>
                  <a:pt x="103346" y="12728"/>
                </a:lnTo>
                <a:lnTo>
                  <a:pt x="105168" y="9358"/>
                </a:lnTo>
                <a:close/>
                <a:moveTo>
                  <a:pt x="156246" y="9358"/>
                </a:moveTo>
                <a:lnTo>
                  <a:pt x="156817" y="12728"/>
                </a:lnTo>
                <a:lnTo>
                  <a:pt x="128933" y="12728"/>
                </a:lnTo>
                <a:lnTo>
                  <a:pt x="129516" y="9358"/>
                </a:lnTo>
                <a:close/>
                <a:moveTo>
                  <a:pt x="180594" y="9358"/>
                </a:moveTo>
                <a:lnTo>
                  <a:pt x="182404" y="12728"/>
                </a:lnTo>
                <a:lnTo>
                  <a:pt x="158710" y="12728"/>
                </a:lnTo>
                <a:lnTo>
                  <a:pt x="158127" y="9358"/>
                </a:lnTo>
                <a:close/>
                <a:moveTo>
                  <a:pt x="203359" y="9358"/>
                </a:moveTo>
                <a:lnTo>
                  <a:pt x="206383" y="12728"/>
                </a:lnTo>
                <a:lnTo>
                  <a:pt x="184416" y="12728"/>
                </a:lnTo>
                <a:lnTo>
                  <a:pt x="182594" y="9358"/>
                </a:lnTo>
                <a:close/>
                <a:moveTo>
                  <a:pt x="229433" y="9358"/>
                </a:moveTo>
                <a:lnTo>
                  <a:pt x="233589" y="12728"/>
                </a:lnTo>
                <a:lnTo>
                  <a:pt x="208669" y="12728"/>
                </a:lnTo>
                <a:lnTo>
                  <a:pt x="205669" y="9358"/>
                </a:lnTo>
                <a:close/>
                <a:moveTo>
                  <a:pt x="253639" y="9358"/>
                </a:moveTo>
                <a:lnTo>
                  <a:pt x="258973" y="12728"/>
                </a:lnTo>
                <a:lnTo>
                  <a:pt x="236208" y="12728"/>
                </a:lnTo>
                <a:lnTo>
                  <a:pt x="232053" y="9358"/>
                </a:lnTo>
                <a:close/>
                <a:moveTo>
                  <a:pt x="278428" y="9358"/>
                </a:moveTo>
                <a:lnTo>
                  <a:pt x="285024" y="12728"/>
                </a:lnTo>
                <a:lnTo>
                  <a:pt x="261997" y="12728"/>
                </a:lnTo>
                <a:lnTo>
                  <a:pt x="256651" y="9358"/>
                </a:lnTo>
                <a:close/>
                <a:moveTo>
                  <a:pt x="47720" y="14240"/>
                </a:moveTo>
                <a:lnTo>
                  <a:pt x="41827" y="19014"/>
                </a:lnTo>
                <a:lnTo>
                  <a:pt x="16883" y="19003"/>
                </a:lnTo>
                <a:lnTo>
                  <a:pt x="24408" y="14240"/>
                </a:lnTo>
                <a:close/>
                <a:moveTo>
                  <a:pt x="75736" y="14240"/>
                </a:moveTo>
                <a:lnTo>
                  <a:pt x="71438" y="19038"/>
                </a:lnTo>
                <a:lnTo>
                  <a:pt x="44446" y="19014"/>
                </a:lnTo>
                <a:lnTo>
                  <a:pt x="50316" y="14240"/>
                </a:lnTo>
                <a:close/>
                <a:moveTo>
                  <a:pt x="100501" y="14240"/>
                </a:moveTo>
                <a:lnTo>
                  <a:pt x="97929" y="19062"/>
                </a:lnTo>
                <a:lnTo>
                  <a:pt x="73735" y="19038"/>
                </a:lnTo>
                <a:lnTo>
                  <a:pt x="78010" y="14240"/>
                </a:lnTo>
                <a:close/>
                <a:moveTo>
                  <a:pt x="126790" y="14240"/>
                </a:moveTo>
                <a:lnTo>
                  <a:pt x="125956" y="19086"/>
                </a:lnTo>
                <a:lnTo>
                  <a:pt x="99953" y="19062"/>
                </a:lnTo>
                <a:lnTo>
                  <a:pt x="102549" y="14240"/>
                </a:lnTo>
                <a:close/>
                <a:moveTo>
                  <a:pt x="157079" y="14216"/>
                </a:moveTo>
                <a:lnTo>
                  <a:pt x="157913" y="19098"/>
                </a:lnTo>
                <a:lnTo>
                  <a:pt x="127826" y="19086"/>
                </a:lnTo>
                <a:lnTo>
                  <a:pt x="128659" y="14216"/>
                </a:lnTo>
                <a:close/>
                <a:moveTo>
                  <a:pt x="183213" y="14216"/>
                </a:moveTo>
                <a:lnTo>
                  <a:pt x="183213" y="14240"/>
                </a:lnTo>
                <a:lnTo>
                  <a:pt x="185845" y="19145"/>
                </a:lnTo>
                <a:lnTo>
                  <a:pt x="159794" y="19122"/>
                </a:lnTo>
                <a:lnTo>
                  <a:pt x="158960" y="14216"/>
                </a:lnTo>
                <a:close/>
                <a:moveTo>
                  <a:pt x="207716" y="14240"/>
                </a:moveTo>
                <a:lnTo>
                  <a:pt x="212122" y="19181"/>
                </a:lnTo>
                <a:lnTo>
                  <a:pt x="212122" y="19181"/>
                </a:lnTo>
                <a:lnTo>
                  <a:pt x="187869" y="19145"/>
                </a:lnTo>
                <a:lnTo>
                  <a:pt x="185226" y="14240"/>
                </a:lnTo>
                <a:close/>
                <a:moveTo>
                  <a:pt x="235434" y="14216"/>
                </a:moveTo>
                <a:lnTo>
                  <a:pt x="241518" y="19181"/>
                </a:lnTo>
                <a:lnTo>
                  <a:pt x="214420" y="19157"/>
                </a:lnTo>
                <a:lnTo>
                  <a:pt x="210014" y="14216"/>
                </a:lnTo>
                <a:close/>
                <a:moveTo>
                  <a:pt x="261342" y="14240"/>
                </a:moveTo>
                <a:lnTo>
                  <a:pt x="269236" y="19217"/>
                </a:lnTo>
                <a:lnTo>
                  <a:pt x="244150" y="19193"/>
                </a:lnTo>
                <a:lnTo>
                  <a:pt x="238054" y="14240"/>
                </a:lnTo>
                <a:close/>
                <a:moveTo>
                  <a:pt x="72402" y="20527"/>
                </a:moveTo>
                <a:lnTo>
                  <a:pt x="97131" y="20562"/>
                </a:lnTo>
                <a:lnTo>
                  <a:pt x="94405" y="25622"/>
                </a:lnTo>
                <a:lnTo>
                  <a:pt x="67866" y="25622"/>
                </a:lnTo>
                <a:lnTo>
                  <a:pt x="72402" y="20527"/>
                </a:lnTo>
                <a:close/>
                <a:moveTo>
                  <a:pt x="160068" y="20622"/>
                </a:moveTo>
                <a:lnTo>
                  <a:pt x="186642" y="20634"/>
                </a:lnTo>
                <a:lnTo>
                  <a:pt x="189321" y="25622"/>
                </a:lnTo>
                <a:lnTo>
                  <a:pt x="160925" y="25622"/>
                </a:lnTo>
                <a:lnTo>
                  <a:pt x="160068" y="20622"/>
                </a:lnTo>
                <a:close/>
                <a:moveTo>
                  <a:pt x="188666" y="20634"/>
                </a:moveTo>
                <a:lnTo>
                  <a:pt x="213467" y="20669"/>
                </a:lnTo>
                <a:lnTo>
                  <a:pt x="217884" y="25622"/>
                </a:lnTo>
                <a:lnTo>
                  <a:pt x="191345" y="25622"/>
                </a:lnTo>
                <a:lnTo>
                  <a:pt x="188666" y="20634"/>
                </a:lnTo>
                <a:close/>
                <a:moveTo>
                  <a:pt x="245983" y="20693"/>
                </a:moveTo>
                <a:lnTo>
                  <a:pt x="271593" y="20705"/>
                </a:lnTo>
                <a:lnTo>
                  <a:pt x="279356" y="25622"/>
                </a:lnTo>
                <a:lnTo>
                  <a:pt x="252043" y="25622"/>
                </a:lnTo>
                <a:lnTo>
                  <a:pt x="245983" y="20693"/>
                </a:lnTo>
                <a:close/>
                <a:moveTo>
                  <a:pt x="14514" y="20491"/>
                </a:moveTo>
                <a:lnTo>
                  <a:pt x="39993" y="20515"/>
                </a:lnTo>
                <a:lnTo>
                  <a:pt x="33707" y="25634"/>
                </a:lnTo>
                <a:lnTo>
                  <a:pt x="6406" y="25634"/>
                </a:lnTo>
                <a:lnTo>
                  <a:pt x="6406" y="25622"/>
                </a:lnTo>
                <a:lnTo>
                  <a:pt x="14514" y="20491"/>
                </a:lnTo>
                <a:close/>
                <a:moveTo>
                  <a:pt x="42601" y="20515"/>
                </a:moveTo>
                <a:lnTo>
                  <a:pt x="70116" y="20550"/>
                </a:lnTo>
                <a:lnTo>
                  <a:pt x="65580" y="25634"/>
                </a:lnTo>
                <a:lnTo>
                  <a:pt x="36314" y="25634"/>
                </a:lnTo>
                <a:lnTo>
                  <a:pt x="42601" y="20515"/>
                </a:lnTo>
                <a:close/>
                <a:moveTo>
                  <a:pt x="99155" y="20562"/>
                </a:moveTo>
                <a:lnTo>
                  <a:pt x="125706" y="20586"/>
                </a:lnTo>
                <a:lnTo>
                  <a:pt x="124837" y="25634"/>
                </a:lnTo>
                <a:lnTo>
                  <a:pt x="96429" y="25634"/>
                </a:lnTo>
                <a:lnTo>
                  <a:pt x="99155" y="20562"/>
                </a:lnTo>
                <a:close/>
                <a:moveTo>
                  <a:pt x="127575" y="20610"/>
                </a:moveTo>
                <a:lnTo>
                  <a:pt x="158175" y="20622"/>
                </a:lnTo>
                <a:lnTo>
                  <a:pt x="159032" y="25634"/>
                </a:lnTo>
                <a:lnTo>
                  <a:pt x="126718" y="25634"/>
                </a:lnTo>
                <a:lnTo>
                  <a:pt x="127575" y="20610"/>
                </a:lnTo>
                <a:close/>
                <a:moveTo>
                  <a:pt x="215753" y="20669"/>
                </a:moveTo>
                <a:lnTo>
                  <a:pt x="243364" y="20693"/>
                </a:lnTo>
                <a:lnTo>
                  <a:pt x="249424" y="25634"/>
                </a:lnTo>
                <a:lnTo>
                  <a:pt x="220182" y="25634"/>
                </a:lnTo>
                <a:lnTo>
                  <a:pt x="215753" y="20669"/>
                </a:lnTo>
                <a:close/>
                <a:moveTo>
                  <a:pt x="64234" y="27123"/>
                </a:moveTo>
                <a:lnTo>
                  <a:pt x="59067" y="32909"/>
                </a:lnTo>
                <a:lnTo>
                  <a:pt x="27372" y="32909"/>
                </a:lnTo>
                <a:lnTo>
                  <a:pt x="34481" y="27123"/>
                </a:lnTo>
                <a:close/>
                <a:moveTo>
                  <a:pt x="93595" y="27123"/>
                </a:moveTo>
                <a:lnTo>
                  <a:pt x="90488" y="32909"/>
                </a:lnTo>
                <a:lnTo>
                  <a:pt x="61365" y="32909"/>
                </a:lnTo>
                <a:lnTo>
                  <a:pt x="66532" y="27123"/>
                </a:lnTo>
                <a:close/>
                <a:moveTo>
                  <a:pt x="124575" y="27123"/>
                </a:moveTo>
                <a:lnTo>
                  <a:pt x="123575" y="32909"/>
                </a:lnTo>
                <a:lnTo>
                  <a:pt x="92512" y="32909"/>
                </a:lnTo>
                <a:lnTo>
                  <a:pt x="95619" y="27123"/>
                </a:lnTo>
                <a:close/>
                <a:moveTo>
                  <a:pt x="159306" y="27123"/>
                </a:moveTo>
                <a:lnTo>
                  <a:pt x="160306" y="32909"/>
                </a:lnTo>
                <a:lnTo>
                  <a:pt x="125444" y="32909"/>
                </a:lnTo>
                <a:lnTo>
                  <a:pt x="126444" y="27123"/>
                </a:lnTo>
                <a:close/>
                <a:moveTo>
                  <a:pt x="190131" y="27123"/>
                </a:moveTo>
                <a:lnTo>
                  <a:pt x="193238" y="32909"/>
                </a:lnTo>
                <a:lnTo>
                  <a:pt x="162175" y="32909"/>
                </a:lnTo>
                <a:lnTo>
                  <a:pt x="161187" y="27123"/>
                </a:lnTo>
                <a:close/>
                <a:moveTo>
                  <a:pt x="219230" y="27123"/>
                </a:moveTo>
                <a:lnTo>
                  <a:pt x="224385" y="32909"/>
                </a:lnTo>
                <a:lnTo>
                  <a:pt x="195263" y="32909"/>
                </a:lnTo>
                <a:lnTo>
                  <a:pt x="192155" y="27123"/>
                </a:lnTo>
                <a:close/>
                <a:moveTo>
                  <a:pt x="251270" y="27123"/>
                </a:moveTo>
                <a:lnTo>
                  <a:pt x="258378" y="32909"/>
                </a:lnTo>
                <a:lnTo>
                  <a:pt x="226683" y="32909"/>
                </a:lnTo>
                <a:lnTo>
                  <a:pt x="221516" y="27123"/>
                </a:lnTo>
                <a:close/>
                <a:moveTo>
                  <a:pt x="57733" y="34421"/>
                </a:moveTo>
                <a:lnTo>
                  <a:pt x="49959" y="43136"/>
                </a:lnTo>
                <a:lnTo>
                  <a:pt x="14823" y="43136"/>
                </a:lnTo>
                <a:lnTo>
                  <a:pt x="25527" y="34421"/>
                </a:lnTo>
                <a:close/>
                <a:moveTo>
                  <a:pt x="89690" y="34421"/>
                </a:moveTo>
                <a:lnTo>
                  <a:pt x="85011" y="43136"/>
                </a:lnTo>
                <a:lnTo>
                  <a:pt x="52245" y="43136"/>
                </a:lnTo>
                <a:lnTo>
                  <a:pt x="60008" y="34421"/>
                </a:lnTo>
                <a:close/>
                <a:moveTo>
                  <a:pt x="123325" y="34421"/>
                </a:moveTo>
                <a:lnTo>
                  <a:pt x="121813" y="43136"/>
                </a:lnTo>
                <a:lnTo>
                  <a:pt x="87035" y="43136"/>
                </a:lnTo>
                <a:lnTo>
                  <a:pt x="91714" y="34421"/>
                </a:lnTo>
                <a:close/>
                <a:moveTo>
                  <a:pt x="160556" y="34421"/>
                </a:moveTo>
                <a:lnTo>
                  <a:pt x="162056" y="43136"/>
                </a:lnTo>
                <a:lnTo>
                  <a:pt x="123694" y="43136"/>
                </a:lnTo>
                <a:lnTo>
                  <a:pt x="125194" y="34421"/>
                </a:lnTo>
                <a:close/>
                <a:moveTo>
                  <a:pt x="194048" y="34421"/>
                </a:moveTo>
                <a:lnTo>
                  <a:pt x="198715" y="43136"/>
                </a:lnTo>
                <a:lnTo>
                  <a:pt x="163937" y="43136"/>
                </a:lnTo>
                <a:lnTo>
                  <a:pt x="162437" y="34421"/>
                </a:lnTo>
                <a:close/>
                <a:moveTo>
                  <a:pt x="225731" y="34421"/>
                </a:moveTo>
                <a:lnTo>
                  <a:pt x="233493" y="43136"/>
                </a:lnTo>
                <a:lnTo>
                  <a:pt x="200739" y="43136"/>
                </a:lnTo>
                <a:lnTo>
                  <a:pt x="196072" y="34421"/>
                </a:lnTo>
                <a:close/>
                <a:moveTo>
                  <a:pt x="260223" y="34421"/>
                </a:moveTo>
                <a:lnTo>
                  <a:pt x="270927" y="43136"/>
                </a:lnTo>
                <a:lnTo>
                  <a:pt x="235791" y="43136"/>
                </a:lnTo>
                <a:lnTo>
                  <a:pt x="228017" y="34421"/>
                </a:lnTo>
                <a:close/>
                <a:moveTo>
                  <a:pt x="84201" y="44637"/>
                </a:moveTo>
                <a:lnTo>
                  <a:pt x="78403" y="55447"/>
                </a:lnTo>
                <a:lnTo>
                  <a:pt x="41267" y="55447"/>
                </a:lnTo>
                <a:lnTo>
                  <a:pt x="50911" y="44637"/>
                </a:lnTo>
                <a:close/>
                <a:moveTo>
                  <a:pt x="121563" y="44637"/>
                </a:moveTo>
                <a:lnTo>
                  <a:pt x="119705" y="55447"/>
                </a:lnTo>
                <a:lnTo>
                  <a:pt x="80427" y="55447"/>
                </a:lnTo>
                <a:lnTo>
                  <a:pt x="86237" y="44637"/>
                </a:lnTo>
                <a:close/>
                <a:moveTo>
                  <a:pt x="162330" y="44637"/>
                </a:moveTo>
                <a:lnTo>
                  <a:pt x="164187" y="55447"/>
                </a:lnTo>
                <a:lnTo>
                  <a:pt x="121575" y="55447"/>
                </a:lnTo>
                <a:lnTo>
                  <a:pt x="123444" y="44637"/>
                </a:lnTo>
                <a:close/>
                <a:moveTo>
                  <a:pt x="199525" y="44637"/>
                </a:moveTo>
                <a:lnTo>
                  <a:pt x="205323" y="55447"/>
                </a:lnTo>
                <a:lnTo>
                  <a:pt x="166045" y="55447"/>
                </a:lnTo>
                <a:lnTo>
                  <a:pt x="164187" y="44637"/>
                </a:lnTo>
                <a:close/>
                <a:moveTo>
                  <a:pt x="234839" y="44637"/>
                </a:moveTo>
                <a:lnTo>
                  <a:pt x="244483" y="55447"/>
                </a:lnTo>
                <a:lnTo>
                  <a:pt x="207347" y="55447"/>
                </a:lnTo>
                <a:lnTo>
                  <a:pt x="201549" y="44637"/>
                </a:lnTo>
                <a:close/>
                <a:moveTo>
                  <a:pt x="22027" y="0"/>
                </a:moveTo>
                <a:lnTo>
                  <a:pt x="0" y="11335"/>
                </a:lnTo>
                <a:lnTo>
                  <a:pt x="0" y="14240"/>
                </a:lnTo>
                <a:lnTo>
                  <a:pt x="21384" y="14240"/>
                </a:lnTo>
                <a:lnTo>
                  <a:pt x="13871" y="19003"/>
                </a:lnTo>
                <a:lnTo>
                  <a:pt x="0" y="18979"/>
                </a:lnTo>
                <a:lnTo>
                  <a:pt x="0" y="20491"/>
                </a:lnTo>
                <a:lnTo>
                  <a:pt x="11501" y="20503"/>
                </a:lnTo>
                <a:lnTo>
                  <a:pt x="3381" y="25634"/>
                </a:lnTo>
                <a:lnTo>
                  <a:pt x="0" y="25634"/>
                </a:lnTo>
                <a:lnTo>
                  <a:pt x="0" y="27134"/>
                </a:lnTo>
                <a:lnTo>
                  <a:pt x="1012" y="27134"/>
                </a:lnTo>
                <a:lnTo>
                  <a:pt x="0" y="27765"/>
                </a:lnTo>
                <a:lnTo>
                  <a:pt x="0" y="29670"/>
                </a:lnTo>
                <a:lnTo>
                  <a:pt x="4036" y="27123"/>
                </a:lnTo>
                <a:lnTo>
                  <a:pt x="31861" y="27123"/>
                </a:lnTo>
                <a:lnTo>
                  <a:pt x="24753" y="32909"/>
                </a:lnTo>
                <a:lnTo>
                  <a:pt x="0" y="32909"/>
                </a:lnTo>
                <a:lnTo>
                  <a:pt x="0" y="34409"/>
                </a:lnTo>
                <a:lnTo>
                  <a:pt x="22908" y="34409"/>
                </a:lnTo>
                <a:lnTo>
                  <a:pt x="12204" y="43136"/>
                </a:lnTo>
                <a:lnTo>
                  <a:pt x="0" y="43136"/>
                </a:lnTo>
                <a:lnTo>
                  <a:pt x="0" y="44637"/>
                </a:lnTo>
                <a:lnTo>
                  <a:pt x="10358" y="44637"/>
                </a:lnTo>
                <a:lnTo>
                  <a:pt x="0" y="53066"/>
                </a:lnTo>
                <a:lnTo>
                  <a:pt x="0" y="55197"/>
                </a:lnTo>
                <a:lnTo>
                  <a:pt x="12978" y="44625"/>
                </a:lnTo>
                <a:lnTo>
                  <a:pt x="48625" y="44625"/>
                </a:lnTo>
                <a:lnTo>
                  <a:pt x="38981" y="55436"/>
                </a:lnTo>
                <a:lnTo>
                  <a:pt x="0" y="55436"/>
                </a:lnTo>
                <a:lnTo>
                  <a:pt x="0" y="56936"/>
                </a:lnTo>
                <a:lnTo>
                  <a:pt x="37636" y="56936"/>
                </a:lnTo>
                <a:lnTo>
                  <a:pt x="31004" y="64389"/>
                </a:lnTo>
                <a:lnTo>
                  <a:pt x="33290" y="64389"/>
                </a:lnTo>
                <a:lnTo>
                  <a:pt x="39934" y="56936"/>
                </a:lnTo>
                <a:lnTo>
                  <a:pt x="77605" y="56936"/>
                </a:lnTo>
                <a:lnTo>
                  <a:pt x="73593" y="64389"/>
                </a:lnTo>
                <a:lnTo>
                  <a:pt x="75617" y="64389"/>
                </a:lnTo>
                <a:lnTo>
                  <a:pt x="79629" y="56936"/>
                </a:lnTo>
                <a:lnTo>
                  <a:pt x="119432" y="56936"/>
                </a:lnTo>
                <a:lnTo>
                  <a:pt x="118158" y="64389"/>
                </a:lnTo>
                <a:lnTo>
                  <a:pt x="120027" y="64389"/>
                </a:lnTo>
                <a:lnTo>
                  <a:pt x="121313" y="56936"/>
                </a:lnTo>
                <a:lnTo>
                  <a:pt x="164425" y="56936"/>
                </a:lnTo>
                <a:lnTo>
                  <a:pt x="165699" y="64389"/>
                </a:lnTo>
                <a:lnTo>
                  <a:pt x="167580" y="64389"/>
                </a:lnTo>
                <a:lnTo>
                  <a:pt x="166295" y="56936"/>
                </a:lnTo>
                <a:lnTo>
                  <a:pt x="206133" y="56936"/>
                </a:lnTo>
                <a:lnTo>
                  <a:pt x="210133" y="64389"/>
                </a:lnTo>
                <a:lnTo>
                  <a:pt x="212157" y="64389"/>
                </a:lnTo>
                <a:lnTo>
                  <a:pt x="208157" y="56936"/>
                </a:lnTo>
                <a:lnTo>
                  <a:pt x="245805" y="56936"/>
                </a:lnTo>
                <a:lnTo>
                  <a:pt x="252436" y="64389"/>
                </a:lnTo>
                <a:lnTo>
                  <a:pt x="254734" y="64389"/>
                </a:lnTo>
                <a:lnTo>
                  <a:pt x="248102" y="56936"/>
                </a:lnTo>
                <a:lnTo>
                  <a:pt x="285750" y="56936"/>
                </a:lnTo>
                <a:lnTo>
                  <a:pt x="285750" y="55424"/>
                </a:lnTo>
                <a:lnTo>
                  <a:pt x="246769" y="55424"/>
                </a:lnTo>
                <a:lnTo>
                  <a:pt x="237125" y="44625"/>
                </a:lnTo>
                <a:lnTo>
                  <a:pt x="272772" y="44625"/>
                </a:lnTo>
                <a:lnTo>
                  <a:pt x="285750" y="55186"/>
                </a:lnTo>
                <a:lnTo>
                  <a:pt x="285750" y="53066"/>
                </a:lnTo>
                <a:lnTo>
                  <a:pt x="275392" y="44625"/>
                </a:lnTo>
                <a:lnTo>
                  <a:pt x="285750" y="44625"/>
                </a:lnTo>
                <a:lnTo>
                  <a:pt x="285750" y="43125"/>
                </a:lnTo>
                <a:lnTo>
                  <a:pt x="273546" y="43125"/>
                </a:lnTo>
                <a:lnTo>
                  <a:pt x="262842" y="34397"/>
                </a:lnTo>
                <a:lnTo>
                  <a:pt x="285750" y="34397"/>
                </a:lnTo>
                <a:lnTo>
                  <a:pt x="285750" y="32897"/>
                </a:lnTo>
                <a:lnTo>
                  <a:pt x="260997" y="32897"/>
                </a:lnTo>
                <a:lnTo>
                  <a:pt x="253889" y="27111"/>
                </a:lnTo>
                <a:lnTo>
                  <a:pt x="281714" y="27111"/>
                </a:lnTo>
                <a:lnTo>
                  <a:pt x="285738" y="29647"/>
                </a:lnTo>
                <a:lnTo>
                  <a:pt x="285738" y="27742"/>
                </a:lnTo>
                <a:lnTo>
                  <a:pt x="284726" y="27111"/>
                </a:lnTo>
                <a:lnTo>
                  <a:pt x="285738" y="27111"/>
                </a:lnTo>
                <a:lnTo>
                  <a:pt x="285738" y="25599"/>
                </a:lnTo>
                <a:lnTo>
                  <a:pt x="282357" y="25599"/>
                </a:lnTo>
                <a:lnTo>
                  <a:pt x="274606" y="20693"/>
                </a:lnTo>
                <a:lnTo>
                  <a:pt x="274606" y="20693"/>
                </a:lnTo>
                <a:lnTo>
                  <a:pt x="285738" y="20705"/>
                </a:lnTo>
                <a:lnTo>
                  <a:pt x="285738" y="19205"/>
                </a:lnTo>
                <a:lnTo>
                  <a:pt x="272225" y="19193"/>
                </a:lnTo>
                <a:lnTo>
                  <a:pt x="264331" y="14204"/>
                </a:lnTo>
                <a:lnTo>
                  <a:pt x="285750" y="14204"/>
                </a:lnTo>
                <a:lnTo>
                  <a:pt x="285750" y="11299"/>
                </a:lnTo>
                <a:lnTo>
                  <a:pt x="263950" y="119"/>
                </a:lnTo>
                <a:lnTo>
                  <a:pt x="263723" y="0"/>
                </a:lnTo>
                <a:close/>
              </a:path>
            </a:pathLst>
          </a:custGeom>
          <a:gradFill>
            <a:gsLst>
              <a:gs pos="0">
                <a:srgbClr val="E5E1CC">
                  <a:alpha val="0"/>
                </a:srgbClr>
              </a:gs>
              <a:gs pos="50000">
                <a:srgbClr val="9B1135">
                  <a:alpha val="58431"/>
                </a:srgbClr>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6"/>
          <p:cNvSpPr/>
          <p:nvPr/>
        </p:nvSpPr>
        <p:spPr>
          <a:xfrm>
            <a:off x="722375" y="552450"/>
            <a:ext cx="7708500" cy="4051800"/>
          </a:xfrm>
          <a:prstGeom prst="roundRect">
            <a:avLst>
              <a:gd name="adj" fmla="val 8698"/>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6"/>
          <p:cNvSpPr txBox="1">
            <a:spLocks noGrp="1"/>
          </p:cNvSpPr>
          <p:nvPr>
            <p:ph type="title" hasCustomPrompt="1"/>
          </p:nvPr>
        </p:nvSpPr>
        <p:spPr>
          <a:xfrm>
            <a:off x="5080063" y="3104625"/>
            <a:ext cx="2754300" cy="448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sz="2800"/>
            </a:lvl1pPr>
            <a:lvl2pPr lvl="1" algn="ctr" rtl="0">
              <a:spcBef>
                <a:spcPts val="0"/>
              </a:spcBef>
              <a:spcAft>
                <a:spcPts val="0"/>
              </a:spcAft>
              <a:buSzPts val="2800"/>
              <a:buNone/>
              <a:defRPr sz="2800"/>
            </a:lvl2pPr>
            <a:lvl3pPr lvl="2" algn="ctr" rtl="0">
              <a:spcBef>
                <a:spcPts val="0"/>
              </a:spcBef>
              <a:spcAft>
                <a:spcPts val="0"/>
              </a:spcAft>
              <a:buSzPts val="2800"/>
              <a:buNone/>
              <a:defRPr sz="2800"/>
            </a:lvl3pPr>
            <a:lvl4pPr lvl="3" algn="ctr" rtl="0">
              <a:spcBef>
                <a:spcPts val="0"/>
              </a:spcBef>
              <a:spcAft>
                <a:spcPts val="0"/>
              </a:spcAft>
              <a:buSzPts val="2800"/>
              <a:buNone/>
              <a:defRPr sz="2800"/>
            </a:lvl4pPr>
            <a:lvl5pPr lvl="4" algn="ctr" rtl="0">
              <a:spcBef>
                <a:spcPts val="0"/>
              </a:spcBef>
              <a:spcAft>
                <a:spcPts val="0"/>
              </a:spcAft>
              <a:buSzPts val="2800"/>
              <a:buNone/>
              <a:defRPr sz="2800"/>
            </a:lvl5pPr>
            <a:lvl6pPr lvl="5" algn="ctr" rtl="0">
              <a:spcBef>
                <a:spcPts val="0"/>
              </a:spcBef>
              <a:spcAft>
                <a:spcPts val="0"/>
              </a:spcAft>
              <a:buSzPts val="2800"/>
              <a:buNone/>
              <a:defRPr sz="2800"/>
            </a:lvl6pPr>
            <a:lvl7pPr lvl="6" algn="ctr" rtl="0">
              <a:spcBef>
                <a:spcPts val="0"/>
              </a:spcBef>
              <a:spcAft>
                <a:spcPts val="0"/>
              </a:spcAft>
              <a:buSzPts val="2800"/>
              <a:buNone/>
              <a:defRPr sz="2800"/>
            </a:lvl7pPr>
            <a:lvl8pPr lvl="7" algn="ctr" rtl="0">
              <a:spcBef>
                <a:spcPts val="0"/>
              </a:spcBef>
              <a:spcAft>
                <a:spcPts val="0"/>
              </a:spcAft>
              <a:buSzPts val="2800"/>
              <a:buNone/>
              <a:defRPr sz="2800"/>
            </a:lvl8pPr>
            <a:lvl9pPr lvl="8" algn="ctr" rtl="0">
              <a:spcBef>
                <a:spcPts val="0"/>
              </a:spcBef>
              <a:spcAft>
                <a:spcPts val="0"/>
              </a:spcAft>
              <a:buSzPts val="2800"/>
              <a:buNone/>
              <a:defRPr sz="2800"/>
            </a:lvl9pPr>
          </a:lstStyle>
          <a:p>
            <a:r>
              <a:t>xx%</a:t>
            </a:r>
          </a:p>
        </p:txBody>
      </p:sp>
      <p:sp>
        <p:nvSpPr>
          <p:cNvPr id="471" name="Google Shape;471;p26"/>
          <p:cNvSpPr txBox="1">
            <a:spLocks noGrp="1"/>
          </p:cNvSpPr>
          <p:nvPr>
            <p:ph type="subTitle" idx="1"/>
          </p:nvPr>
        </p:nvSpPr>
        <p:spPr>
          <a:xfrm>
            <a:off x="5263823" y="3505800"/>
            <a:ext cx="2386800" cy="6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72" name="Google Shape;472;p26"/>
          <p:cNvSpPr txBox="1">
            <a:spLocks noGrp="1"/>
          </p:cNvSpPr>
          <p:nvPr>
            <p:ph type="title" idx="2" hasCustomPrompt="1"/>
          </p:nvPr>
        </p:nvSpPr>
        <p:spPr>
          <a:xfrm>
            <a:off x="3192825" y="1229613"/>
            <a:ext cx="2762700" cy="448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sz="2800"/>
            </a:lvl1pPr>
            <a:lvl2pPr lvl="1" algn="ctr" rtl="0">
              <a:spcBef>
                <a:spcPts val="0"/>
              </a:spcBef>
              <a:spcAft>
                <a:spcPts val="0"/>
              </a:spcAft>
              <a:buSzPts val="2800"/>
              <a:buNone/>
              <a:defRPr sz="2800"/>
            </a:lvl2pPr>
            <a:lvl3pPr lvl="2" algn="ctr" rtl="0">
              <a:spcBef>
                <a:spcPts val="0"/>
              </a:spcBef>
              <a:spcAft>
                <a:spcPts val="0"/>
              </a:spcAft>
              <a:buSzPts val="2800"/>
              <a:buNone/>
              <a:defRPr sz="2800"/>
            </a:lvl3pPr>
            <a:lvl4pPr lvl="3" algn="ctr" rtl="0">
              <a:spcBef>
                <a:spcPts val="0"/>
              </a:spcBef>
              <a:spcAft>
                <a:spcPts val="0"/>
              </a:spcAft>
              <a:buSzPts val="2800"/>
              <a:buNone/>
              <a:defRPr sz="2800"/>
            </a:lvl4pPr>
            <a:lvl5pPr lvl="4" algn="ctr" rtl="0">
              <a:spcBef>
                <a:spcPts val="0"/>
              </a:spcBef>
              <a:spcAft>
                <a:spcPts val="0"/>
              </a:spcAft>
              <a:buSzPts val="2800"/>
              <a:buNone/>
              <a:defRPr sz="2800"/>
            </a:lvl5pPr>
            <a:lvl6pPr lvl="5" algn="ctr" rtl="0">
              <a:spcBef>
                <a:spcPts val="0"/>
              </a:spcBef>
              <a:spcAft>
                <a:spcPts val="0"/>
              </a:spcAft>
              <a:buSzPts val="2800"/>
              <a:buNone/>
              <a:defRPr sz="2800"/>
            </a:lvl6pPr>
            <a:lvl7pPr lvl="6" algn="ctr" rtl="0">
              <a:spcBef>
                <a:spcPts val="0"/>
              </a:spcBef>
              <a:spcAft>
                <a:spcPts val="0"/>
              </a:spcAft>
              <a:buSzPts val="2800"/>
              <a:buNone/>
              <a:defRPr sz="2800"/>
            </a:lvl7pPr>
            <a:lvl8pPr lvl="7" algn="ctr" rtl="0">
              <a:spcBef>
                <a:spcPts val="0"/>
              </a:spcBef>
              <a:spcAft>
                <a:spcPts val="0"/>
              </a:spcAft>
              <a:buSzPts val="2800"/>
              <a:buNone/>
              <a:defRPr sz="2800"/>
            </a:lvl8pPr>
            <a:lvl9pPr lvl="8" algn="ctr" rtl="0">
              <a:spcBef>
                <a:spcPts val="0"/>
              </a:spcBef>
              <a:spcAft>
                <a:spcPts val="0"/>
              </a:spcAft>
              <a:buSzPts val="2800"/>
              <a:buNone/>
              <a:defRPr sz="2800"/>
            </a:lvl9pPr>
          </a:lstStyle>
          <a:p>
            <a:r>
              <a:t>xx%</a:t>
            </a:r>
          </a:p>
        </p:txBody>
      </p:sp>
      <p:sp>
        <p:nvSpPr>
          <p:cNvPr id="473" name="Google Shape;473;p26"/>
          <p:cNvSpPr txBox="1">
            <a:spLocks noGrp="1"/>
          </p:cNvSpPr>
          <p:nvPr>
            <p:ph type="subTitle" idx="3"/>
          </p:nvPr>
        </p:nvSpPr>
        <p:spPr>
          <a:xfrm>
            <a:off x="3192825" y="1630791"/>
            <a:ext cx="2758500" cy="6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74" name="Google Shape;474;p26"/>
          <p:cNvSpPr txBox="1">
            <a:spLocks noGrp="1"/>
          </p:cNvSpPr>
          <p:nvPr>
            <p:ph type="title" idx="4" hasCustomPrompt="1"/>
          </p:nvPr>
        </p:nvSpPr>
        <p:spPr>
          <a:xfrm>
            <a:off x="1309788" y="3104625"/>
            <a:ext cx="2758500" cy="448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sz="2800"/>
            </a:lvl1pPr>
            <a:lvl2pPr lvl="1" algn="ctr" rtl="0">
              <a:spcBef>
                <a:spcPts val="0"/>
              </a:spcBef>
              <a:spcAft>
                <a:spcPts val="0"/>
              </a:spcAft>
              <a:buSzPts val="2800"/>
              <a:buNone/>
              <a:defRPr sz="2800"/>
            </a:lvl2pPr>
            <a:lvl3pPr lvl="2" algn="ctr" rtl="0">
              <a:spcBef>
                <a:spcPts val="0"/>
              </a:spcBef>
              <a:spcAft>
                <a:spcPts val="0"/>
              </a:spcAft>
              <a:buSzPts val="2800"/>
              <a:buNone/>
              <a:defRPr sz="2800"/>
            </a:lvl3pPr>
            <a:lvl4pPr lvl="3" algn="ctr" rtl="0">
              <a:spcBef>
                <a:spcPts val="0"/>
              </a:spcBef>
              <a:spcAft>
                <a:spcPts val="0"/>
              </a:spcAft>
              <a:buSzPts val="2800"/>
              <a:buNone/>
              <a:defRPr sz="2800"/>
            </a:lvl4pPr>
            <a:lvl5pPr lvl="4" algn="ctr" rtl="0">
              <a:spcBef>
                <a:spcPts val="0"/>
              </a:spcBef>
              <a:spcAft>
                <a:spcPts val="0"/>
              </a:spcAft>
              <a:buSzPts val="2800"/>
              <a:buNone/>
              <a:defRPr sz="2800"/>
            </a:lvl5pPr>
            <a:lvl6pPr lvl="5" algn="ctr" rtl="0">
              <a:spcBef>
                <a:spcPts val="0"/>
              </a:spcBef>
              <a:spcAft>
                <a:spcPts val="0"/>
              </a:spcAft>
              <a:buSzPts val="2800"/>
              <a:buNone/>
              <a:defRPr sz="2800"/>
            </a:lvl6pPr>
            <a:lvl7pPr lvl="6" algn="ctr" rtl="0">
              <a:spcBef>
                <a:spcPts val="0"/>
              </a:spcBef>
              <a:spcAft>
                <a:spcPts val="0"/>
              </a:spcAft>
              <a:buSzPts val="2800"/>
              <a:buNone/>
              <a:defRPr sz="2800"/>
            </a:lvl7pPr>
            <a:lvl8pPr lvl="7" algn="ctr" rtl="0">
              <a:spcBef>
                <a:spcPts val="0"/>
              </a:spcBef>
              <a:spcAft>
                <a:spcPts val="0"/>
              </a:spcAft>
              <a:buSzPts val="2800"/>
              <a:buNone/>
              <a:defRPr sz="2800"/>
            </a:lvl8pPr>
            <a:lvl9pPr lvl="8" algn="ctr" rtl="0">
              <a:spcBef>
                <a:spcPts val="0"/>
              </a:spcBef>
              <a:spcAft>
                <a:spcPts val="0"/>
              </a:spcAft>
              <a:buSzPts val="2800"/>
              <a:buNone/>
              <a:defRPr sz="2800"/>
            </a:lvl9pPr>
          </a:lstStyle>
          <a:p>
            <a:r>
              <a:t>xx%</a:t>
            </a:r>
          </a:p>
        </p:txBody>
      </p:sp>
      <p:sp>
        <p:nvSpPr>
          <p:cNvPr id="475" name="Google Shape;475;p26"/>
          <p:cNvSpPr txBox="1">
            <a:spLocks noGrp="1"/>
          </p:cNvSpPr>
          <p:nvPr>
            <p:ph type="subTitle" idx="5"/>
          </p:nvPr>
        </p:nvSpPr>
        <p:spPr>
          <a:xfrm>
            <a:off x="1451012" y="3505800"/>
            <a:ext cx="2556600" cy="6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CUSTOM_2_2">
    <p:spTree>
      <p:nvGrpSpPr>
        <p:cNvPr id="1" name="Shape 476"/>
        <p:cNvGrpSpPr/>
        <p:nvPr/>
      </p:nvGrpSpPr>
      <p:grpSpPr>
        <a:xfrm>
          <a:off x="0" y="0"/>
          <a:ext cx="0" cy="0"/>
          <a:chOff x="0" y="0"/>
          <a:chExt cx="0" cy="0"/>
        </a:xfrm>
      </p:grpSpPr>
      <p:sp>
        <p:nvSpPr>
          <p:cNvPr id="477" name="Google Shape;477;p27"/>
          <p:cNvSpPr/>
          <p:nvPr/>
        </p:nvSpPr>
        <p:spPr>
          <a:xfrm rot="10800000">
            <a:off x="0" y="-2"/>
            <a:ext cx="9144000" cy="1438312"/>
          </a:xfrm>
          <a:custGeom>
            <a:avLst/>
            <a:gdLst/>
            <a:ahLst/>
            <a:cxnLst/>
            <a:rect l="l" t="t" r="r" b="b"/>
            <a:pathLst>
              <a:path w="285750" h="64390" extrusionOk="0">
                <a:moveTo>
                  <a:pt x="41446" y="1536"/>
                </a:moveTo>
                <a:lnTo>
                  <a:pt x="39576" y="2727"/>
                </a:lnTo>
                <a:lnTo>
                  <a:pt x="20253" y="2727"/>
                </a:lnTo>
                <a:lnTo>
                  <a:pt x="22574" y="1536"/>
                </a:lnTo>
                <a:close/>
                <a:moveTo>
                  <a:pt x="63294" y="1536"/>
                </a:moveTo>
                <a:lnTo>
                  <a:pt x="61841" y="2727"/>
                </a:lnTo>
                <a:lnTo>
                  <a:pt x="42577" y="2727"/>
                </a:lnTo>
                <a:lnTo>
                  <a:pt x="44458" y="1536"/>
                </a:lnTo>
                <a:close/>
                <a:moveTo>
                  <a:pt x="87070" y="1536"/>
                </a:moveTo>
                <a:lnTo>
                  <a:pt x="85987" y="2727"/>
                </a:lnTo>
                <a:lnTo>
                  <a:pt x="64449" y="2727"/>
                </a:lnTo>
                <a:lnTo>
                  <a:pt x="65913" y="1536"/>
                </a:lnTo>
                <a:close/>
                <a:moveTo>
                  <a:pt x="107335" y="1536"/>
                </a:moveTo>
                <a:lnTo>
                  <a:pt x="106692" y="2727"/>
                </a:lnTo>
                <a:lnTo>
                  <a:pt x="88285" y="2727"/>
                </a:lnTo>
                <a:lnTo>
                  <a:pt x="89345" y="1536"/>
                </a:lnTo>
                <a:close/>
                <a:moveTo>
                  <a:pt x="128969" y="1536"/>
                </a:moveTo>
                <a:lnTo>
                  <a:pt x="128766" y="2727"/>
                </a:lnTo>
                <a:lnTo>
                  <a:pt x="108716" y="2727"/>
                </a:lnTo>
                <a:lnTo>
                  <a:pt x="109359" y="1536"/>
                </a:lnTo>
                <a:close/>
                <a:moveTo>
                  <a:pt x="154900" y="1536"/>
                </a:moveTo>
                <a:lnTo>
                  <a:pt x="155115" y="2727"/>
                </a:lnTo>
                <a:lnTo>
                  <a:pt x="130647" y="2727"/>
                </a:lnTo>
                <a:lnTo>
                  <a:pt x="130850" y="1536"/>
                </a:lnTo>
                <a:close/>
                <a:moveTo>
                  <a:pt x="176391" y="1536"/>
                </a:moveTo>
                <a:lnTo>
                  <a:pt x="177034" y="2727"/>
                </a:lnTo>
                <a:lnTo>
                  <a:pt x="156984" y="2727"/>
                </a:lnTo>
                <a:lnTo>
                  <a:pt x="156770" y="1536"/>
                </a:lnTo>
                <a:close/>
                <a:moveTo>
                  <a:pt x="196394" y="1536"/>
                </a:moveTo>
                <a:lnTo>
                  <a:pt x="197465" y="2727"/>
                </a:lnTo>
                <a:lnTo>
                  <a:pt x="179058" y="2727"/>
                </a:lnTo>
                <a:lnTo>
                  <a:pt x="178415" y="1536"/>
                </a:lnTo>
                <a:close/>
                <a:moveTo>
                  <a:pt x="219837" y="1536"/>
                </a:moveTo>
                <a:lnTo>
                  <a:pt x="221290" y="2727"/>
                </a:lnTo>
                <a:lnTo>
                  <a:pt x="199751" y="2727"/>
                </a:lnTo>
                <a:lnTo>
                  <a:pt x="198680" y="1536"/>
                </a:lnTo>
                <a:close/>
                <a:moveTo>
                  <a:pt x="241292" y="1536"/>
                </a:moveTo>
                <a:lnTo>
                  <a:pt x="243173" y="2727"/>
                </a:lnTo>
                <a:lnTo>
                  <a:pt x="223909" y="2727"/>
                </a:lnTo>
                <a:lnTo>
                  <a:pt x="222456" y="1536"/>
                </a:lnTo>
                <a:close/>
                <a:moveTo>
                  <a:pt x="263176" y="1536"/>
                </a:moveTo>
                <a:lnTo>
                  <a:pt x="265497" y="2727"/>
                </a:lnTo>
                <a:lnTo>
                  <a:pt x="246174" y="2727"/>
                </a:lnTo>
                <a:lnTo>
                  <a:pt x="244304" y="1536"/>
                </a:lnTo>
                <a:close/>
                <a:moveTo>
                  <a:pt x="37195" y="4215"/>
                </a:moveTo>
                <a:lnTo>
                  <a:pt x="31480" y="7834"/>
                </a:lnTo>
                <a:lnTo>
                  <a:pt x="10251" y="7834"/>
                </a:lnTo>
                <a:lnTo>
                  <a:pt x="17324" y="4215"/>
                </a:lnTo>
                <a:close/>
                <a:moveTo>
                  <a:pt x="128516" y="4215"/>
                </a:moveTo>
                <a:lnTo>
                  <a:pt x="127885" y="7834"/>
                </a:lnTo>
                <a:lnTo>
                  <a:pt x="105966" y="7834"/>
                </a:lnTo>
                <a:lnTo>
                  <a:pt x="107918" y="4215"/>
                </a:lnTo>
                <a:close/>
                <a:moveTo>
                  <a:pt x="155365" y="4215"/>
                </a:moveTo>
                <a:lnTo>
                  <a:pt x="155984" y="7834"/>
                </a:lnTo>
                <a:lnTo>
                  <a:pt x="129766" y="7834"/>
                </a:lnTo>
                <a:lnTo>
                  <a:pt x="130385" y="4215"/>
                </a:lnTo>
                <a:close/>
                <a:moveTo>
                  <a:pt x="59996" y="4239"/>
                </a:moveTo>
                <a:lnTo>
                  <a:pt x="55543" y="7846"/>
                </a:lnTo>
                <a:lnTo>
                  <a:pt x="34481" y="7846"/>
                </a:lnTo>
                <a:lnTo>
                  <a:pt x="40219" y="4239"/>
                </a:lnTo>
                <a:close/>
                <a:moveTo>
                  <a:pt x="84665" y="4239"/>
                </a:moveTo>
                <a:lnTo>
                  <a:pt x="81427" y="7846"/>
                </a:lnTo>
                <a:lnTo>
                  <a:pt x="58162" y="7846"/>
                </a:lnTo>
                <a:lnTo>
                  <a:pt x="62615" y="4239"/>
                </a:lnTo>
                <a:close/>
                <a:moveTo>
                  <a:pt x="105894" y="4239"/>
                </a:moveTo>
                <a:lnTo>
                  <a:pt x="103942" y="7846"/>
                </a:lnTo>
                <a:lnTo>
                  <a:pt x="83713" y="7846"/>
                </a:lnTo>
                <a:lnTo>
                  <a:pt x="86951" y="4239"/>
                </a:lnTo>
                <a:close/>
                <a:moveTo>
                  <a:pt x="177832" y="4239"/>
                </a:moveTo>
                <a:lnTo>
                  <a:pt x="179784" y="7846"/>
                </a:lnTo>
                <a:lnTo>
                  <a:pt x="157865" y="7846"/>
                </a:lnTo>
                <a:lnTo>
                  <a:pt x="157234" y="4239"/>
                </a:lnTo>
                <a:close/>
                <a:moveTo>
                  <a:pt x="198811" y="4239"/>
                </a:moveTo>
                <a:lnTo>
                  <a:pt x="202037" y="7846"/>
                </a:lnTo>
                <a:lnTo>
                  <a:pt x="181808" y="7846"/>
                </a:lnTo>
                <a:lnTo>
                  <a:pt x="179868" y="4239"/>
                </a:lnTo>
                <a:close/>
                <a:moveTo>
                  <a:pt x="223135" y="4239"/>
                </a:moveTo>
                <a:lnTo>
                  <a:pt x="227588" y="7846"/>
                </a:lnTo>
                <a:lnTo>
                  <a:pt x="204323" y="7846"/>
                </a:lnTo>
                <a:lnTo>
                  <a:pt x="201097" y="4239"/>
                </a:lnTo>
                <a:close/>
                <a:moveTo>
                  <a:pt x="245543" y="4239"/>
                </a:moveTo>
                <a:lnTo>
                  <a:pt x="251258" y="7846"/>
                </a:lnTo>
                <a:lnTo>
                  <a:pt x="230207" y="7846"/>
                </a:lnTo>
                <a:lnTo>
                  <a:pt x="225754" y="4239"/>
                </a:lnTo>
                <a:close/>
                <a:moveTo>
                  <a:pt x="268438" y="4239"/>
                </a:moveTo>
                <a:lnTo>
                  <a:pt x="275499" y="7846"/>
                </a:lnTo>
                <a:lnTo>
                  <a:pt x="254294" y="7846"/>
                </a:lnTo>
                <a:lnTo>
                  <a:pt x="248567" y="4239"/>
                </a:lnTo>
                <a:close/>
                <a:moveTo>
                  <a:pt x="7382" y="9323"/>
                </a:moveTo>
                <a:lnTo>
                  <a:pt x="7382" y="9358"/>
                </a:lnTo>
                <a:lnTo>
                  <a:pt x="29099" y="9358"/>
                </a:lnTo>
                <a:lnTo>
                  <a:pt x="23753" y="12728"/>
                </a:lnTo>
                <a:lnTo>
                  <a:pt x="726" y="12728"/>
                </a:lnTo>
                <a:lnTo>
                  <a:pt x="7382" y="9323"/>
                </a:lnTo>
                <a:close/>
                <a:moveTo>
                  <a:pt x="53697" y="9358"/>
                </a:moveTo>
                <a:lnTo>
                  <a:pt x="49542" y="12728"/>
                </a:lnTo>
                <a:lnTo>
                  <a:pt x="26777" y="12728"/>
                </a:lnTo>
                <a:lnTo>
                  <a:pt x="32123" y="9358"/>
                </a:lnTo>
                <a:close/>
                <a:moveTo>
                  <a:pt x="80081" y="9358"/>
                </a:moveTo>
                <a:lnTo>
                  <a:pt x="77081" y="12728"/>
                </a:lnTo>
                <a:lnTo>
                  <a:pt x="52161" y="12728"/>
                </a:lnTo>
                <a:lnTo>
                  <a:pt x="56317" y="9358"/>
                </a:lnTo>
                <a:close/>
                <a:moveTo>
                  <a:pt x="103144" y="9358"/>
                </a:moveTo>
                <a:lnTo>
                  <a:pt x="101322" y="12728"/>
                </a:lnTo>
                <a:lnTo>
                  <a:pt x="79367" y="12728"/>
                </a:lnTo>
                <a:lnTo>
                  <a:pt x="82391" y="9358"/>
                </a:lnTo>
                <a:close/>
                <a:moveTo>
                  <a:pt x="127623" y="9358"/>
                </a:moveTo>
                <a:lnTo>
                  <a:pt x="127040" y="12728"/>
                </a:lnTo>
                <a:lnTo>
                  <a:pt x="103346" y="12728"/>
                </a:lnTo>
                <a:lnTo>
                  <a:pt x="105168" y="9358"/>
                </a:lnTo>
                <a:close/>
                <a:moveTo>
                  <a:pt x="156246" y="9358"/>
                </a:moveTo>
                <a:lnTo>
                  <a:pt x="156817" y="12728"/>
                </a:lnTo>
                <a:lnTo>
                  <a:pt x="128933" y="12728"/>
                </a:lnTo>
                <a:lnTo>
                  <a:pt x="129516" y="9358"/>
                </a:lnTo>
                <a:close/>
                <a:moveTo>
                  <a:pt x="180594" y="9358"/>
                </a:moveTo>
                <a:lnTo>
                  <a:pt x="182404" y="12728"/>
                </a:lnTo>
                <a:lnTo>
                  <a:pt x="158710" y="12728"/>
                </a:lnTo>
                <a:lnTo>
                  <a:pt x="158127" y="9358"/>
                </a:lnTo>
                <a:close/>
                <a:moveTo>
                  <a:pt x="203359" y="9358"/>
                </a:moveTo>
                <a:lnTo>
                  <a:pt x="206383" y="12728"/>
                </a:lnTo>
                <a:lnTo>
                  <a:pt x="184416" y="12728"/>
                </a:lnTo>
                <a:lnTo>
                  <a:pt x="182594" y="9358"/>
                </a:lnTo>
                <a:close/>
                <a:moveTo>
                  <a:pt x="229433" y="9358"/>
                </a:moveTo>
                <a:lnTo>
                  <a:pt x="233589" y="12728"/>
                </a:lnTo>
                <a:lnTo>
                  <a:pt x="208669" y="12728"/>
                </a:lnTo>
                <a:lnTo>
                  <a:pt x="205669" y="9358"/>
                </a:lnTo>
                <a:close/>
                <a:moveTo>
                  <a:pt x="253639" y="9358"/>
                </a:moveTo>
                <a:lnTo>
                  <a:pt x="258973" y="12728"/>
                </a:lnTo>
                <a:lnTo>
                  <a:pt x="236208" y="12728"/>
                </a:lnTo>
                <a:lnTo>
                  <a:pt x="232053" y="9358"/>
                </a:lnTo>
                <a:close/>
                <a:moveTo>
                  <a:pt x="278428" y="9358"/>
                </a:moveTo>
                <a:lnTo>
                  <a:pt x="285024" y="12728"/>
                </a:lnTo>
                <a:lnTo>
                  <a:pt x="261997" y="12728"/>
                </a:lnTo>
                <a:lnTo>
                  <a:pt x="256651" y="9358"/>
                </a:lnTo>
                <a:close/>
                <a:moveTo>
                  <a:pt x="47720" y="14240"/>
                </a:moveTo>
                <a:lnTo>
                  <a:pt x="41827" y="19014"/>
                </a:lnTo>
                <a:lnTo>
                  <a:pt x="16883" y="19003"/>
                </a:lnTo>
                <a:lnTo>
                  <a:pt x="24408" y="14240"/>
                </a:lnTo>
                <a:close/>
                <a:moveTo>
                  <a:pt x="75736" y="14240"/>
                </a:moveTo>
                <a:lnTo>
                  <a:pt x="71438" y="19038"/>
                </a:lnTo>
                <a:lnTo>
                  <a:pt x="44446" y="19014"/>
                </a:lnTo>
                <a:lnTo>
                  <a:pt x="50316" y="14240"/>
                </a:lnTo>
                <a:close/>
                <a:moveTo>
                  <a:pt x="100501" y="14240"/>
                </a:moveTo>
                <a:lnTo>
                  <a:pt x="97929" y="19062"/>
                </a:lnTo>
                <a:lnTo>
                  <a:pt x="73735" y="19038"/>
                </a:lnTo>
                <a:lnTo>
                  <a:pt x="78010" y="14240"/>
                </a:lnTo>
                <a:close/>
                <a:moveTo>
                  <a:pt x="126790" y="14240"/>
                </a:moveTo>
                <a:lnTo>
                  <a:pt x="125956" y="19086"/>
                </a:lnTo>
                <a:lnTo>
                  <a:pt x="99953" y="19062"/>
                </a:lnTo>
                <a:lnTo>
                  <a:pt x="102549" y="14240"/>
                </a:lnTo>
                <a:close/>
                <a:moveTo>
                  <a:pt x="157079" y="14216"/>
                </a:moveTo>
                <a:lnTo>
                  <a:pt x="157913" y="19098"/>
                </a:lnTo>
                <a:lnTo>
                  <a:pt x="127826" y="19086"/>
                </a:lnTo>
                <a:lnTo>
                  <a:pt x="128659" y="14216"/>
                </a:lnTo>
                <a:close/>
                <a:moveTo>
                  <a:pt x="183213" y="14216"/>
                </a:moveTo>
                <a:lnTo>
                  <a:pt x="183213" y="14240"/>
                </a:lnTo>
                <a:lnTo>
                  <a:pt x="185845" y="19145"/>
                </a:lnTo>
                <a:lnTo>
                  <a:pt x="159794" y="19122"/>
                </a:lnTo>
                <a:lnTo>
                  <a:pt x="158960" y="14216"/>
                </a:lnTo>
                <a:close/>
                <a:moveTo>
                  <a:pt x="207716" y="14240"/>
                </a:moveTo>
                <a:lnTo>
                  <a:pt x="212122" y="19181"/>
                </a:lnTo>
                <a:lnTo>
                  <a:pt x="212122" y="19181"/>
                </a:lnTo>
                <a:lnTo>
                  <a:pt x="187869" y="19145"/>
                </a:lnTo>
                <a:lnTo>
                  <a:pt x="185226" y="14240"/>
                </a:lnTo>
                <a:close/>
                <a:moveTo>
                  <a:pt x="235434" y="14216"/>
                </a:moveTo>
                <a:lnTo>
                  <a:pt x="241518" y="19181"/>
                </a:lnTo>
                <a:lnTo>
                  <a:pt x="214420" y="19157"/>
                </a:lnTo>
                <a:lnTo>
                  <a:pt x="210014" y="14216"/>
                </a:lnTo>
                <a:close/>
                <a:moveTo>
                  <a:pt x="261342" y="14240"/>
                </a:moveTo>
                <a:lnTo>
                  <a:pt x="269236" y="19217"/>
                </a:lnTo>
                <a:lnTo>
                  <a:pt x="244150" y="19193"/>
                </a:lnTo>
                <a:lnTo>
                  <a:pt x="238054" y="14240"/>
                </a:lnTo>
                <a:close/>
                <a:moveTo>
                  <a:pt x="72402" y="20527"/>
                </a:moveTo>
                <a:lnTo>
                  <a:pt x="97131" y="20562"/>
                </a:lnTo>
                <a:lnTo>
                  <a:pt x="94405" y="25622"/>
                </a:lnTo>
                <a:lnTo>
                  <a:pt x="67866" y="25622"/>
                </a:lnTo>
                <a:lnTo>
                  <a:pt x="72402" y="20527"/>
                </a:lnTo>
                <a:close/>
                <a:moveTo>
                  <a:pt x="160068" y="20622"/>
                </a:moveTo>
                <a:lnTo>
                  <a:pt x="186642" y="20634"/>
                </a:lnTo>
                <a:lnTo>
                  <a:pt x="189321" y="25622"/>
                </a:lnTo>
                <a:lnTo>
                  <a:pt x="160925" y="25622"/>
                </a:lnTo>
                <a:lnTo>
                  <a:pt x="160068" y="20622"/>
                </a:lnTo>
                <a:close/>
                <a:moveTo>
                  <a:pt x="188666" y="20634"/>
                </a:moveTo>
                <a:lnTo>
                  <a:pt x="213467" y="20669"/>
                </a:lnTo>
                <a:lnTo>
                  <a:pt x="217884" y="25622"/>
                </a:lnTo>
                <a:lnTo>
                  <a:pt x="191345" y="25622"/>
                </a:lnTo>
                <a:lnTo>
                  <a:pt x="188666" y="20634"/>
                </a:lnTo>
                <a:close/>
                <a:moveTo>
                  <a:pt x="245983" y="20693"/>
                </a:moveTo>
                <a:lnTo>
                  <a:pt x="271593" y="20705"/>
                </a:lnTo>
                <a:lnTo>
                  <a:pt x="279356" y="25622"/>
                </a:lnTo>
                <a:lnTo>
                  <a:pt x="252043" y="25622"/>
                </a:lnTo>
                <a:lnTo>
                  <a:pt x="245983" y="20693"/>
                </a:lnTo>
                <a:close/>
                <a:moveTo>
                  <a:pt x="14514" y="20491"/>
                </a:moveTo>
                <a:lnTo>
                  <a:pt x="39993" y="20515"/>
                </a:lnTo>
                <a:lnTo>
                  <a:pt x="33707" y="25634"/>
                </a:lnTo>
                <a:lnTo>
                  <a:pt x="6406" y="25634"/>
                </a:lnTo>
                <a:lnTo>
                  <a:pt x="6406" y="25622"/>
                </a:lnTo>
                <a:lnTo>
                  <a:pt x="14514" y="20491"/>
                </a:lnTo>
                <a:close/>
                <a:moveTo>
                  <a:pt x="42601" y="20515"/>
                </a:moveTo>
                <a:lnTo>
                  <a:pt x="70116" y="20550"/>
                </a:lnTo>
                <a:lnTo>
                  <a:pt x="65580" y="25634"/>
                </a:lnTo>
                <a:lnTo>
                  <a:pt x="36314" y="25634"/>
                </a:lnTo>
                <a:lnTo>
                  <a:pt x="42601" y="20515"/>
                </a:lnTo>
                <a:close/>
                <a:moveTo>
                  <a:pt x="99155" y="20562"/>
                </a:moveTo>
                <a:lnTo>
                  <a:pt x="125706" y="20586"/>
                </a:lnTo>
                <a:lnTo>
                  <a:pt x="124837" y="25634"/>
                </a:lnTo>
                <a:lnTo>
                  <a:pt x="96429" y="25634"/>
                </a:lnTo>
                <a:lnTo>
                  <a:pt x="99155" y="20562"/>
                </a:lnTo>
                <a:close/>
                <a:moveTo>
                  <a:pt x="127575" y="20610"/>
                </a:moveTo>
                <a:lnTo>
                  <a:pt x="158175" y="20622"/>
                </a:lnTo>
                <a:lnTo>
                  <a:pt x="159032" y="25634"/>
                </a:lnTo>
                <a:lnTo>
                  <a:pt x="126718" y="25634"/>
                </a:lnTo>
                <a:lnTo>
                  <a:pt x="127575" y="20610"/>
                </a:lnTo>
                <a:close/>
                <a:moveTo>
                  <a:pt x="215753" y="20669"/>
                </a:moveTo>
                <a:lnTo>
                  <a:pt x="243364" y="20693"/>
                </a:lnTo>
                <a:lnTo>
                  <a:pt x="249424" y="25634"/>
                </a:lnTo>
                <a:lnTo>
                  <a:pt x="220182" y="25634"/>
                </a:lnTo>
                <a:lnTo>
                  <a:pt x="215753" y="20669"/>
                </a:lnTo>
                <a:close/>
                <a:moveTo>
                  <a:pt x="64234" y="27123"/>
                </a:moveTo>
                <a:lnTo>
                  <a:pt x="59067" y="32909"/>
                </a:lnTo>
                <a:lnTo>
                  <a:pt x="27372" y="32909"/>
                </a:lnTo>
                <a:lnTo>
                  <a:pt x="34481" y="27123"/>
                </a:lnTo>
                <a:close/>
                <a:moveTo>
                  <a:pt x="93595" y="27123"/>
                </a:moveTo>
                <a:lnTo>
                  <a:pt x="90488" y="32909"/>
                </a:lnTo>
                <a:lnTo>
                  <a:pt x="61365" y="32909"/>
                </a:lnTo>
                <a:lnTo>
                  <a:pt x="66532" y="27123"/>
                </a:lnTo>
                <a:close/>
                <a:moveTo>
                  <a:pt x="124575" y="27123"/>
                </a:moveTo>
                <a:lnTo>
                  <a:pt x="123575" y="32909"/>
                </a:lnTo>
                <a:lnTo>
                  <a:pt x="92512" y="32909"/>
                </a:lnTo>
                <a:lnTo>
                  <a:pt x="95619" y="27123"/>
                </a:lnTo>
                <a:close/>
                <a:moveTo>
                  <a:pt x="159306" y="27123"/>
                </a:moveTo>
                <a:lnTo>
                  <a:pt x="160306" y="32909"/>
                </a:lnTo>
                <a:lnTo>
                  <a:pt x="125444" y="32909"/>
                </a:lnTo>
                <a:lnTo>
                  <a:pt x="126444" y="27123"/>
                </a:lnTo>
                <a:close/>
                <a:moveTo>
                  <a:pt x="190131" y="27123"/>
                </a:moveTo>
                <a:lnTo>
                  <a:pt x="193238" y="32909"/>
                </a:lnTo>
                <a:lnTo>
                  <a:pt x="162175" y="32909"/>
                </a:lnTo>
                <a:lnTo>
                  <a:pt x="161187" y="27123"/>
                </a:lnTo>
                <a:close/>
                <a:moveTo>
                  <a:pt x="219230" y="27123"/>
                </a:moveTo>
                <a:lnTo>
                  <a:pt x="224385" y="32909"/>
                </a:lnTo>
                <a:lnTo>
                  <a:pt x="195263" y="32909"/>
                </a:lnTo>
                <a:lnTo>
                  <a:pt x="192155" y="27123"/>
                </a:lnTo>
                <a:close/>
                <a:moveTo>
                  <a:pt x="251270" y="27123"/>
                </a:moveTo>
                <a:lnTo>
                  <a:pt x="258378" y="32909"/>
                </a:lnTo>
                <a:lnTo>
                  <a:pt x="226683" y="32909"/>
                </a:lnTo>
                <a:lnTo>
                  <a:pt x="221516" y="27123"/>
                </a:lnTo>
                <a:close/>
                <a:moveTo>
                  <a:pt x="57733" y="34421"/>
                </a:moveTo>
                <a:lnTo>
                  <a:pt x="49959" y="43136"/>
                </a:lnTo>
                <a:lnTo>
                  <a:pt x="14823" y="43136"/>
                </a:lnTo>
                <a:lnTo>
                  <a:pt x="25527" y="34421"/>
                </a:lnTo>
                <a:close/>
                <a:moveTo>
                  <a:pt x="89690" y="34421"/>
                </a:moveTo>
                <a:lnTo>
                  <a:pt x="85011" y="43136"/>
                </a:lnTo>
                <a:lnTo>
                  <a:pt x="52245" y="43136"/>
                </a:lnTo>
                <a:lnTo>
                  <a:pt x="60008" y="34421"/>
                </a:lnTo>
                <a:close/>
                <a:moveTo>
                  <a:pt x="123325" y="34421"/>
                </a:moveTo>
                <a:lnTo>
                  <a:pt x="121813" y="43136"/>
                </a:lnTo>
                <a:lnTo>
                  <a:pt x="87035" y="43136"/>
                </a:lnTo>
                <a:lnTo>
                  <a:pt x="91714" y="34421"/>
                </a:lnTo>
                <a:close/>
                <a:moveTo>
                  <a:pt x="160556" y="34421"/>
                </a:moveTo>
                <a:lnTo>
                  <a:pt x="162056" y="43136"/>
                </a:lnTo>
                <a:lnTo>
                  <a:pt x="123694" y="43136"/>
                </a:lnTo>
                <a:lnTo>
                  <a:pt x="125194" y="34421"/>
                </a:lnTo>
                <a:close/>
                <a:moveTo>
                  <a:pt x="194048" y="34421"/>
                </a:moveTo>
                <a:lnTo>
                  <a:pt x="198715" y="43136"/>
                </a:lnTo>
                <a:lnTo>
                  <a:pt x="163937" y="43136"/>
                </a:lnTo>
                <a:lnTo>
                  <a:pt x="162437" y="34421"/>
                </a:lnTo>
                <a:close/>
                <a:moveTo>
                  <a:pt x="225731" y="34421"/>
                </a:moveTo>
                <a:lnTo>
                  <a:pt x="233493" y="43136"/>
                </a:lnTo>
                <a:lnTo>
                  <a:pt x="200739" y="43136"/>
                </a:lnTo>
                <a:lnTo>
                  <a:pt x="196072" y="34421"/>
                </a:lnTo>
                <a:close/>
                <a:moveTo>
                  <a:pt x="260223" y="34421"/>
                </a:moveTo>
                <a:lnTo>
                  <a:pt x="270927" y="43136"/>
                </a:lnTo>
                <a:lnTo>
                  <a:pt x="235791" y="43136"/>
                </a:lnTo>
                <a:lnTo>
                  <a:pt x="228017" y="34421"/>
                </a:lnTo>
                <a:close/>
                <a:moveTo>
                  <a:pt x="84201" y="44637"/>
                </a:moveTo>
                <a:lnTo>
                  <a:pt x="78403" y="55447"/>
                </a:lnTo>
                <a:lnTo>
                  <a:pt x="41267" y="55447"/>
                </a:lnTo>
                <a:lnTo>
                  <a:pt x="50911" y="44637"/>
                </a:lnTo>
                <a:close/>
                <a:moveTo>
                  <a:pt x="121563" y="44637"/>
                </a:moveTo>
                <a:lnTo>
                  <a:pt x="119705" y="55447"/>
                </a:lnTo>
                <a:lnTo>
                  <a:pt x="80427" y="55447"/>
                </a:lnTo>
                <a:lnTo>
                  <a:pt x="86237" y="44637"/>
                </a:lnTo>
                <a:close/>
                <a:moveTo>
                  <a:pt x="162330" y="44637"/>
                </a:moveTo>
                <a:lnTo>
                  <a:pt x="164187" y="55447"/>
                </a:lnTo>
                <a:lnTo>
                  <a:pt x="121575" y="55447"/>
                </a:lnTo>
                <a:lnTo>
                  <a:pt x="123444" y="44637"/>
                </a:lnTo>
                <a:close/>
                <a:moveTo>
                  <a:pt x="199525" y="44637"/>
                </a:moveTo>
                <a:lnTo>
                  <a:pt x="205323" y="55447"/>
                </a:lnTo>
                <a:lnTo>
                  <a:pt x="166045" y="55447"/>
                </a:lnTo>
                <a:lnTo>
                  <a:pt x="164187" y="44637"/>
                </a:lnTo>
                <a:close/>
                <a:moveTo>
                  <a:pt x="234839" y="44637"/>
                </a:moveTo>
                <a:lnTo>
                  <a:pt x="244483" y="55447"/>
                </a:lnTo>
                <a:lnTo>
                  <a:pt x="207347" y="55447"/>
                </a:lnTo>
                <a:lnTo>
                  <a:pt x="201549" y="44637"/>
                </a:lnTo>
                <a:close/>
                <a:moveTo>
                  <a:pt x="22027" y="0"/>
                </a:moveTo>
                <a:lnTo>
                  <a:pt x="0" y="11335"/>
                </a:lnTo>
                <a:lnTo>
                  <a:pt x="0" y="14240"/>
                </a:lnTo>
                <a:lnTo>
                  <a:pt x="21384" y="14240"/>
                </a:lnTo>
                <a:lnTo>
                  <a:pt x="13871" y="19003"/>
                </a:lnTo>
                <a:lnTo>
                  <a:pt x="0" y="18979"/>
                </a:lnTo>
                <a:lnTo>
                  <a:pt x="0" y="20491"/>
                </a:lnTo>
                <a:lnTo>
                  <a:pt x="11501" y="20503"/>
                </a:lnTo>
                <a:lnTo>
                  <a:pt x="3381" y="25634"/>
                </a:lnTo>
                <a:lnTo>
                  <a:pt x="0" y="25634"/>
                </a:lnTo>
                <a:lnTo>
                  <a:pt x="0" y="27134"/>
                </a:lnTo>
                <a:lnTo>
                  <a:pt x="1012" y="27134"/>
                </a:lnTo>
                <a:lnTo>
                  <a:pt x="0" y="27765"/>
                </a:lnTo>
                <a:lnTo>
                  <a:pt x="0" y="29670"/>
                </a:lnTo>
                <a:lnTo>
                  <a:pt x="4036" y="27123"/>
                </a:lnTo>
                <a:lnTo>
                  <a:pt x="31861" y="27123"/>
                </a:lnTo>
                <a:lnTo>
                  <a:pt x="24753" y="32909"/>
                </a:lnTo>
                <a:lnTo>
                  <a:pt x="0" y="32909"/>
                </a:lnTo>
                <a:lnTo>
                  <a:pt x="0" y="34409"/>
                </a:lnTo>
                <a:lnTo>
                  <a:pt x="22908" y="34409"/>
                </a:lnTo>
                <a:lnTo>
                  <a:pt x="12204" y="43136"/>
                </a:lnTo>
                <a:lnTo>
                  <a:pt x="0" y="43136"/>
                </a:lnTo>
                <a:lnTo>
                  <a:pt x="0" y="44637"/>
                </a:lnTo>
                <a:lnTo>
                  <a:pt x="10358" y="44637"/>
                </a:lnTo>
                <a:lnTo>
                  <a:pt x="0" y="53066"/>
                </a:lnTo>
                <a:lnTo>
                  <a:pt x="0" y="55197"/>
                </a:lnTo>
                <a:lnTo>
                  <a:pt x="12978" y="44625"/>
                </a:lnTo>
                <a:lnTo>
                  <a:pt x="48625" y="44625"/>
                </a:lnTo>
                <a:lnTo>
                  <a:pt x="38981" y="55436"/>
                </a:lnTo>
                <a:lnTo>
                  <a:pt x="0" y="55436"/>
                </a:lnTo>
                <a:lnTo>
                  <a:pt x="0" y="56936"/>
                </a:lnTo>
                <a:lnTo>
                  <a:pt x="37636" y="56936"/>
                </a:lnTo>
                <a:lnTo>
                  <a:pt x="31004" y="64389"/>
                </a:lnTo>
                <a:lnTo>
                  <a:pt x="33290" y="64389"/>
                </a:lnTo>
                <a:lnTo>
                  <a:pt x="39934" y="56936"/>
                </a:lnTo>
                <a:lnTo>
                  <a:pt x="77605" y="56936"/>
                </a:lnTo>
                <a:lnTo>
                  <a:pt x="73593" y="64389"/>
                </a:lnTo>
                <a:lnTo>
                  <a:pt x="75617" y="64389"/>
                </a:lnTo>
                <a:lnTo>
                  <a:pt x="79629" y="56936"/>
                </a:lnTo>
                <a:lnTo>
                  <a:pt x="119432" y="56936"/>
                </a:lnTo>
                <a:lnTo>
                  <a:pt x="118158" y="64389"/>
                </a:lnTo>
                <a:lnTo>
                  <a:pt x="120027" y="64389"/>
                </a:lnTo>
                <a:lnTo>
                  <a:pt x="121313" y="56936"/>
                </a:lnTo>
                <a:lnTo>
                  <a:pt x="164425" y="56936"/>
                </a:lnTo>
                <a:lnTo>
                  <a:pt x="165699" y="64389"/>
                </a:lnTo>
                <a:lnTo>
                  <a:pt x="167580" y="64389"/>
                </a:lnTo>
                <a:lnTo>
                  <a:pt x="166295" y="56936"/>
                </a:lnTo>
                <a:lnTo>
                  <a:pt x="206133" y="56936"/>
                </a:lnTo>
                <a:lnTo>
                  <a:pt x="210133" y="64389"/>
                </a:lnTo>
                <a:lnTo>
                  <a:pt x="212157" y="64389"/>
                </a:lnTo>
                <a:lnTo>
                  <a:pt x="208157" y="56936"/>
                </a:lnTo>
                <a:lnTo>
                  <a:pt x="245805" y="56936"/>
                </a:lnTo>
                <a:lnTo>
                  <a:pt x="252436" y="64389"/>
                </a:lnTo>
                <a:lnTo>
                  <a:pt x="254734" y="64389"/>
                </a:lnTo>
                <a:lnTo>
                  <a:pt x="248102" y="56936"/>
                </a:lnTo>
                <a:lnTo>
                  <a:pt x="285750" y="56936"/>
                </a:lnTo>
                <a:lnTo>
                  <a:pt x="285750" y="55424"/>
                </a:lnTo>
                <a:lnTo>
                  <a:pt x="246769" y="55424"/>
                </a:lnTo>
                <a:lnTo>
                  <a:pt x="237125" y="44625"/>
                </a:lnTo>
                <a:lnTo>
                  <a:pt x="272772" y="44625"/>
                </a:lnTo>
                <a:lnTo>
                  <a:pt x="285750" y="55186"/>
                </a:lnTo>
                <a:lnTo>
                  <a:pt x="285750" y="53066"/>
                </a:lnTo>
                <a:lnTo>
                  <a:pt x="275392" y="44625"/>
                </a:lnTo>
                <a:lnTo>
                  <a:pt x="285750" y="44625"/>
                </a:lnTo>
                <a:lnTo>
                  <a:pt x="285750" y="43125"/>
                </a:lnTo>
                <a:lnTo>
                  <a:pt x="273546" y="43125"/>
                </a:lnTo>
                <a:lnTo>
                  <a:pt x="262842" y="34397"/>
                </a:lnTo>
                <a:lnTo>
                  <a:pt x="285750" y="34397"/>
                </a:lnTo>
                <a:lnTo>
                  <a:pt x="285750" y="32897"/>
                </a:lnTo>
                <a:lnTo>
                  <a:pt x="260997" y="32897"/>
                </a:lnTo>
                <a:lnTo>
                  <a:pt x="253889" y="27111"/>
                </a:lnTo>
                <a:lnTo>
                  <a:pt x="281714" y="27111"/>
                </a:lnTo>
                <a:lnTo>
                  <a:pt x="285738" y="29647"/>
                </a:lnTo>
                <a:lnTo>
                  <a:pt x="285738" y="27742"/>
                </a:lnTo>
                <a:lnTo>
                  <a:pt x="284726" y="27111"/>
                </a:lnTo>
                <a:lnTo>
                  <a:pt x="285738" y="27111"/>
                </a:lnTo>
                <a:lnTo>
                  <a:pt x="285738" y="25599"/>
                </a:lnTo>
                <a:lnTo>
                  <a:pt x="282357" y="25599"/>
                </a:lnTo>
                <a:lnTo>
                  <a:pt x="274606" y="20693"/>
                </a:lnTo>
                <a:lnTo>
                  <a:pt x="274606" y="20693"/>
                </a:lnTo>
                <a:lnTo>
                  <a:pt x="285738" y="20705"/>
                </a:lnTo>
                <a:lnTo>
                  <a:pt x="285738" y="19205"/>
                </a:lnTo>
                <a:lnTo>
                  <a:pt x="272225" y="19193"/>
                </a:lnTo>
                <a:lnTo>
                  <a:pt x="264331" y="14204"/>
                </a:lnTo>
                <a:lnTo>
                  <a:pt x="285750" y="14204"/>
                </a:lnTo>
                <a:lnTo>
                  <a:pt x="285750" y="11299"/>
                </a:lnTo>
                <a:lnTo>
                  <a:pt x="263950" y="119"/>
                </a:lnTo>
                <a:lnTo>
                  <a:pt x="263723" y="0"/>
                </a:lnTo>
                <a:close/>
              </a:path>
            </a:pathLst>
          </a:custGeom>
          <a:gradFill>
            <a:gsLst>
              <a:gs pos="0">
                <a:srgbClr val="E5E1CC">
                  <a:alpha val="0"/>
                </a:srgbClr>
              </a:gs>
              <a:gs pos="50000">
                <a:srgbClr val="9B1135">
                  <a:alpha val="58431"/>
                </a:srgbClr>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8" name="Google Shape;478;p27"/>
          <p:cNvGrpSpPr/>
          <p:nvPr/>
        </p:nvGrpSpPr>
        <p:grpSpPr>
          <a:xfrm>
            <a:off x="75" y="2750700"/>
            <a:ext cx="9144000" cy="1148475"/>
            <a:chOff x="75" y="3985500"/>
            <a:chExt cx="9144000" cy="1148475"/>
          </a:xfrm>
        </p:grpSpPr>
        <p:sp>
          <p:nvSpPr>
            <p:cNvPr id="479" name="Google Shape;479;p27"/>
            <p:cNvSpPr/>
            <p:nvPr/>
          </p:nvSpPr>
          <p:spPr>
            <a:xfrm>
              <a:off x="75" y="3985500"/>
              <a:ext cx="9144000" cy="292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75" y="4272300"/>
              <a:ext cx="9144000" cy="292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75" y="4552275"/>
              <a:ext cx="9144000" cy="29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75" y="4841775"/>
              <a:ext cx="9144000" cy="2922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3" name="Google Shape;483;p27"/>
          <p:cNvSpPr/>
          <p:nvPr/>
        </p:nvSpPr>
        <p:spPr>
          <a:xfrm>
            <a:off x="722375" y="2055300"/>
            <a:ext cx="7708500" cy="2548800"/>
          </a:xfrm>
          <a:prstGeom prst="roundRect">
            <a:avLst>
              <a:gd name="adj" fmla="val 8698"/>
            </a:avLst>
          </a:pr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txBox="1">
            <a:spLocks noGrp="1"/>
          </p:cNvSpPr>
          <p:nvPr>
            <p:ph type="title"/>
          </p:nvPr>
        </p:nvSpPr>
        <p:spPr>
          <a:xfrm>
            <a:off x="713100" y="381200"/>
            <a:ext cx="6271500" cy="9324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a:lvl1pPr>
            <a:lvl2pPr lvl="1" algn="l" rtl="0">
              <a:spcBef>
                <a:spcPts val="0"/>
              </a:spcBef>
              <a:spcAft>
                <a:spcPts val="0"/>
              </a:spcAft>
              <a:buNone/>
              <a:defRPr/>
            </a:lvl2pPr>
            <a:lvl3pPr lvl="2" algn="l" rtl="0">
              <a:spcBef>
                <a:spcPts val="0"/>
              </a:spcBef>
              <a:spcAft>
                <a:spcPts val="0"/>
              </a:spcAft>
              <a:buNone/>
              <a:defRPr/>
            </a:lvl3pPr>
            <a:lvl4pPr lvl="3" algn="l" rtl="0">
              <a:spcBef>
                <a:spcPts val="0"/>
              </a:spcBef>
              <a:spcAft>
                <a:spcPts val="0"/>
              </a:spcAft>
              <a:buNone/>
              <a:defRPr/>
            </a:lvl4pPr>
            <a:lvl5pPr lvl="4" algn="l" rtl="0">
              <a:spcBef>
                <a:spcPts val="0"/>
              </a:spcBef>
              <a:spcAft>
                <a:spcPts val="0"/>
              </a:spcAft>
              <a:buNone/>
              <a:defRPr/>
            </a:lvl5pPr>
            <a:lvl6pPr lvl="5" algn="l" rtl="0">
              <a:spcBef>
                <a:spcPts val="0"/>
              </a:spcBef>
              <a:spcAft>
                <a:spcPts val="0"/>
              </a:spcAft>
              <a:buNone/>
              <a:defRPr/>
            </a:lvl6pPr>
            <a:lvl7pPr lvl="6" algn="l" rtl="0">
              <a:spcBef>
                <a:spcPts val="0"/>
              </a:spcBef>
              <a:spcAft>
                <a:spcPts val="0"/>
              </a:spcAft>
              <a:buNone/>
              <a:defRPr/>
            </a:lvl7pPr>
            <a:lvl8pPr lvl="7" algn="l" rtl="0">
              <a:spcBef>
                <a:spcPts val="0"/>
              </a:spcBef>
              <a:spcAft>
                <a:spcPts val="0"/>
              </a:spcAft>
              <a:buNone/>
              <a:defRPr/>
            </a:lvl8pPr>
            <a:lvl9pPr lvl="8" algn="l" rtl="0">
              <a:spcBef>
                <a:spcPts val="0"/>
              </a:spcBef>
              <a:spcAft>
                <a:spcPts val="0"/>
              </a:spcAft>
              <a:buNone/>
              <a:defRPr/>
            </a:lvl9pPr>
          </a:lstStyle>
          <a:p>
            <a:endParaRPr/>
          </a:p>
        </p:txBody>
      </p:sp>
      <p:sp>
        <p:nvSpPr>
          <p:cNvPr id="485" name="Google Shape;485;p27"/>
          <p:cNvSpPr txBox="1">
            <a:spLocks noGrp="1"/>
          </p:cNvSpPr>
          <p:nvPr>
            <p:ph type="subTitle" idx="1"/>
          </p:nvPr>
        </p:nvSpPr>
        <p:spPr>
          <a:xfrm>
            <a:off x="794175" y="2288700"/>
            <a:ext cx="2242800" cy="402300"/>
          </a:xfrm>
          <a:prstGeom prst="rect">
            <a:avLst/>
          </a:prstGeom>
        </p:spPr>
        <p:txBody>
          <a:bodyPr spcFirstLastPara="1" wrap="square" lIns="91425" tIns="91425" rIns="91425" bIns="91425" anchor="b" anchorCtr="0">
            <a:noAutofit/>
          </a:bodyPr>
          <a:lstStyle>
            <a:lvl1pPr lvl="0" rtl="0">
              <a:spcBef>
                <a:spcPts val="0"/>
              </a:spcBef>
              <a:spcAft>
                <a:spcPts val="0"/>
              </a:spcAft>
              <a:buNone/>
              <a:defRPr b="1">
                <a:latin typeface="Archivo Black"/>
                <a:ea typeface="Archivo Black"/>
                <a:cs typeface="Archivo Black"/>
                <a:sym typeface="Archivo Black"/>
              </a:defRPr>
            </a:lvl1pPr>
            <a:lvl2pPr lvl="1" rtl="0">
              <a:spcBef>
                <a:spcPts val="1200"/>
              </a:spcBef>
              <a:spcAft>
                <a:spcPts val="0"/>
              </a:spcAft>
              <a:buNone/>
              <a:defRPr b="1">
                <a:latin typeface="Archivo Black"/>
                <a:ea typeface="Archivo Black"/>
                <a:cs typeface="Archivo Black"/>
                <a:sym typeface="Archivo Black"/>
              </a:defRPr>
            </a:lvl2pPr>
            <a:lvl3pPr lvl="2" rtl="0">
              <a:spcBef>
                <a:spcPts val="1200"/>
              </a:spcBef>
              <a:spcAft>
                <a:spcPts val="0"/>
              </a:spcAft>
              <a:buNone/>
              <a:defRPr b="1">
                <a:latin typeface="Archivo Black"/>
                <a:ea typeface="Archivo Black"/>
                <a:cs typeface="Archivo Black"/>
                <a:sym typeface="Archivo Black"/>
              </a:defRPr>
            </a:lvl3pPr>
            <a:lvl4pPr lvl="3" rtl="0">
              <a:spcBef>
                <a:spcPts val="1200"/>
              </a:spcBef>
              <a:spcAft>
                <a:spcPts val="0"/>
              </a:spcAft>
              <a:buNone/>
              <a:defRPr b="1">
                <a:latin typeface="Archivo Black"/>
                <a:ea typeface="Archivo Black"/>
                <a:cs typeface="Archivo Black"/>
                <a:sym typeface="Archivo Black"/>
              </a:defRPr>
            </a:lvl4pPr>
            <a:lvl5pPr lvl="4" rtl="0">
              <a:spcBef>
                <a:spcPts val="1200"/>
              </a:spcBef>
              <a:spcAft>
                <a:spcPts val="0"/>
              </a:spcAft>
              <a:buNone/>
              <a:defRPr b="1">
                <a:latin typeface="Archivo Black"/>
                <a:ea typeface="Archivo Black"/>
                <a:cs typeface="Archivo Black"/>
                <a:sym typeface="Archivo Black"/>
              </a:defRPr>
            </a:lvl5pPr>
            <a:lvl6pPr lvl="5" rtl="0">
              <a:spcBef>
                <a:spcPts val="1200"/>
              </a:spcBef>
              <a:spcAft>
                <a:spcPts val="0"/>
              </a:spcAft>
              <a:buNone/>
              <a:defRPr b="1">
                <a:latin typeface="Archivo Black"/>
                <a:ea typeface="Archivo Black"/>
                <a:cs typeface="Archivo Black"/>
                <a:sym typeface="Archivo Black"/>
              </a:defRPr>
            </a:lvl6pPr>
            <a:lvl7pPr lvl="6" rtl="0">
              <a:spcBef>
                <a:spcPts val="1200"/>
              </a:spcBef>
              <a:spcAft>
                <a:spcPts val="0"/>
              </a:spcAft>
              <a:buNone/>
              <a:defRPr b="1">
                <a:latin typeface="Archivo Black"/>
                <a:ea typeface="Archivo Black"/>
                <a:cs typeface="Archivo Black"/>
                <a:sym typeface="Archivo Black"/>
              </a:defRPr>
            </a:lvl7pPr>
            <a:lvl8pPr lvl="7" rtl="0">
              <a:spcBef>
                <a:spcPts val="1200"/>
              </a:spcBef>
              <a:spcAft>
                <a:spcPts val="0"/>
              </a:spcAft>
              <a:buNone/>
              <a:defRPr b="1">
                <a:latin typeface="Archivo Black"/>
                <a:ea typeface="Archivo Black"/>
                <a:cs typeface="Archivo Black"/>
                <a:sym typeface="Archivo Black"/>
              </a:defRPr>
            </a:lvl8pPr>
            <a:lvl9pPr lvl="8" rtl="0">
              <a:spcBef>
                <a:spcPts val="1200"/>
              </a:spcBef>
              <a:spcAft>
                <a:spcPts val="1200"/>
              </a:spcAft>
              <a:buNone/>
              <a:defRPr b="1">
                <a:latin typeface="Archivo Black"/>
                <a:ea typeface="Archivo Black"/>
                <a:cs typeface="Archivo Black"/>
                <a:sym typeface="Archivo Black"/>
              </a:defRPr>
            </a:lvl9pPr>
          </a:lstStyle>
          <a:p>
            <a:endParaRPr/>
          </a:p>
        </p:txBody>
      </p:sp>
      <p:sp>
        <p:nvSpPr>
          <p:cNvPr id="486" name="Google Shape;486;p27"/>
          <p:cNvSpPr txBox="1">
            <a:spLocks noGrp="1"/>
          </p:cNvSpPr>
          <p:nvPr>
            <p:ph type="subTitle" idx="2"/>
          </p:nvPr>
        </p:nvSpPr>
        <p:spPr>
          <a:xfrm>
            <a:off x="794175" y="2617125"/>
            <a:ext cx="2242800" cy="655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1200"/>
              </a:spcBef>
              <a:spcAft>
                <a:spcPts val="0"/>
              </a:spcAft>
              <a:buNone/>
              <a:defRPr sz="1400" b="1"/>
            </a:lvl2pPr>
            <a:lvl3pPr lvl="2" rtl="0">
              <a:spcBef>
                <a:spcPts val="1200"/>
              </a:spcBef>
              <a:spcAft>
                <a:spcPts val="0"/>
              </a:spcAft>
              <a:buNone/>
              <a:defRPr sz="1400" b="1"/>
            </a:lvl3pPr>
            <a:lvl4pPr lvl="3" rtl="0">
              <a:spcBef>
                <a:spcPts val="1200"/>
              </a:spcBef>
              <a:spcAft>
                <a:spcPts val="0"/>
              </a:spcAft>
              <a:buNone/>
              <a:defRPr sz="1400" b="1"/>
            </a:lvl4pPr>
            <a:lvl5pPr lvl="4" rtl="0">
              <a:spcBef>
                <a:spcPts val="1200"/>
              </a:spcBef>
              <a:spcAft>
                <a:spcPts val="0"/>
              </a:spcAft>
              <a:buNone/>
              <a:defRPr sz="1400" b="1"/>
            </a:lvl5pPr>
            <a:lvl6pPr lvl="5" rtl="0">
              <a:spcBef>
                <a:spcPts val="1200"/>
              </a:spcBef>
              <a:spcAft>
                <a:spcPts val="0"/>
              </a:spcAft>
              <a:buNone/>
              <a:defRPr sz="1400" b="1"/>
            </a:lvl6pPr>
            <a:lvl7pPr lvl="6" rtl="0">
              <a:spcBef>
                <a:spcPts val="1200"/>
              </a:spcBef>
              <a:spcAft>
                <a:spcPts val="0"/>
              </a:spcAft>
              <a:buNone/>
              <a:defRPr sz="1400" b="1"/>
            </a:lvl7pPr>
            <a:lvl8pPr lvl="7" rtl="0">
              <a:spcBef>
                <a:spcPts val="1200"/>
              </a:spcBef>
              <a:spcAft>
                <a:spcPts val="0"/>
              </a:spcAft>
              <a:buNone/>
              <a:defRPr sz="1400" b="1"/>
            </a:lvl8pPr>
            <a:lvl9pPr lvl="8" rtl="0">
              <a:spcBef>
                <a:spcPts val="1200"/>
              </a:spcBef>
              <a:spcAft>
                <a:spcPts val="1200"/>
              </a:spcAft>
              <a:buNone/>
              <a:defRPr sz="1400" b="1"/>
            </a:lvl9pPr>
          </a:lstStyle>
          <a:p>
            <a:endParaRPr/>
          </a:p>
        </p:txBody>
      </p:sp>
      <p:sp>
        <p:nvSpPr>
          <p:cNvPr id="487" name="Google Shape;487;p27"/>
          <p:cNvSpPr txBox="1">
            <a:spLocks noGrp="1"/>
          </p:cNvSpPr>
          <p:nvPr>
            <p:ph type="subTitle" idx="3"/>
          </p:nvPr>
        </p:nvSpPr>
        <p:spPr>
          <a:xfrm>
            <a:off x="3450675" y="2288700"/>
            <a:ext cx="2242800" cy="402300"/>
          </a:xfrm>
          <a:prstGeom prst="rect">
            <a:avLst/>
          </a:prstGeom>
        </p:spPr>
        <p:txBody>
          <a:bodyPr spcFirstLastPara="1" wrap="square" lIns="91425" tIns="91425" rIns="91425" bIns="91425" anchor="b" anchorCtr="0">
            <a:noAutofit/>
          </a:bodyPr>
          <a:lstStyle>
            <a:lvl1pPr lvl="0" rtl="0">
              <a:spcBef>
                <a:spcPts val="0"/>
              </a:spcBef>
              <a:spcAft>
                <a:spcPts val="0"/>
              </a:spcAft>
              <a:buNone/>
              <a:defRPr b="1">
                <a:latin typeface="Archivo Black"/>
                <a:ea typeface="Archivo Black"/>
                <a:cs typeface="Archivo Black"/>
                <a:sym typeface="Archivo Black"/>
              </a:defRPr>
            </a:lvl1pPr>
            <a:lvl2pPr lvl="1" rtl="0">
              <a:spcBef>
                <a:spcPts val="1200"/>
              </a:spcBef>
              <a:spcAft>
                <a:spcPts val="0"/>
              </a:spcAft>
              <a:buNone/>
              <a:defRPr b="1">
                <a:latin typeface="Archivo Black"/>
                <a:ea typeface="Archivo Black"/>
                <a:cs typeface="Archivo Black"/>
                <a:sym typeface="Archivo Black"/>
              </a:defRPr>
            </a:lvl2pPr>
            <a:lvl3pPr lvl="2" rtl="0">
              <a:spcBef>
                <a:spcPts val="1200"/>
              </a:spcBef>
              <a:spcAft>
                <a:spcPts val="0"/>
              </a:spcAft>
              <a:buNone/>
              <a:defRPr b="1">
                <a:latin typeface="Archivo Black"/>
                <a:ea typeface="Archivo Black"/>
                <a:cs typeface="Archivo Black"/>
                <a:sym typeface="Archivo Black"/>
              </a:defRPr>
            </a:lvl3pPr>
            <a:lvl4pPr lvl="3" rtl="0">
              <a:spcBef>
                <a:spcPts val="1200"/>
              </a:spcBef>
              <a:spcAft>
                <a:spcPts val="0"/>
              </a:spcAft>
              <a:buNone/>
              <a:defRPr b="1">
                <a:latin typeface="Archivo Black"/>
                <a:ea typeface="Archivo Black"/>
                <a:cs typeface="Archivo Black"/>
                <a:sym typeface="Archivo Black"/>
              </a:defRPr>
            </a:lvl4pPr>
            <a:lvl5pPr lvl="4" rtl="0">
              <a:spcBef>
                <a:spcPts val="1200"/>
              </a:spcBef>
              <a:spcAft>
                <a:spcPts val="0"/>
              </a:spcAft>
              <a:buNone/>
              <a:defRPr b="1">
                <a:latin typeface="Archivo Black"/>
                <a:ea typeface="Archivo Black"/>
                <a:cs typeface="Archivo Black"/>
                <a:sym typeface="Archivo Black"/>
              </a:defRPr>
            </a:lvl5pPr>
            <a:lvl6pPr lvl="5" rtl="0">
              <a:spcBef>
                <a:spcPts val="1200"/>
              </a:spcBef>
              <a:spcAft>
                <a:spcPts val="0"/>
              </a:spcAft>
              <a:buNone/>
              <a:defRPr b="1">
                <a:latin typeface="Archivo Black"/>
                <a:ea typeface="Archivo Black"/>
                <a:cs typeface="Archivo Black"/>
                <a:sym typeface="Archivo Black"/>
              </a:defRPr>
            </a:lvl6pPr>
            <a:lvl7pPr lvl="6" rtl="0">
              <a:spcBef>
                <a:spcPts val="1200"/>
              </a:spcBef>
              <a:spcAft>
                <a:spcPts val="0"/>
              </a:spcAft>
              <a:buNone/>
              <a:defRPr b="1">
                <a:latin typeface="Archivo Black"/>
                <a:ea typeface="Archivo Black"/>
                <a:cs typeface="Archivo Black"/>
                <a:sym typeface="Archivo Black"/>
              </a:defRPr>
            </a:lvl7pPr>
            <a:lvl8pPr lvl="7" rtl="0">
              <a:spcBef>
                <a:spcPts val="1200"/>
              </a:spcBef>
              <a:spcAft>
                <a:spcPts val="0"/>
              </a:spcAft>
              <a:buNone/>
              <a:defRPr b="1">
                <a:latin typeface="Archivo Black"/>
                <a:ea typeface="Archivo Black"/>
                <a:cs typeface="Archivo Black"/>
                <a:sym typeface="Archivo Black"/>
              </a:defRPr>
            </a:lvl8pPr>
            <a:lvl9pPr lvl="8" rtl="0">
              <a:spcBef>
                <a:spcPts val="1200"/>
              </a:spcBef>
              <a:spcAft>
                <a:spcPts val="1200"/>
              </a:spcAft>
              <a:buNone/>
              <a:defRPr b="1">
                <a:latin typeface="Archivo Black"/>
                <a:ea typeface="Archivo Black"/>
                <a:cs typeface="Archivo Black"/>
                <a:sym typeface="Archivo Black"/>
              </a:defRPr>
            </a:lvl9pPr>
          </a:lstStyle>
          <a:p>
            <a:endParaRPr/>
          </a:p>
        </p:txBody>
      </p:sp>
      <p:sp>
        <p:nvSpPr>
          <p:cNvPr id="488" name="Google Shape;488;p27"/>
          <p:cNvSpPr txBox="1">
            <a:spLocks noGrp="1"/>
          </p:cNvSpPr>
          <p:nvPr>
            <p:ph type="subTitle" idx="4"/>
          </p:nvPr>
        </p:nvSpPr>
        <p:spPr>
          <a:xfrm>
            <a:off x="3450675" y="2617125"/>
            <a:ext cx="2242800" cy="655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1200"/>
              </a:spcBef>
              <a:spcAft>
                <a:spcPts val="0"/>
              </a:spcAft>
              <a:buNone/>
              <a:defRPr sz="1400" b="1"/>
            </a:lvl2pPr>
            <a:lvl3pPr lvl="2" rtl="0">
              <a:spcBef>
                <a:spcPts val="1200"/>
              </a:spcBef>
              <a:spcAft>
                <a:spcPts val="0"/>
              </a:spcAft>
              <a:buNone/>
              <a:defRPr sz="1400" b="1"/>
            </a:lvl3pPr>
            <a:lvl4pPr lvl="3" rtl="0">
              <a:spcBef>
                <a:spcPts val="1200"/>
              </a:spcBef>
              <a:spcAft>
                <a:spcPts val="0"/>
              </a:spcAft>
              <a:buNone/>
              <a:defRPr sz="1400" b="1"/>
            </a:lvl4pPr>
            <a:lvl5pPr lvl="4" rtl="0">
              <a:spcBef>
                <a:spcPts val="1200"/>
              </a:spcBef>
              <a:spcAft>
                <a:spcPts val="0"/>
              </a:spcAft>
              <a:buNone/>
              <a:defRPr sz="1400" b="1"/>
            </a:lvl5pPr>
            <a:lvl6pPr lvl="5" rtl="0">
              <a:spcBef>
                <a:spcPts val="1200"/>
              </a:spcBef>
              <a:spcAft>
                <a:spcPts val="0"/>
              </a:spcAft>
              <a:buNone/>
              <a:defRPr sz="1400" b="1"/>
            </a:lvl6pPr>
            <a:lvl7pPr lvl="6" rtl="0">
              <a:spcBef>
                <a:spcPts val="1200"/>
              </a:spcBef>
              <a:spcAft>
                <a:spcPts val="0"/>
              </a:spcAft>
              <a:buNone/>
              <a:defRPr sz="1400" b="1"/>
            </a:lvl7pPr>
            <a:lvl8pPr lvl="7" rtl="0">
              <a:spcBef>
                <a:spcPts val="1200"/>
              </a:spcBef>
              <a:spcAft>
                <a:spcPts val="0"/>
              </a:spcAft>
              <a:buNone/>
              <a:defRPr sz="1400" b="1"/>
            </a:lvl8pPr>
            <a:lvl9pPr lvl="8" rtl="0">
              <a:spcBef>
                <a:spcPts val="1200"/>
              </a:spcBef>
              <a:spcAft>
                <a:spcPts val="1200"/>
              </a:spcAft>
              <a:buNone/>
              <a:defRPr sz="1400" b="1"/>
            </a:lvl9pPr>
          </a:lstStyle>
          <a:p>
            <a:endParaRPr/>
          </a:p>
        </p:txBody>
      </p:sp>
      <p:sp>
        <p:nvSpPr>
          <p:cNvPr id="489" name="Google Shape;489;p27"/>
          <p:cNvSpPr txBox="1">
            <a:spLocks noGrp="1"/>
          </p:cNvSpPr>
          <p:nvPr>
            <p:ph type="subTitle" idx="5"/>
          </p:nvPr>
        </p:nvSpPr>
        <p:spPr>
          <a:xfrm>
            <a:off x="6107175" y="2288700"/>
            <a:ext cx="2242800" cy="402300"/>
          </a:xfrm>
          <a:prstGeom prst="rect">
            <a:avLst/>
          </a:prstGeom>
        </p:spPr>
        <p:txBody>
          <a:bodyPr spcFirstLastPara="1" wrap="square" lIns="91425" tIns="91425" rIns="91425" bIns="91425" anchor="b" anchorCtr="0">
            <a:noAutofit/>
          </a:bodyPr>
          <a:lstStyle>
            <a:lvl1pPr lvl="0" rtl="0">
              <a:spcBef>
                <a:spcPts val="0"/>
              </a:spcBef>
              <a:spcAft>
                <a:spcPts val="0"/>
              </a:spcAft>
              <a:buNone/>
              <a:defRPr b="1">
                <a:latin typeface="Archivo Black"/>
                <a:ea typeface="Archivo Black"/>
                <a:cs typeface="Archivo Black"/>
                <a:sym typeface="Archivo Black"/>
              </a:defRPr>
            </a:lvl1pPr>
            <a:lvl2pPr lvl="1" rtl="0">
              <a:spcBef>
                <a:spcPts val="1200"/>
              </a:spcBef>
              <a:spcAft>
                <a:spcPts val="0"/>
              </a:spcAft>
              <a:buNone/>
              <a:defRPr b="1">
                <a:latin typeface="Archivo Black"/>
                <a:ea typeface="Archivo Black"/>
                <a:cs typeface="Archivo Black"/>
                <a:sym typeface="Archivo Black"/>
              </a:defRPr>
            </a:lvl2pPr>
            <a:lvl3pPr lvl="2" rtl="0">
              <a:spcBef>
                <a:spcPts val="1200"/>
              </a:spcBef>
              <a:spcAft>
                <a:spcPts val="0"/>
              </a:spcAft>
              <a:buNone/>
              <a:defRPr b="1">
                <a:latin typeface="Archivo Black"/>
                <a:ea typeface="Archivo Black"/>
                <a:cs typeface="Archivo Black"/>
                <a:sym typeface="Archivo Black"/>
              </a:defRPr>
            </a:lvl3pPr>
            <a:lvl4pPr lvl="3" rtl="0">
              <a:spcBef>
                <a:spcPts val="1200"/>
              </a:spcBef>
              <a:spcAft>
                <a:spcPts val="0"/>
              </a:spcAft>
              <a:buNone/>
              <a:defRPr b="1">
                <a:latin typeface="Archivo Black"/>
                <a:ea typeface="Archivo Black"/>
                <a:cs typeface="Archivo Black"/>
                <a:sym typeface="Archivo Black"/>
              </a:defRPr>
            </a:lvl4pPr>
            <a:lvl5pPr lvl="4" rtl="0">
              <a:spcBef>
                <a:spcPts val="1200"/>
              </a:spcBef>
              <a:spcAft>
                <a:spcPts val="0"/>
              </a:spcAft>
              <a:buNone/>
              <a:defRPr b="1">
                <a:latin typeface="Archivo Black"/>
                <a:ea typeface="Archivo Black"/>
                <a:cs typeface="Archivo Black"/>
                <a:sym typeface="Archivo Black"/>
              </a:defRPr>
            </a:lvl5pPr>
            <a:lvl6pPr lvl="5" rtl="0">
              <a:spcBef>
                <a:spcPts val="1200"/>
              </a:spcBef>
              <a:spcAft>
                <a:spcPts val="0"/>
              </a:spcAft>
              <a:buNone/>
              <a:defRPr b="1">
                <a:latin typeface="Archivo Black"/>
                <a:ea typeface="Archivo Black"/>
                <a:cs typeface="Archivo Black"/>
                <a:sym typeface="Archivo Black"/>
              </a:defRPr>
            </a:lvl6pPr>
            <a:lvl7pPr lvl="6" rtl="0">
              <a:spcBef>
                <a:spcPts val="1200"/>
              </a:spcBef>
              <a:spcAft>
                <a:spcPts val="0"/>
              </a:spcAft>
              <a:buNone/>
              <a:defRPr b="1">
                <a:latin typeface="Archivo Black"/>
                <a:ea typeface="Archivo Black"/>
                <a:cs typeface="Archivo Black"/>
                <a:sym typeface="Archivo Black"/>
              </a:defRPr>
            </a:lvl7pPr>
            <a:lvl8pPr lvl="7" rtl="0">
              <a:spcBef>
                <a:spcPts val="1200"/>
              </a:spcBef>
              <a:spcAft>
                <a:spcPts val="0"/>
              </a:spcAft>
              <a:buNone/>
              <a:defRPr b="1">
                <a:latin typeface="Archivo Black"/>
                <a:ea typeface="Archivo Black"/>
                <a:cs typeface="Archivo Black"/>
                <a:sym typeface="Archivo Black"/>
              </a:defRPr>
            </a:lvl8pPr>
            <a:lvl9pPr lvl="8" rtl="0">
              <a:spcBef>
                <a:spcPts val="1200"/>
              </a:spcBef>
              <a:spcAft>
                <a:spcPts val="1200"/>
              </a:spcAft>
              <a:buNone/>
              <a:defRPr b="1">
                <a:latin typeface="Archivo Black"/>
                <a:ea typeface="Archivo Black"/>
                <a:cs typeface="Archivo Black"/>
                <a:sym typeface="Archivo Black"/>
              </a:defRPr>
            </a:lvl9pPr>
          </a:lstStyle>
          <a:p>
            <a:endParaRPr/>
          </a:p>
        </p:txBody>
      </p:sp>
      <p:sp>
        <p:nvSpPr>
          <p:cNvPr id="490" name="Google Shape;490;p27"/>
          <p:cNvSpPr txBox="1">
            <a:spLocks noGrp="1"/>
          </p:cNvSpPr>
          <p:nvPr>
            <p:ph type="subTitle" idx="6"/>
          </p:nvPr>
        </p:nvSpPr>
        <p:spPr>
          <a:xfrm>
            <a:off x="6107175" y="2617125"/>
            <a:ext cx="2242800" cy="655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1200"/>
              </a:spcBef>
              <a:spcAft>
                <a:spcPts val="0"/>
              </a:spcAft>
              <a:buNone/>
              <a:defRPr sz="1400" b="1"/>
            </a:lvl2pPr>
            <a:lvl3pPr lvl="2" rtl="0">
              <a:spcBef>
                <a:spcPts val="1200"/>
              </a:spcBef>
              <a:spcAft>
                <a:spcPts val="0"/>
              </a:spcAft>
              <a:buNone/>
              <a:defRPr sz="1400" b="1"/>
            </a:lvl3pPr>
            <a:lvl4pPr lvl="3" rtl="0">
              <a:spcBef>
                <a:spcPts val="1200"/>
              </a:spcBef>
              <a:spcAft>
                <a:spcPts val="0"/>
              </a:spcAft>
              <a:buNone/>
              <a:defRPr sz="1400" b="1"/>
            </a:lvl4pPr>
            <a:lvl5pPr lvl="4" rtl="0">
              <a:spcBef>
                <a:spcPts val="1200"/>
              </a:spcBef>
              <a:spcAft>
                <a:spcPts val="0"/>
              </a:spcAft>
              <a:buNone/>
              <a:defRPr sz="1400" b="1"/>
            </a:lvl5pPr>
            <a:lvl6pPr lvl="5" rtl="0">
              <a:spcBef>
                <a:spcPts val="1200"/>
              </a:spcBef>
              <a:spcAft>
                <a:spcPts val="0"/>
              </a:spcAft>
              <a:buNone/>
              <a:defRPr sz="1400" b="1"/>
            </a:lvl6pPr>
            <a:lvl7pPr lvl="6" rtl="0">
              <a:spcBef>
                <a:spcPts val="1200"/>
              </a:spcBef>
              <a:spcAft>
                <a:spcPts val="0"/>
              </a:spcAft>
              <a:buNone/>
              <a:defRPr sz="1400" b="1"/>
            </a:lvl7pPr>
            <a:lvl8pPr lvl="7" rtl="0">
              <a:spcBef>
                <a:spcPts val="1200"/>
              </a:spcBef>
              <a:spcAft>
                <a:spcPts val="0"/>
              </a:spcAft>
              <a:buNone/>
              <a:defRPr sz="1400" b="1"/>
            </a:lvl8pPr>
            <a:lvl9pPr lvl="8" rtl="0">
              <a:spcBef>
                <a:spcPts val="1200"/>
              </a:spcBef>
              <a:spcAft>
                <a:spcPts val="1200"/>
              </a:spcAft>
              <a:buNone/>
              <a:defRPr sz="1400" b="1"/>
            </a:lvl9pPr>
          </a:lstStyle>
          <a:p>
            <a:endParaRPr/>
          </a:p>
        </p:txBody>
      </p:sp>
      <p:sp>
        <p:nvSpPr>
          <p:cNvPr id="491" name="Google Shape;491;p27"/>
          <p:cNvSpPr txBox="1">
            <a:spLocks noGrp="1"/>
          </p:cNvSpPr>
          <p:nvPr>
            <p:ph type="subTitle" idx="7"/>
          </p:nvPr>
        </p:nvSpPr>
        <p:spPr>
          <a:xfrm>
            <a:off x="794175" y="3479953"/>
            <a:ext cx="2242800" cy="402300"/>
          </a:xfrm>
          <a:prstGeom prst="rect">
            <a:avLst/>
          </a:prstGeom>
        </p:spPr>
        <p:txBody>
          <a:bodyPr spcFirstLastPara="1" wrap="square" lIns="91425" tIns="91425" rIns="91425" bIns="91425" anchor="b" anchorCtr="0">
            <a:noAutofit/>
          </a:bodyPr>
          <a:lstStyle>
            <a:lvl1pPr lvl="0" rtl="0">
              <a:spcBef>
                <a:spcPts val="0"/>
              </a:spcBef>
              <a:spcAft>
                <a:spcPts val="0"/>
              </a:spcAft>
              <a:buNone/>
              <a:defRPr b="1">
                <a:latin typeface="Archivo Black"/>
                <a:ea typeface="Archivo Black"/>
                <a:cs typeface="Archivo Black"/>
                <a:sym typeface="Archivo Black"/>
              </a:defRPr>
            </a:lvl1pPr>
            <a:lvl2pPr lvl="1" rtl="0">
              <a:spcBef>
                <a:spcPts val="1200"/>
              </a:spcBef>
              <a:spcAft>
                <a:spcPts val="0"/>
              </a:spcAft>
              <a:buNone/>
              <a:defRPr b="1">
                <a:latin typeface="Archivo Black"/>
                <a:ea typeface="Archivo Black"/>
                <a:cs typeface="Archivo Black"/>
                <a:sym typeface="Archivo Black"/>
              </a:defRPr>
            </a:lvl2pPr>
            <a:lvl3pPr lvl="2" rtl="0">
              <a:spcBef>
                <a:spcPts val="1200"/>
              </a:spcBef>
              <a:spcAft>
                <a:spcPts val="0"/>
              </a:spcAft>
              <a:buNone/>
              <a:defRPr b="1">
                <a:latin typeface="Archivo Black"/>
                <a:ea typeface="Archivo Black"/>
                <a:cs typeface="Archivo Black"/>
                <a:sym typeface="Archivo Black"/>
              </a:defRPr>
            </a:lvl3pPr>
            <a:lvl4pPr lvl="3" rtl="0">
              <a:spcBef>
                <a:spcPts val="1200"/>
              </a:spcBef>
              <a:spcAft>
                <a:spcPts val="0"/>
              </a:spcAft>
              <a:buNone/>
              <a:defRPr b="1">
                <a:latin typeface="Archivo Black"/>
                <a:ea typeface="Archivo Black"/>
                <a:cs typeface="Archivo Black"/>
                <a:sym typeface="Archivo Black"/>
              </a:defRPr>
            </a:lvl4pPr>
            <a:lvl5pPr lvl="4" rtl="0">
              <a:spcBef>
                <a:spcPts val="1200"/>
              </a:spcBef>
              <a:spcAft>
                <a:spcPts val="0"/>
              </a:spcAft>
              <a:buNone/>
              <a:defRPr b="1">
                <a:latin typeface="Archivo Black"/>
                <a:ea typeface="Archivo Black"/>
                <a:cs typeface="Archivo Black"/>
                <a:sym typeface="Archivo Black"/>
              </a:defRPr>
            </a:lvl5pPr>
            <a:lvl6pPr lvl="5" rtl="0">
              <a:spcBef>
                <a:spcPts val="1200"/>
              </a:spcBef>
              <a:spcAft>
                <a:spcPts val="0"/>
              </a:spcAft>
              <a:buNone/>
              <a:defRPr b="1">
                <a:latin typeface="Archivo Black"/>
                <a:ea typeface="Archivo Black"/>
                <a:cs typeface="Archivo Black"/>
                <a:sym typeface="Archivo Black"/>
              </a:defRPr>
            </a:lvl6pPr>
            <a:lvl7pPr lvl="6" rtl="0">
              <a:spcBef>
                <a:spcPts val="1200"/>
              </a:spcBef>
              <a:spcAft>
                <a:spcPts val="0"/>
              </a:spcAft>
              <a:buNone/>
              <a:defRPr b="1">
                <a:latin typeface="Archivo Black"/>
                <a:ea typeface="Archivo Black"/>
                <a:cs typeface="Archivo Black"/>
                <a:sym typeface="Archivo Black"/>
              </a:defRPr>
            </a:lvl7pPr>
            <a:lvl8pPr lvl="7" rtl="0">
              <a:spcBef>
                <a:spcPts val="1200"/>
              </a:spcBef>
              <a:spcAft>
                <a:spcPts val="0"/>
              </a:spcAft>
              <a:buNone/>
              <a:defRPr b="1">
                <a:latin typeface="Archivo Black"/>
                <a:ea typeface="Archivo Black"/>
                <a:cs typeface="Archivo Black"/>
                <a:sym typeface="Archivo Black"/>
              </a:defRPr>
            </a:lvl8pPr>
            <a:lvl9pPr lvl="8" rtl="0">
              <a:spcBef>
                <a:spcPts val="1200"/>
              </a:spcBef>
              <a:spcAft>
                <a:spcPts val="1200"/>
              </a:spcAft>
              <a:buNone/>
              <a:defRPr b="1">
                <a:latin typeface="Archivo Black"/>
                <a:ea typeface="Archivo Black"/>
                <a:cs typeface="Archivo Black"/>
                <a:sym typeface="Archivo Black"/>
              </a:defRPr>
            </a:lvl9pPr>
          </a:lstStyle>
          <a:p>
            <a:endParaRPr/>
          </a:p>
        </p:txBody>
      </p:sp>
      <p:sp>
        <p:nvSpPr>
          <p:cNvPr id="492" name="Google Shape;492;p27"/>
          <p:cNvSpPr txBox="1">
            <a:spLocks noGrp="1"/>
          </p:cNvSpPr>
          <p:nvPr>
            <p:ph type="subTitle" idx="8"/>
          </p:nvPr>
        </p:nvSpPr>
        <p:spPr>
          <a:xfrm>
            <a:off x="794175" y="3807217"/>
            <a:ext cx="2242800" cy="655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1200"/>
              </a:spcBef>
              <a:spcAft>
                <a:spcPts val="0"/>
              </a:spcAft>
              <a:buNone/>
              <a:defRPr sz="1400" b="1"/>
            </a:lvl2pPr>
            <a:lvl3pPr lvl="2" rtl="0">
              <a:spcBef>
                <a:spcPts val="1200"/>
              </a:spcBef>
              <a:spcAft>
                <a:spcPts val="0"/>
              </a:spcAft>
              <a:buNone/>
              <a:defRPr sz="1400" b="1"/>
            </a:lvl3pPr>
            <a:lvl4pPr lvl="3" rtl="0">
              <a:spcBef>
                <a:spcPts val="1200"/>
              </a:spcBef>
              <a:spcAft>
                <a:spcPts val="0"/>
              </a:spcAft>
              <a:buNone/>
              <a:defRPr sz="1400" b="1"/>
            </a:lvl4pPr>
            <a:lvl5pPr lvl="4" rtl="0">
              <a:spcBef>
                <a:spcPts val="1200"/>
              </a:spcBef>
              <a:spcAft>
                <a:spcPts val="0"/>
              </a:spcAft>
              <a:buNone/>
              <a:defRPr sz="1400" b="1"/>
            </a:lvl5pPr>
            <a:lvl6pPr lvl="5" rtl="0">
              <a:spcBef>
                <a:spcPts val="1200"/>
              </a:spcBef>
              <a:spcAft>
                <a:spcPts val="0"/>
              </a:spcAft>
              <a:buNone/>
              <a:defRPr sz="1400" b="1"/>
            </a:lvl6pPr>
            <a:lvl7pPr lvl="6" rtl="0">
              <a:spcBef>
                <a:spcPts val="1200"/>
              </a:spcBef>
              <a:spcAft>
                <a:spcPts val="0"/>
              </a:spcAft>
              <a:buNone/>
              <a:defRPr sz="1400" b="1"/>
            </a:lvl7pPr>
            <a:lvl8pPr lvl="7" rtl="0">
              <a:spcBef>
                <a:spcPts val="1200"/>
              </a:spcBef>
              <a:spcAft>
                <a:spcPts val="0"/>
              </a:spcAft>
              <a:buNone/>
              <a:defRPr sz="1400" b="1"/>
            </a:lvl8pPr>
            <a:lvl9pPr lvl="8" rtl="0">
              <a:spcBef>
                <a:spcPts val="1200"/>
              </a:spcBef>
              <a:spcAft>
                <a:spcPts val="1200"/>
              </a:spcAft>
              <a:buNone/>
              <a:defRPr sz="1400" b="1"/>
            </a:lvl9pPr>
          </a:lstStyle>
          <a:p>
            <a:endParaRPr/>
          </a:p>
        </p:txBody>
      </p:sp>
      <p:sp>
        <p:nvSpPr>
          <p:cNvPr id="493" name="Google Shape;493;p27"/>
          <p:cNvSpPr txBox="1">
            <a:spLocks noGrp="1"/>
          </p:cNvSpPr>
          <p:nvPr>
            <p:ph type="subTitle" idx="9"/>
          </p:nvPr>
        </p:nvSpPr>
        <p:spPr>
          <a:xfrm>
            <a:off x="3450675" y="3479953"/>
            <a:ext cx="2242800" cy="402300"/>
          </a:xfrm>
          <a:prstGeom prst="rect">
            <a:avLst/>
          </a:prstGeom>
        </p:spPr>
        <p:txBody>
          <a:bodyPr spcFirstLastPara="1" wrap="square" lIns="91425" tIns="91425" rIns="91425" bIns="91425" anchor="b" anchorCtr="0">
            <a:noAutofit/>
          </a:bodyPr>
          <a:lstStyle>
            <a:lvl1pPr lvl="0" rtl="0">
              <a:spcBef>
                <a:spcPts val="0"/>
              </a:spcBef>
              <a:spcAft>
                <a:spcPts val="0"/>
              </a:spcAft>
              <a:buNone/>
              <a:defRPr b="1">
                <a:latin typeface="Archivo Black"/>
                <a:ea typeface="Archivo Black"/>
                <a:cs typeface="Archivo Black"/>
                <a:sym typeface="Archivo Black"/>
              </a:defRPr>
            </a:lvl1pPr>
            <a:lvl2pPr lvl="1" rtl="0">
              <a:spcBef>
                <a:spcPts val="1200"/>
              </a:spcBef>
              <a:spcAft>
                <a:spcPts val="0"/>
              </a:spcAft>
              <a:buNone/>
              <a:defRPr b="1">
                <a:latin typeface="Archivo Black"/>
                <a:ea typeface="Archivo Black"/>
                <a:cs typeface="Archivo Black"/>
                <a:sym typeface="Archivo Black"/>
              </a:defRPr>
            </a:lvl2pPr>
            <a:lvl3pPr lvl="2" rtl="0">
              <a:spcBef>
                <a:spcPts val="1200"/>
              </a:spcBef>
              <a:spcAft>
                <a:spcPts val="0"/>
              </a:spcAft>
              <a:buNone/>
              <a:defRPr b="1">
                <a:latin typeface="Archivo Black"/>
                <a:ea typeface="Archivo Black"/>
                <a:cs typeface="Archivo Black"/>
                <a:sym typeface="Archivo Black"/>
              </a:defRPr>
            </a:lvl3pPr>
            <a:lvl4pPr lvl="3" rtl="0">
              <a:spcBef>
                <a:spcPts val="1200"/>
              </a:spcBef>
              <a:spcAft>
                <a:spcPts val="0"/>
              </a:spcAft>
              <a:buNone/>
              <a:defRPr b="1">
                <a:latin typeface="Archivo Black"/>
                <a:ea typeface="Archivo Black"/>
                <a:cs typeface="Archivo Black"/>
                <a:sym typeface="Archivo Black"/>
              </a:defRPr>
            </a:lvl4pPr>
            <a:lvl5pPr lvl="4" rtl="0">
              <a:spcBef>
                <a:spcPts val="1200"/>
              </a:spcBef>
              <a:spcAft>
                <a:spcPts val="0"/>
              </a:spcAft>
              <a:buNone/>
              <a:defRPr b="1">
                <a:latin typeface="Archivo Black"/>
                <a:ea typeface="Archivo Black"/>
                <a:cs typeface="Archivo Black"/>
                <a:sym typeface="Archivo Black"/>
              </a:defRPr>
            </a:lvl5pPr>
            <a:lvl6pPr lvl="5" rtl="0">
              <a:spcBef>
                <a:spcPts val="1200"/>
              </a:spcBef>
              <a:spcAft>
                <a:spcPts val="0"/>
              </a:spcAft>
              <a:buNone/>
              <a:defRPr b="1">
                <a:latin typeface="Archivo Black"/>
                <a:ea typeface="Archivo Black"/>
                <a:cs typeface="Archivo Black"/>
                <a:sym typeface="Archivo Black"/>
              </a:defRPr>
            </a:lvl6pPr>
            <a:lvl7pPr lvl="6" rtl="0">
              <a:spcBef>
                <a:spcPts val="1200"/>
              </a:spcBef>
              <a:spcAft>
                <a:spcPts val="0"/>
              </a:spcAft>
              <a:buNone/>
              <a:defRPr b="1">
                <a:latin typeface="Archivo Black"/>
                <a:ea typeface="Archivo Black"/>
                <a:cs typeface="Archivo Black"/>
                <a:sym typeface="Archivo Black"/>
              </a:defRPr>
            </a:lvl7pPr>
            <a:lvl8pPr lvl="7" rtl="0">
              <a:spcBef>
                <a:spcPts val="1200"/>
              </a:spcBef>
              <a:spcAft>
                <a:spcPts val="0"/>
              </a:spcAft>
              <a:buNone/>
              <a:defRPr b="1">
                <a:latin typeface="Archivo Black"/>
                <a:ea typeface="Archivo Black"/>
                <a:cs typeface="Archivo Black"/>
                <a:sym typeface="Archivo Black"/>
              </a:defRPr>
            </a:lvl8pPr>
            <a:lvl9pPr lvl="8" rtl="0">
              <a:spcBef>
                <a:spcPts val="1200"/>
              </a:spcBef>
              <a:spcAft>
                <a:spcPts val="1200"/>
              </a:spcAft>
              <a:buNone/>
              <a:defRPr b="1">
                <a:latin typeface="Archivo Black"/>
                <a:ea typeface="Archivo Black"/>
                <a:cs typeface="Archivo Black"/>
                <a:sym typeface="Archivo Black"/>
              </a:defRPr>
            </a:lvl9pPr>
          </a:lstStyle>
          <a:p>
            <a:endParaRPr/>
          </a:p>
        </p:txBody>
      </p:sp>
      <p:sp>
        <p:nvSpPr>
          <p:cNvPr id="494" name="Google Shape;494;p27"/>
          <p:cNvSpPr txBox="1">
            <a:spLocks noGrp="1"/>
          </p:cNvSpPr>
          <p:nvPr>
            <p:ph type="subTitle" idx="13"/>
          </p:nvPr>
        </p:nvSpPr>
        <p:spPr>
          <a:xfrm>
            <a:off x="3450675" y="3807200"/>
            <a:ext cx="2242800" cy="655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1200"/>
              </a:spcBef>
              <a:spcAft>
                <a:spcPts val="0"/>
              </a:spcAft>
              <a:buNone/>
              <a:defRPr sz="1400" b="1"/>
            </a:lvl2pPr>
            <a:lvl3pPr lvl="2" rtl="0">
              <a:spcBef>
                <a:spcPts val="1200"/>
              </a:spcBef>
              <a:spcAft>
                <a:spcPts val="0"/>
              </a:spcAft>
              <a:buNone/>
              <a:defRPr sz="1400" b="1"/>
            </a:lvl3pPr>
            <a:lvl4pPr lvl="3" rtl="0">
              <a:spcBef>
                <a:spcPts val="1200"/>
              </a:spcBef>
              <a:spcAft>
                <a:spcPts val="0"/>
              </a:spcAft>
              <a:buNone/>
              <a:defRPr sz="1400" b="1"/>
            </a:lvl4pPr>
            <a:lvl5pPr lvl="4" rtl="0">
              <a:spcBef>
                <a:spcPts val="1200"/>
              </a:spcBef>
              <a:spcAft>
                <a:spcPts val="0"/>
              </a:spcAft>
              <a:buNone/>
              <a:defRPr sz="1400" b="1"/>
            </a:lvl5pPr>
            <a:lvl6pPr lvl="5" rtl="0">
              <a:spcBef>
                <a:spcPts val="1200"/>
              </a:spcBef>
              <a:spcAft>
                <a:spcPts val="0"/>
              </a:spcAft>
              <a:buNone/>
              <a:defRPr sz="1400" b="1"/>
            </a:lvl6pPr>
            <a:lvl7pPr lvl="6" rtl="0">
              <a:spcBef>
                <a:spcPts val="1200"/>
              </a:spcBef>
              <a:spcAft>
                <a:spcPts val="0"/>
              </a:spcAft>
              <a:buNone/>
              <a:defRPr sz="1400" b="1"/>
            </a:lvl7pPr>
            <a:lvl8pPr lvl="7" rtl="0">
              <a:spcBef>
                <a:spcPts val="1200"/>
              </a:spcBef>
              <a:spcAft>
                <a:spcPts val="0"/>
              </a:spcAft>
              <a:buNone/>
              <a:defRPr sz="1400" b="1"/>
            </a:lvl8pPr>
            <a:lvl9pPr lvl="8" rtl="0">
              <a:spcBef>
                <a:spcPts val="1200"/>
              </a:spcBef>
              <a:spcAft>
                <a:spcPts val="1200"/>
              </a:spcAft>
              <a:buNone/>
              <a:defRPr sz="1400" b="1"/>
            </a:lvl9pPr>
          </a:lstStyle>
          <a:p>
            <a:endParaRPr/>
          </a:p>
        </p:txBody>
      </p:sp>
      <p:sp>
        <p:nvSpPr>
          <p:cNvPr id="495" name="Google Shape;495;p27"/>
          <p:cNvSpPr txBox="1">
            <a:spLocks noGrp="1"/>
          </p:cNvSpPr>
          <p:nvPr>
            <p:ph type="subTitle" idx="14"/>
          </p:nvPr>
        </p:nvSpPr>
        <p:spPr>
          <a:xfrm>
            <a:off x="6107175" y="3479953"/>
            <a:ext cx="2242800" cy="402300"/>
          </a:xfrm>
          <a:prstGeom prst="rect">
            <a:avLst/>
          </a:prstGeom>
        </p:spPr>
        <p:txBody>
          <a:bodyPr spcFirstLastPara="1" wrap="square" lIns="91425" tIns="91425" rIns="91425" bIns="91425" anchor="b" anchorCtr="0">
            <a:noAutofit/>
          </a:bodyPr>
          <a:lstStyle>
            <a:lvl1pPr lvl="0" rtl="0">
              <a:spcBef>
                <a:spcPts val="0"/>
              </a:spcBef>
              <a:spcAft>
                <a:spcPts val="0"/>
              </a:spcAft>
              <a:buNone/>
              <a:defRPr b="1">
                <a:latin typeface="Archivo Black"/>
                <a:ea typeface="Archivo Black"/>
                <a:cs typeface="Archivo Black"/>
                <a:sym typeface="Archivo Black"/>
              </a:defRPr>
            </a:lvl1pPr>
            <a:lvl2pPr lvl="1" rtl="0">
              <a:spcBef>
                <a:spcPts val="1200"/>
              </a:spcBef>
              <a:spcAft>
                <a:spcPts val="0"/>
              </a:spcAft>
              <a:buNone/>
              <a:defRPr b="1">
                <a:latin typeface="Archivo Black"/>
                <a:ea typeface="Archivo Black"/>
                <a:cs typeface="Archivo Black"/>
                <a:sym typeface="Archivo Black"/>
              </a:defRPr>
            </a:lvl2pPr>
            <a:lvl3pPr lvl="2" rtl="0">
              <a:spcBef>
                <a:spcPts val="1200"/>
              </a:spcBef>
              <a:spcAft>
                <a:spcPts val="0"/>
              </a:spcAft>
              <a:buNone/>
              <a:defRPr b="1">
                <a:latin typeface="Archivo Black"/>
                <a:ea typeface="Archivo Black"/>
                <a:cs typeface="Archivo Black"/>
                <a:sym typeface="Archivo Black"/>
              </a:defRPr>
            </a:lvl3pPr>
            <a:lvl4pPr lvl="3" rtl="0">
              <a:spcBef>
                <a:spcPts val="1200"/>
              </a:spcBef>
              <a:spcAft>
                <a:spcPts val="0"/>
              </a:spcAft>
              <a:buNone/>
              <a:defRPr b="1">
                <a:latin typeface="Archivo Black"/>
                <a:ea typeface="Archivo Black"/>
                <a:cs typeface="Archivo Black"/>
                <a:sym typeface="Archivo Black"/>
              </a:defRPr>
            </a:lvl4pPr>
            <a:lvl5pPr lvl="4" rtl="0">
              <a:spcBef>
                <a:spcPts val="1200"/>
              </a:spcBef>
              <a:spcAft>
                <a:spcPts val="0"/>
              </a:spcAft>
              <a:buNone/>
              <a:defRPr b="1">
                <a:latin typeface="Archivo Black"/>
                <a:ea typeface="Archivo Black"/>
                <a:cs typeface="Archivo Black"/>
                <a:sym typeface="Archivo Black"/>
              </a:defRPr>
            </a:lvl5pPr>
            <a:lvl6pPr lvl="5" rtl="0">
              <a:spcBef>
                <a:spcPts val="1200"/>
              </a:spcBef>
              <a:spcAft>
                <a:spcPts val="0"/>
              </a:spcAft>
              <a:buNone/>
              <a:defRPr b="1">
                <a:latin typeface="Archivo Black"/>
                <a:ea typeface="Archivo Black"/>
                <a:cs typeface="Archivo Black"/>
                <a:sym typeface="Archivo Black"/>
              </a:defRPr>
            </a:lvl6pPr>
            <a:lvl7pPr lvl="6" rtl="0">
              <a:spcBef>
                <a:spcPts val="1200"/>
              </a:spcBef>
              <a:spcAft>
                <a:spcPts val="0"/>
              </a:spcAft>
              <a:buNone/>
              <a:defRPr b="1">
                <a:latin typeface="Archivo Black"/>
                <a:ea typeface="Archivo Black"/>
                <a:cs typeface="Archivo Black"/>
                <a:sym typeface="Archivo Black"/>
              </a:defRPr>
            </a:lvl7pPr>
            <a:lvl8pPr lvl="7" rtl="0">
              <a:spcBef>
                <a:spcPts val="1200"/>
              </a:spcBef>
              <a:spcAft>
                <a:spcPts val="0"/>
              </a:spcAft>
              <a:buNone/>
              <a:defRPr b="1">
                <a:latin typeface="Archivo Black"/>
                <a:ea typeface="Archivo Black"/>
                <a:cs typeface="Archivo Black"/>
                <a:sym typeface="Archivo Black"/>
              </a:defRPr>
            </a:lvl8pPr>
            <a:lvl9pPr lvl="8" rtl="0">
              <a:spcBef>
                <a:spcPts val="1200"/>
              </a:spcBef>
              <a:spcAft>
                <a:spcPts val="1200"/>
              </a:spcAft>
              <a:buNone/>
              <a:defRPr b="1">
                <a:latin typeface="Archivo Black"/>
                <a:ea typeface="Archivo Black"/>
                <a:cs typeface="Archivo Black"/>
                <a:sym typeface="Archivo Black"/>
              </a:defRPr>
            </a:lvl9pPr>
          </a:lstStyle>
          <a:p>
            <a:endParaRPr/>
          </a:p>
        </p:txBody>
      </p:sp>
      <p:sp>
        <p:nvSpPr>
          <p:cNvPr id="496" name="Google Shape;496;p27"/>
          <p:cNvSpPr txBox="1">
            <a:spLocks noGrp="1"/>
          </p:cNvSpPr>
          <p:nvPr>
            <p:ph type="subTitle" idx="15"/>
          </p:nvPr>
        </p:nvSpPr>
        <p:spPr>
          <a:xfrm>
            <a:off x="6107175" y="3807200"/>
            <a:ext cx="2242800" cy="655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1200"/>
              </a:spcBef>
              <a:spcAft>
                <a:spcPts val="0"/>
              </a:spcAft>
              <a:buNone/>
              <a:defRPr sz="1400" b="1"/>
            </a:lvl2pPr>
            <a:lvl3pPr lvl="2" rtl="0">
              <a:spcBef>
                <a:spcPts val="1200"/>
              </a:spcBef>
              <a:spcAft>
                <a:spcPts val="0"/>
              </a:spcAft>
              <a:buNone/>
              <a:defRPr sz="1400" b="1"/>
            </a:lvl3pPr>
            <a:lvl4pPr lvl="3" rtl="0">
              <a:spcBef>
                <a:spcPts val="1200"/>
              </a:spcBef>
              <a:spcAft>
                <a:spcPts val="0"/>
              </a:spcAft>
              <a:buNone/>
              <a:defRPr sz="1400" b="1"/>
            </a:lvl4pPr>
            <a:lvl5pPr lvl="4" rtl="0">
              <a:spcBef>
                <a:spcPts val="1200"/>
              </a:spcBef>
              <a:spcAft>
                <a:spcPts val="0"/>
              </a:spcAft>
              <a:buNone/>
              <a:defRPr sz="1400" b="1"/>
            </a:lvl5pPr>
            <a:lvl6pPr lvl="5" rtl="0">
              <a:spcBef>
                <a:spcPts val="1200"/>
              </a:spcBef>
              <a:spcAft>
                <a:spcPts val="0"/>
              </a:spcAft>
              <a:buNone/>
              <a:defRPr sz="1400" b="1"/>
            </a:lvl6pPr>
            <a:lvl7pPr lvl="6" rtl="0">
              <a:spcBef>
                <a:spcPts val="1200"/>
              </a:spcBef>
              <a:spcAft>
                <a:spcPts val="0"/>
              </a:spcAft>
              <a:buNone/>
              <a:defRPr sz="1400" b="1"/>
            </a:lvl7pPr>
            <a:lvl8pPr lvl="7" rtl="0">
              <a:spcBef>
                <a:spcPts val="1200"/>
              </a:spcBef>
              <a:spcAft>
                <a:spcPts val="0"/>
              </a:spcAft>
              <a:buNone/>
              <a:defRPr sz="1400" b="1"/>
            </a:lvl8pPr>
            <a:lvl9pPr lvl="8" rtl="0">
              <a:spcBef>
                <a:spcPts val="1200"/>
              </a:spcBef>
              <a:spcAft>
                <a:spcPts val="1200"/>
              </a:spcAft>
              <a:buNone/>
              <a:defRPr sz="1400" b="1"/>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ank you">
  <p:cSld name="CUSTOM_3">
    <p:spTree>
      <p:nvGrpSpPr>
        <p:cNvPr id="1" name="Shape 497"/>
        <p:cNvGrpSpPr/>
        <p:nvPr/>
      </p:nvGrpSpPr>
      <p:grpSpPr>
        <a:xfrm>
          <a:off x="0" y="0"/>
          <a:ext cx="0" cy="0"/>
          <a:chOff x="0" y="0"/>
          <a:chExt cx="0" cy="0"/>
        </a:xfrm>
      </p:grpSpPr>
      <p:grpSp>
        <p:nvGrpSpPr>
          <p:cNvPr id="498" name="Google Shape;498;p28"/>
          <p:cNvGrpSpPr/>
          <p:nvPr/>
        </p:nvGrpSpPr>
        <p:grpSpPr>
          <a:xfrm>
            <a:off x="47" y="0"/>
            <a:ext cx="4810289" cy="5143500"/>
            <a:chOff x="-19113" y="0"/>
            <a:chExt cx="4820412" cy="5143500"/>
          </a:xfrm>
        </p:grpSpPr>
        <p:cxnSp>
          <p:nvCxnSpPr>
            <p:cNvPr id="499" name="Google Shape;499;p28"/>
            <p:cNvCxnSpPr/>
            <p:nvPr/>
          </p:nvCxnSpPr>
          <p:spPr>
            <a:xfrm>
              <a:off x="458597" y="0"/>
              <a:ext cx="0" cy="5143500"/>
            </a:xfrm>
            <a:prstGeom prst="straightConnector1">
              <a:avLst/>
            </a:prstGeom>
            <a:noFill/>
            <a:ln w="19050" cap="flat" cmpd="sng">
              <a:solidFill>
                <a:schemeClr val="accent5"/>
              </a:solidFill>
              <a:prstDash val="solid"/>
              <a:round/>
              <a:headEnd type="none" w="med" len="med"/>
              <a:tailEnd type="none" w="med" len="med"/>
            </a:ln>
          </p:spPr>
        </p:cxnSp>
        <p:cxnSp>
          <p:nvCxnSpPr>
            <p:cNvPr id="500" name="Google Shape;500;p28"/>
            <p:cNvCxnSpPr/>
            <p:nvPr/>
          </p:nvCxnSpPr>
          <p:spPr>
            <a:xfrm>
              <a:off x="941120" y="0"/>
              <a:ext cx="0" cy="5143500"/>
            </a:xfrm>
            <a:prstGeom prst="straightConnector1">
              <a:avLst/>
            </a:prstGeom>
            <a:noFill/>
            <a:ln w="19050" cap="flat" cmpd="sng">
              <a:solidFill>
                <a:schemeClr val="accent5"/>
              </a:solidFill>
              <a:prstDash val="solid"/>
              <a:round/>
              <a:headEnd type="none" w="med" len="med"/>
              <a:tailEnd type="none" w="med" len="med"/>
            </a:ln>
          </p:spPr>
        </p:cxnSp>
        <p:cxnSp>
          <p:nvCxnSpPr>
            <p:cNvPr id="501" name="Google Shape;501;p28"/>
            <p:cNvCxnSpPr/>
            <p:nvPr/>
          </p:nvCxnSpPr>
          <p:spPr>
            <a:xfrm>
              <a:off x="1423642" y="0"/>
              <a:ext cx="0" cy="5143500"/>
            </a:xfrm>
            <a:prstGeom prst="straightConnector1">
              <a:avLst/>
            </a:prstGeom>
            <a:noFill/>
            <a:ln w="19050" cap="flat" cmpd="sng">
              <a:solidFill>
                <a:schemeClr val="accent5"/>
              </a:solidFill>
              <a:prstDash val="solid"/>
              <a:round/>
              <a:headEnd type="none" w="med" len="med"/>
              <a:tailEnd type="none" w="med" len="med"/>
            </a:ln>
          </p:spPr>
        </p:cxnSp>
        <p:cxnSp>
          <p:nvCxnSpPr>
            <p:cNvPr id="502" name="Google Shape;502;p28"/>
            <p:cNvCxnSpPr/>
            <p:nvPr/>
          </p:nvCxnSpPr>
          <p:spPr>
            <a:xfrm>
              <a:off x="1906164" y="0"/>
              <a:ext cx="0" cy="5143500"/>
            </a:xfrm>
            <a:prstGeom prst="straightConnector1">
              <a:avLst/>
            </a:prstGeom>
            <a:noFill/>
            <a:ln w="19050" cap="flat" cmpd="sng">
              <a:solidFill>
                <a:schemeClr val="accent5"/>
              </a:solidFill>
              <a:prstDash val="solid"/>
              <a:round/>
              <a:headEnd type="none" w="med" len="med"/>
              <a:tailEnd type="none" w="med" len="med"/>
            </a:ln>
          </p:spPr>
        </p:cxnSp>
        <p:cxnSp>
          <p:nvCxnSpPr>
            <p:cNvPr id="503" name="Google Shape;503;p28"/>
            <p:cNvCxnSpPr/>
            <p:nvPr/>
          </p:nvCxnSpPr>
          <p:spPr>
            <a:xfrm>
              <a:off x="2388687" y="0"/>
              <a:ext cx="0" cy="5143500"/>
            </a:xfrm>
            <a:prstGeom prst="straightConnector1">
              <a:avLst/>
            </a:prstGeom>
            <a:noFill/>
            <a:ln w="19050" cap="flat" cmpd="sng">
              <a:solidFill>
                <a:schemeClr val="accent5"/>
              </a:solidFill>
              <a:prstDash val="solid"/>
              <a:round/>
              <a:headEnd type="none" w="med" len="med"/>
              <a:tailEnd type="none" w="med" len="med"/>
            </a:ln>
          </p:spPr>
        </p:cxnSp>
        <p:cxnSp>
          <p:nvCxnSpPr>
            <p:cNvPr id="504" name="Google Shape;504;p28"/>
            <p:cNvCxnSpPr/>
            <p:nvPr/>
          </p:nvCxnSpPr>
          <p:spPr>
            <a:xfrm>
              <a:off x="2871209" y="0"/>
              <a:ext cx="0" cy="5143500"/>
            </a:xfrm>
            <a:prstGeom prst="straightConnector1">
              <a:avLst/>
            </a:prstGeom>
            <a:noFill/>
            <a:ln w="19050" cap="flat" cmpd="sng">
              <a:solidFill>
                <a:schemeClr val="accent5"/>
              </a:solidFill>
              <a:prstDash val="solid"/>
              <a:round/>
              <a:headEnd type="none" w="med" len="med"/>
              <a:tailEnd type="none" w="med" len="med"/>
            </a:ln>
          </p:spPr>
        </p:cxnSp>
        <p:cxnSp>
          <p:nvCxnSpPr>
            <p:cNvPr id="505" name="Google Shape;505;p28"/>
            <p:cNvCxnSpPr/>
            <p:nvPr/>
          </p:nvCxnSpPr>
          <p:spPr>
            <a:xfrm>
              <a:off x="3353732" y="0"/>
              <a:ext cx="0" cy="5143500"/>
            </a:xfrm>
            <a:prstGeom prst="straightConnector1">
              <a:avLst/>
            </a:prstGeom>
            <a:noFill/>
            <a:ln w="19050" cap="flat" cmpd="sng">
              <a:solidFill>
                <a:schemeClr val="accent5"/>
              </a:solidFill>
              <a:prstDash val="solid"/>
              <a:round/>
              <a:headEnd type="none" w="med" len="med"/>
              <a:tailEnd type="none" w="med" len="med"/>
            </a:ln>
          </p:spPr>
        </p:cxnSp>
        <p:cxnSp>
          <p:nvCxnSpPr>
            <p:cNvPr id="506" name="Google Shape;506;p28"/>
            <p:cNvCxnSpPr/>
            <p:nvPr/>
          </p:nvCxnSpPr>
          <p:spPr>
            <a:xfrm>
              <a:off x="3836254" y="0"/>
              <a:ext cx="0" cy="5143500"/>
            </a:xfrm>
            <a:prstGeom prst="straightConnector1">
              <a:avLst/>
            </a:prstGeom>
            <a:noFill/>
            <a:ln w="19050" cap="flat" cmpd="sng">
              <a:solidFill>
                <a:schemeClr val="accent5"/>
              </a:solidFill>
              <a:prstDash val="solid"/>
              <a:round/>
              <a:headEnd type="none" w="med" len="med"/>
              <a:tailEnd type="none" w="med" len="med"/>
            </a:ln>
          </p:spPr>
        </p:cxnSp>
        <p:cxnSp>
          <p:nvCxnSpPr>
            <p:cNvPr id="507" name="Google Shape;507;p28"/>
            <p:cNvCxnSpPr/>
            <p:nvPr/>
          </p:nvCxnSpPr>
          <p:spPr>
            <a:xfrm>
              <a:off x="4318776" y="0"/>
              <a:ext cx="0" cy="5143500"/>
            </a:xfrm>
            <a:prstGeom prst="straightConnector1">
              <a:avLst/>
            </a:prstGeom>
            <a:noFill/>
            <a:ln w="19050" cap="flat" cmpd="sng">
              <a:solidFill>
                <a:schemeClr val="accent5"/>
              </a:solidFill>
              <a:prstDash val="solid"/>
              <a:round/>
              <a:headEnd type="none" w="med" len="med"/>
              <a:tailEnd type="none" w="med" len="med"/>
            </a:ln>
          </p:spPr>
        </p:cxnSp>
        <p:cxnSp>
          <p:nvCxnSpPr>
            <p:cNvPr id="508" name="Google Shape;508;p28"/>
            <p:cNvCxnSpPr/>
            <p:nvPr/>
          </p:nvCxnSpPr>
          <p:spPr>
            <a:xfrm>
              <a:off x="4801299" y="0"/>
              <a:ext cx="0" cy="5143500"/>
            </a:xfrm>
            <a:prstGeom prst="straightConnector1">
              <a:avLst/>
            </a:prstGeom>
            <a:noFill/>
            <a:ln w="19050" cap="flat" cmpd="sng">
              <a:solidFill>
                <a:schemeClr val="accent5"/>
              </a:solidFill>
              <a:prstDash val="solid"/>
              <a:round/>
              <a:headEnd type="none" w="med" len="med"/>
              <a:tailEnd type="none" w="med" len="med"/>
            </a:ln>
          </p:spPr>
        </p:cxnSp>
        <p:cxnSp>
          <p:nvCxnSpPr>
            <p:cNvPr id="509" name="Google Shape;509;p28"/>
            <p:cNvCxnSpPr/>
            <p:nvPr/>
          </p:nvCxnSpPr>
          <p:spPr>
            <a:xfrm>
              <a:off x="2391087" y="-2009800"/>
              <a:ext cx="0" cy="4820400"/>
            </a:xfrm>
            <a:prstGeom prst="straightConnector1">
              <a:avLst/>
            </a:prstGeom>
            <a:noFill/>
            <a:ln w="19050" cap="flat" cmpd="sng">
              <a:solidFill>
                <a:schemeClr val="accent5"/>
              </a:solidFill>
              <a:prstDash val="solid"/>
              <a:round/>
              <a:headEnd type="none" w="med" len="med"/>
              <a:tailEnd type="none" w="med" len="med"/>
            </a:ln>
          </p:spPr>
        </p:cxnSp>
        <p:cxnSp>
          <p:nvCxnSpPr>
            <p:cNvPr id="510" name="Google Shape;510;p28"/>
            <p:cNvCxnSpPr/>
            <p:nvPr/>
          </p:nvCxnSpPr>
          <p:spPr>
            <a:xfrm>
              <a:off x="2391087" y="-1527275"/>
              <a:ext cx="0" cy="4820400"/>
            </a:xfrm>
            <a:prstGeom prst="straightConnector1">
              <a:avLst/>
            </a:prstGeom>
            <a:noFill/>
            <a:ln w="19050" cap="flat" cmpd="sng">
              <a:solidFill>
                <a:schemeClr val="accent5"/>
              </a:solidFill>
              <a:prstDash val="solid"/>
              <a:round/>
              <a:headEnd type="none" w="med" len="med"/>
              <a:tailEnd type="none" w="med" len="med"/>
            </a:ln>
          </p:spPr>
        </p:cxnSp>
        <p:cxnSp>
          <p:nvCxnSpPr>
            <p:cNvPr id="511" name="Google Shape;511;p28"/>
            <p:cNvCxnSpPr/>
            <p:nvPr/>
          </p:nvCxnSpPr>
          <p:spPr>
            <a:xfrm>
              <a:off x="2391087" y="-1044750"/>
              <a:ext cx="0" cy="4820400"/>
            </a:xfrm>
            <a:prstGeom prst="straightConnector1">
              <a:avLst/>
            </a:prstGeom>
            <a:noFill/>
            <a:ln w="19050" cap="flat" cmpd="sng">
              <a:solidFill>
                <a:schemeClr val="accent5"/>
              </a:solidFill>
              <a:prstDash val="solid"/>
              <a:round/>
              <a:headEnd type="none" w="med" len="med"/>
              <a:tailEnd type="none" w="med" len="med"/>
            </a:ln>
          </p:spPr>
        </p:cxnSp>
        <p:cxnSp>
          <p:nvCxnSpPr>
            <p:cNvPr id="512" name="Google Shape;512;p28"/>
            <p:cNvCxnSpPr/>
            <p:nvPr/>
          </p:nvCxnSpPr>
          <p:spPr>
            <a:xfrm>
              <a:off x="2391087" y="-562225"/>
              <a:ext cx="0" cy="4820400"/>
            </a:xfrm>
            <a:prstGeom prst="straightConnector1">
              <a:avLst/>
            </a:prstGeom>
            <a:noFill/>
            <a:ln w="19050" cap="flat" cmpd="sng">
              <a:solidFill>
                <a:schemeClr val="accent5"/>
              </a:solidFill>
              <a:prstDash val="solid"/>
              <a:round/>
              <a:headEnd type="none" w="med" len="med"/>
              <a:tailEnd type="none" w="med" len="med"/>
            </a:ln>
          </p:spPr>
        </p:cxnSp>
        <p:cxnSp>
          <p:nvCxnSpPr>
            <p:cNvPr id="513" name="Google Shape;513;p28"/>
            <p:cNvCxnSpPr/>
            <p:nvPr/>
          </p:nvCxnSpPr>
          <p:spPr>
            <a:xfrm>
              <a:off x="2391087" y="-79700"/>
              <a:ext cx="0" cy="4820400"/>
            </a:xfrm>
            <a:prstGeom prst="straightConnector1">
              <a:avLst/>
            </a:prstGeom>
            <a:noFill/>
            <a:ln w="19050" cap="flat" cmpd="sng">
              <a:solidFill>
                <a:schemeClr val="accent5"/>
              </a:solidFill>
              <a:prstDash val="solid"/>
              <a:round/>
              <a:headEnd type="none" w="med" len="med"/>
              <a:tailEnd type="none" w="med" len="med"/>
            </a:ln>
          </p:spPr>
        </p:cxnSp>
        <p:cxnSp>
          <p:nvCxnSpPr>
            <p:cNvPr id="514" name="Google Shape;514;p28"/>
            <p:cNvCxnSpPr/>
            <p:nvPr/>
          </p:nvCxnSpPr>
          <p:spPr>
            <a:xfrm>
              <a:off x="2391087" y="402825"/>
              <a:ext cx="0" cy="4820400"/>
            </a:xfrm>
            <a:prstGeom prst="straightConnector1">
              <a:avLst/>
            </a:prstGeom>
            <a:noFill/>
            <a:ln w="19050" cap="flat" cmpd="sng">
              <a:solidFill>
                <a:schemeClr val="accent5"/>
              </a:solidFill>
              <a:prstDash val="solid"/>
              <a:round/>
              <a:headEnd type="none" w="med" len="med"/>
              <a:tailEnd type="none" w="med" len="med"/>
            </a:ln>
          </p:spPr>
        </p:cxnSp>
        <p:cxnSp>
          <p:nvCxnSpPr>
            <p:cNvPr id="515" name="Google Shape;515;p28"/>
            <p:cNvCxnSpPr/>
            <p:nvPr/>
          </p:nvCxnSpPr>
          <p:spPr>
            <a:xfrm>
              <a:off x="2391087" y="885350"/>
              <a:ext cx="0" cy="4820400"/>
            </a:xfrm>
            <a:prstGeom prst="straightConnector1">
              <a:avLst/>
            </a:prstGeom>
            <a:noFill/>
            <a:ln w="19050" cap="flat" cmpd="sng">
              <a:solidFill>
                <a:schemeClr val="accent5"/>
              </a:solidFill>
              <a:prstDash val="solid"/>
              <a:round/>
              <a:headEnd type="none" w="med" len="med"/>
              <a:tailEnd type="none" w="med" len="med"/>
            </a:ln>
          </p:spPr>
        </p:cxnSp>
        <p:cxnSp>
          <p:nvCxnSpPr>
            <p:cNvPr id="516" name="Google Shape;516;p28"/>
            <p:cNvCxnSpPr/>
            <p:nvPr/>
          </p:nvCxnSpPr>
          <p:spPr>
            <a:xfrm>
              <a:off x="2391087" y="1367875"/>
              <a:ext cx="0" cy="4820400"/>
            </a:xfrm>
            <a:prstGeom prst="straightConnector1">
              <a:avLst/>
            </a:prstGeom>
            <a:noFill/>
            <a:ln w="19050" cap="flat" cmpd="sng">
              <a:solidFill>
                <a:schemeClr val="accent5"/>
              </a:solidFill>
              <a:prstDash val="solid"/>
              <a:round/>
              <a:headEnd type="none" w="med" len="med"/>
              <a:tailEnd type="none" w="med" len="med"/>
            </a:ln>
          </p:spPr>
        </p:cxnSp>
        <p:cxnSp>
          <p:nvCxnSpPr>
            <p:cNvPr id="517" name="Google Shape;517;p28"/>
            <p:cNvCxnSpPr/>
            <p:nvPr/>
          </p:nvCxnSpPr>
          <p:spPr>
            <a:xfrm>
              <a:off x="2391087" y="1850400"/>
              <a:ext cx="0" cy="4820400"/>
            </a:xfrm>
            <a:prstGeom prst="straightConnector1">
              <a:avLst/>
            </a:prstGeom>
            <a:noFill/>
            <a:ln w="19050" cap="flat" cmpd="sng">
              <a:solidFill>
                <a:schemeClr val="accent5"/>
              </a:solidFill>
              <a:prstDash val="solid"/>
              <a:round/>
              <a:headEnd type="none" w="med" len="med"/>
              <a:tailEnd type="none" w="med" len="med"/>
            </a:ln>
          </p:spPr>
        </p:cxnSp>
        <p:cxnSp>
          <p:nvCxnSpPr>
            <p:cNvPr id="518" name="Google Shape;518;p28"/>
            <p:cNvCxnSpPr/>
            <p:nvPr/>
          </p:nvCxnSpPr>
          <p:spPr>
            <a:xfrm>
              <a:off x="2391087" y="2332925"/>
              <a:ext cx="0" cy="4820400"/>
            </a:xfrm>
            <a:prstGeom prst="straightConnector1">
              <a:avLst/>
            </a:prstGeom>
            <a:noFill/>
            <a:ln w="19050" cap="flat" cmpd="sng">
              <a:solidFill>
                <a:schemeClr val="accent5"/>
              </a:solidFill>
              <a:prstDash val="solid"/>
              <a:round/>
              <a:headEnd type="none" w="med" len="med"/>
              <a:tailEnd type="none" w="med" len="med"/>
            </a:ln>
          </p:spPr>
        </p:cxnSp>
      </p:grpSp>
      <p:grpSp>
        <p:nvGrpSpPr>
          <p:cNvPr id="519" name="Google Shape;519;p28"/>
          <p:cNvGrpSpPr/>
          <p:nvPr/>
        </p:nvGrpSpPr>
        <p:grpSpPr>
          <a:xfrm rot="10800000">
            <a:off x="1656752" y="-6074"/>
            <a:ext cx="1496873" cy="1287539"/>
            <a:chOff x="75" y="3985500"/>
            <a:chExt cx="9144000" cy="1132301"/>
          </a:xfrm>
        </p:grpSpPr>
        <p:sp>
          <p:nvSpPr>
            <p:cNvPr id="520" name="Google Shape;520;p28"/>
            <p:cNvSpPr/>
            <p:nvPr/>
          </p:nvSpPr>
          <p:spPr>
            <a:xfrm>
              <a:off x="75" y="3985500"/>
              <a:ext cx="9144000" cy="28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75" y="4266434"/>
              <a:ext cx="9144000" cy="289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75" y="4547367"/>
              <a:ext cx="9144000" cy="289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75" y="4828301"/>
              <a:ext cx="9144000" cy="28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4" name="Google Shape;524;p28"/>
          <p:cNvGrpSpPr/>
          <p:nvPr/>
        </p:nvGrpSpPr>
        <p:grpSpPr>
          <a:xfrm>
            <a:off x="1656750" y="3856111"/>
            <a:ext cx="1496873" cy="1287531"/>
            <a:chOff x="75" y="3985500"/>
            <a:chExt cx="9144000" cy="1106601"/>
          </a:xfrm>
        </p:grpSpPr>
        <p:sp>
          <p:nvSpPr>
            <p:cNvPr id="525" name="Google Shape;525;p28"/>
            <p:cNvSpPr/>
            <p:nvPr/>
          </p:nvSpPr>
          <p:spPr>
            <a:xfrm>
              <a:off x="75" y="3985500"/>
              <a:ext cx="9144000" cy="28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75" y="4257867"/>
              <a:ext cx="9144000" cy="289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75" y="4530234"/>
              <a:ext cx="9144000" cy="289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8"/>
            <p:cNvSpPr/>
            <p:nvPr/>
          </p:nvSpPr>
          <p:spPr>
            <a:xfrm>
              <a:off x="75" y="4802601"/>
              <a:ext cx="9144000" cy="28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9" name="Google Shape;529;p28"/>
          <p:cNvSpPr/>
          <p:nvPr/>
        </p:nvSpPr>
        <p:spPr>
          <a:xfrm>
            <a:off x="355592" y="1287600"/>
            <a:ext cx="4099200" cy="2568300"/>
          </a:xfrm>
          <a:prstGeom prst="roundRect">
            <a:avLst>
              <a:gd name="adj" fmla="val 12173"/>
            </a:avLst>
          </a:pr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txBox="1"/>
          <p:nvPr/>
        </p:nvSpPr>
        <p:spPr>
          <a:xfrm>
            <a:off x="5779075" y="3274725"/>
            <a:ext cx="2790300" cy="10353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a:solidFill>
                  <a:schemeClr val="lt1"/>
                </a:solidFill>
                <a:latin typeface="Roboto"/>
                <a:ea typeface="Roboto"/>
                <a:cs typeface="Roboto"/>
                <a:sym typeface="Roboto"/>
              </a:rPr>
              <a:t>CREDITS: This presentation template was created by </a:t>
            </a:r>
            <a:r>
              <a:rPr lang="en" sz="1200" b="1">
                <a:solidFill>
                  <a:schemeClr val="lt1"/>
                </a:solidFill>
                <a:uFill>
                  <a:noFill/>
                </a:uFill>
                <a:latin typeface="Roboto"/>
                <a:ea typeface="Roboto"/>
                <a:cs typeface="Roboto"/>
                <a:sym typeface="Roboto"/>
                <a:hlinkClick r:id="rId2">
                  <a:extLst>
                    <a:ext uri="{A12FA001-AC4F-418D-AE19-62706E023703}">
                      <ahyp:hlinkClr xmlns:ahyp="http://schemas.microsoft.com/office/drawing/2018/hyperlinkcolor" val="tx"/>
                    </a:ext>
                  </a:extLst>
                </a:hlinkClick>
              </a:rPr>
              <a:t>Slidesgo</a:t>
            </a:r>
            <a:r>
              <a:rPr lang="en" sz="1200">
                <a:solidFill>
                  <a:schemeClr val="lt1"/>
                </a:solidFill>
                <a:latin typeface="Roboto"/>
                <a:ea typeface="Roboto"/>
                <a:cs typeface="Roboto"/>
                <a:sym typeface="Roboto"/>
              </a:rPr>
              <a:t>, including icons by </a:t>
            </a:r>
            <a:r>
              <a:rPr lang="en" sz="1200" b="1">
                <a:solidFill>
                  <a:schemeClr val="lt1"/>
                </a:solidFill>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Flaticon</a:t>
            </a:r>
            <a:r>
              <a:rPr lang="en" sz="1200">
                <a:solidFill>
                  <a:schemeClr val="lt1"/>
                </a:solidFill>
                <a:latin typeface="Roboto"/>
                <a:ea typeface="Roboto"/>
                <a:cs typeface="Roboto"/>
                <a:sym typeface="Roboto"/>
              </a:rPr>
              <a:t>, and infographics &amp; images by </a:t>
            </a:r>
            <a:r>
              <a:rPr lang="en" sz="1200" b="1">
                <a:solidFill>
                  <a:schemeClr val="lt1"/>
                </a:solidFill>
                <a:uFill>
                  <a:noFill/>
                </a:uFill>
                <a:latin typeface="Roboto"/>
                <a:ea typeface="Roboto"/>
                <a:cs typeface="Roboto"/>
                <a:sym typeface="Roboto"/>
                <a:hlinkClick r:id="rId4">
                  <a:extLst>
                    <a:ext uri="{A12FA001-AC4F-418D-AE19-62706E023703}">
                      <ahyp:hlinkClr xmlns:ahyp="http://schemas.microsoft.com/office/drawing/2018/hyperlinkcolor" val="tx"/>
                    </a:ext>
                  </a:extLst>
                </a:hlinkClick>
              </a:rPr>
              <a:t>Freepik</a:t>
            </a:r>
            <a:r>
              <a:rPr lang="en" sz="1200" b="1">
                <a:solidFill>
                  <a:schemeClr val="lt1"/>
                </a:solidFill>
                <a:latin typeface="Roboto"/>
                <a:ea typeface="Roboto"/>
                <a:cs typeface="Roboto"/>
                <a:sym typeface="Roboto"/>
              </a:rPr>
              <a:t> </a:t>
            </a:r>
            <a:endParaRPr sz="1200" b="1">
              <a:solidFill>
                <a:schemeClr val="lt1"/>
              </a:solidFill>
              <a:latin typeface="Roboto"/>
              <a:ea typeface="Roboto"/>
              <a:cs typeface="Roboto"/>
              <a:sym typeface="Roboto"/>
            </a:endParaRPr>
          </a:p>
        </p:txBody>
      </p:sp>
      <p:sp>
        <p:nvSpPr>
          <p:cNvPr id="531" name="Google Shape;531;p28"/>
          <p:cNvSpPr txBox="1">
            <a:spLocks noGrp="1"/>
          </p:cNvSpPr>
          <p:nvPr>
            <p:ph type="title"/>
          </p:nvPr>
        </p:nvSpPr>
        <p:spPr>
          <a:xfrm>
            <a:off x="739892" y="1667100"/>
            <a:ext cx="3330600" cy="18093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6000"/>
            </a:lvl1pPr>
            <a:lvl2pPr lvl="1" rtl="0">
              <a:spcBef>
                <a:spcPts val="0"/>
              </a:spcBef>
              <a:spcAft>
                <a:spcPts val="0"/>
              </a:spcAft>
              <a:buNone/>
              <a:defRPr sz="6000"/>
            </a:lvl2pPr>
            <a:lvl3pPr lvl="2" rtl="0">
              <a:spcBef>
                <a:spcPts val="0"/>
              </a:spcBef>
              <a:spcAft>
                <a:spcPts val="0"/>
              </a:spcAft>
              <a:buNone/>
              <a:defRPr sz="6000"/>
            </a:lvl3pPr>
            <a:lvl4pPr lvl="3" rtl="0">
              <a:spcBef>
                <a:spcPts val="0"/>
              </a:spcBef>
              <a:spcAft>
                <a:spcPts val="0"/>
              </a:spcAft>
              <a:buNone/>
              <a:defRPr sz="6000"/>
            </a:lvl4pPr>
            <a:lvl5pPr lvl="4" rtl="0">
              <a:spcBef>
                <a:spcPts val="0"/>
              </a:spcBef>
              <a:spcAft>
                <a:spcPts val="0"/>
              </a:spcAft>
              <a:buNone/>
              <a:defRPr sz="6000"/>
            </a:lvl5pPr>
            <a:lvl6pPr lvl="5" rtl="0">
              <a:spcBef>
                <a:spcPts val="0"/>
              </a:spcBef>
              <a:spcAft>
                <a:spcPts val="0"/>
              </a:spcAft>
              <a:buNone/>
              <a:defRPr sz="6000"/>
            </a:lvl6pPr>
            <a:lvl7pPr lvl="6" rtl="0">
              <a:spcBef>
                <a:spcPts val="0"/>
              </a:spcBef>
              <a:spcAft>
                <a:spcPts val="0"/>
              </a:spcAft>
              <a:buNone/>
              <a:defRPr sz="6000"/>
            </a:lvl7pPr>
            <a:lvl8pPr lvl="7" rtl="0">
              <a:spcBef>
                <a:spcPts val="0"/>
              </a:spcBef>
              <a:spcAft>
                <a:spcPts val="0"/>
              </a:spcAft>
              <a:buNone/>
              <a:defRPr sz="6000"/>
            </a:lvl8pPr>
            <a:lvl9pPr lvl="8" rtl="0">
              <a:spcBef>
                <a:spcPts val="0"/>
              </a:spcBef>
              <a:spcAft>
                <a:spcPts val="0"/>
              </a:spcAft>
              <a:buNone/>
              <a:defRPr sz="6000"/>
            </a:lvl9pPr>
          </a:lstStyle>
          <a:p>
            <a:endParaRPr/>
          </a:p>
        </p:txBody>
      </p:sp>
      <p:sp>
        <p:nvSpPr>
          <p:cNvPr id="532" name="Google Shape;532;p28"/>
          <p:cNvSpPr txBox="1">
            <a:spLocks noGrp="1"/>
          </p:cNvSpPr>
          <p:nvPr>
            <p:ph type="subTitle" idx="1"/>
          </p:nvPr>
        </p:nvSpPr>
        <p:spPr>
          <a:xfrm>
            <a:off x="5779075" y="539400"/>
            <a:ext cx="2651400" cy="10686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000">
                <a:latin typeface="Archivo Black"/>
                <a:ea typeface="Archivo Black"/>
                <a:cs typeface="Archivo Black"/>
                <a:sym typeface="Archivo Black"/>
              </a:defRPr>
            </a:lvl1pPr>
            <a:lvl2pPr lvl="1" rtl="0">
              <a:spcBef>
                <a:spcPts val="1200"/>
              </a:spcBef>
              <a:spcAft>
                <a:spcPts val="0"/>
              </a:spcAft>
              <a:buNone/>
              <a:defRPr sz="2000">
                <a:latin typeface="Archivo Black"/>
                <a:ea typeface="Archivo Black"/>
                <a:cs typeface="Archivo Black"/>
                <a:sym typeface="Archivo Black"/>
              </a:defRPr>
            </a:lvl2pPr>
            <a:lvl3pPr lvl="2" rtl="0">
              <a:spcBef>
                <a:spcPts val="1200"/>
              </a:spcBef>
              <a:spcAft>
                <a:spcPts val="0"/>
              </a:spcAft>
              <a:buNone/>
              <a:defRPr sz="2000">
                <a:latin typeface="Archivo Black"/>
                <a:ea typeface="Archivo Black"/>
                <a:cs typeface="Archivo Black"/>
                <a:sym typeface="Archivo Black"/>
              </a:defRPr>
            </a:lvl3pPr>
            <a:lvl4pPr lvl="3" rtl="0">
              <a:spcBef>
                <a:spcPts val="1200"/>
              </a:spcBef>
              <a:spcAft>
                <a:spcPts val="0"/>
              </a:spcAft>
              <a:buNone/>
              <a:defRPr sz="2000">
                <a:latin typeface="Archivo Black"/>
                <a:ea typeface="Archivo Black"/>
                <a:cs typeface="Archivo Black"/>
                <a:sym typeface="Archivo Black"/>
              </a:defRPr>
            </a:lvl4pPr>
            <a:lvl5pPr lvl="4" rtl="0">
              <a:spcBef>
                <a:spcPts val="1200"/>
              </a:spcBef>
              <a:spcAft>
                <a:spcPts val="0"/>
              </a:spcAft>
              <a:buNone/>
              <a:defRPr sz="2000">
                <a:latin typeface="Archivo Black"/>
                <a:ea typeface="Archivo Black"/>
                <a:cs typeface="Archivo Black"/>
                <a:sym typeface="Archivo Black"/>
              </a:defRPr>
            </a:lvl5pPr>
            <a:lvl6pPr lvl="5" rtl="0">
              <a:spcBef>
                <a:spcPts val="1200"/>
              </a:spcBef>
              <a:spcAft>
                <a:spcPts val="0"/>
              </a:spcAft>
              <a:buNone/>
              <a:defRPr sz="2000">
                <a:latin typeface="Archivo Black"/>
                <a:ea typeface="Archivo Black"/>
                <a:cs typeface="Archivo Black"/>
                <a:sym typeface="Archivo Black"/>
              </a:defRPr>
            </a:lvl6pPr>
            <a:lvl7pPr lvl="6" rtl="0">
              <a:spcBef>
                <a:spcPts val="1200"/>
              </a:spcBef>
              <a:spcAft>
                <a:spcPts val="0"/>
              </a:spcAft>
              <a:buNone/>
              <a:defRPr sz="2000">
                <a:latin typeface="Archivo Black"/>
                <a:ea typeface="Archivo Black"/>
                <a:cs typeface="Archivo Black"/>
                <a:sym typeface="Archivo Black"/>
              </a:defRPr>
            </a:lvl7pPr>
            <a:lvl8pPr lvl="7" rtl="0">
              <a:spcBef>
                <a:spcPts val="1200"/>
              </a:spcBef>
              <a:spcAft>
                <a:spcPts val="0"/>
              </a:spcAft>
              <a:buNone/>
              <a:defRPr sz="2000">
                <a:latin typeface="Archivo Black"/>
                <a:ea typeface="Archivo Black"/>
                <a:cs typeface="Archivo Black"/>
                <a:sym typeface="Archivo Black"/>
              </a:defRPr>
            </a:lvl8pPr>
            <a:lvl9pPr lvl="8" rtl="0">
              <a:spcBef>
                <a:spcPts val="1200"/>
              </a:spcBef>
              <a:spcAft>
                <a:spcPts val="1200"/>
              </a:spcAft>
              <a:buNone/>
              <a:defRPr sz="2000">
                <a:latin typeface="Archivo Black"/>
                <a:ea typeface="Archivo Black"/>
                <a:cs typeface="Archivo Black"/>
                <a:sym typeface="Archivo Black"/>
              </a:defRPr>
            </a:lvl9pPr>
          </a:lstStyle>
          <a:p>
            <a:endParaRPr/>
          </a:p>
        </p:txBody>
      </p:sp>
      <p:sp>
        <p:nvSpPr>
          <p:cNvPr id="533" name="Google Shape;533;p28"/>
          <p:cNvSpPr txBox="1">
            <a:spLocks noGrp="1"/>
          </p:cNvSpPr>
          <p:nvPr>
            <p:ph type="subTitle" idx="2"/>
          </p:nvPr>
        </p:nvSpPr>
        <p:spPr>
          <a:xfrm>
            <a:off x="5779075" y="1604625"/>
            <a:ext cx="2651400" cy="832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0"/>
              </a:spcBef>
              <a:spcAft>
                <a:spcPts val="0"/>
              </a:spcAft>
              <a:buNone/>
              <a:defRPr sz="1400" b="1"/>
            </a:lvl2pPr>
            <a:lvl3pPr lvl="2" rtl="0">
              <a:spcBef>
                <a:spcPts val="0"/>
              </a:spcBef>
              <a:spcAft>
                <a:spcPts val="0"/>
              </a:spcAft>
              <a:buNone/>
              <a:defRPr sz="1400" b="1"/>
            </a:lvl3pPr>
            <a:lvl4pPr lvl="3" rtl="0">
              <a:spcBef>
                <a:spcPts val="0"/>
              </a:spcBef>
              <a:spcAft>
                <a:spcPts val="0"/>
              </a:spcAft>
              <a:buNone/>
              <a:defRPr sz="1400" b="1"/>
            </a:lvl4pPr>
            <a:lvl5pPr lvl="4" rtl="0">
              <a:spcBef>
                <a:spcPts val="0"/>
              </a:spcBef>
              <a:spcAft>
                <a:spcPts val="0"/>
              </a:spcAft>
              <a:buNone/>
              <a:defRPr sz="1400" b="1"/>
            </a:lvl5pPr>
            <a:lvl6pPr lvl="5" rtl="0">
              <a:spcBef>
                <a:spcPts val="0"/>
              </a:spcBef>
              <a:spcAft>
                <a:spcPts val="0"/>
              </a:spcAft>
              <a:buNone/>
              <a:defRPr sz="1400" b="1"/>
            </a:lvl6pPr>
            <a:lvl7pPr lvl="6" rtl="0">
              <a:spcBef>
                <a:spcPts val="0"/>
              </a:spcBef>
              <a:spcAft>
                <a:spcPts val="0"/>
              </a:spcAft>
              <a:buNone/>
              <a:defRPr sz="1400" b="1"/>
            </a:lvl7pPr>
            <a:lvl8pPr lvl="7" rtl="0">
              <a:spcBef>
                <a:spcPts val="0"/>
              </a:spcBef>
              <a:spcAft>
                <a:spcPts val="0"/>
              </a:spcAft>
              <a:buNone/>
              <a:defRPr sz="1400" b="1"/>
            </a:lvl8pPr>
            <a:lvl9pPr lvl="8" rtl="0">
              <a:spcBef>
                <a:spcPts val="0"/>
              </a:spcBef>
              <a:spcAft>
                <a:spcPts val="0"/>
              </a:spcAft>
              <a:buNone/>
              <a:defRPr sz="1400" b="1"/>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p:cSld name="CUSTOM_14_1_1">
    <p:spTree>
      <p:nvGrpSpPr>
        <p:cNvPr id="1" name="Shape 534"/>
        <p:cNvGrpSpPr/>
        <p:nvPr/>
      </p:nvGrpSpPr>
      <p:grpSpPr>
        <a:xfrm>
          <a:off x="0" y="0"/>
          <a:ext cx="0" cy="0"/>
          <a:chOff x="0" y="0"/>
          <a:chExt cx="0" cy="0"/>
        </a:xfrm>
      </p:grpSpPr>
      <p:grpSp>
        <p:nvGrpSpPr>
          <p:cNvPr id="535" name="Google Shape;535;p29"/>
          <p:cNvGrpSpPr/>
          <p:nvPr/>
        </p:nvGrpSpPr>
        <p:grpSpPr>
          <a:xfrm>
            <a:off x="75" y="4767375"/>
            <a:ext cx="9144000" cy="376233"/>
            <a:chOff x="75" y="4275004"/>
            <a:chExt cx="9144000" cy="868496"/>
          </a:xfrm>
        </p:grpSpPr>
        <p:sp>
          <p:nvSpPr>
            <p:cNvPr id="536" name="Google Shape;536;p29"/>
            <p:cNvSpPr/>
            <p:nvPr/>
          </p:nvSpPr>
          <p:spPr>
            <a:xfrm>
              <a:off x="75" y="4275004"/>
              <a:ext cx="9144000" cy="299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9"/>
            <p:cNvSpPr/>
            <p:nvPr/>
          </p:nvSpPr>
          <p:spPr>
            <a:xfrm>
              <a:off x="75" y="4564476"/>
              <a:ext cx="9144000" cy="299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9"/>
            <p:cNvSpPr/>
            <p:nvPr/>
          </p:nvSpPr>
          <p:spPr>
            <a:xfrm>
              <a:off x="75" y="4854000"/>
              <a:ext cx="9144000" cy="28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2">
  <p:cSld name="CUSTOM_13_1_1_1_1_1">
    <p:spTree>
      <p:nvGrpSpPr>
        <p:cNvPr id="1" name="Shape 539"/>
        <p:cNvGrpSpPr/>
        <p:nvPr/>
      </p:nvGrpSpPr>
      <p:grpSpPr>
        <a:xfrm>
          <a:off x="0" y="0"/>
          <a:ext cx="0" cy="0"/>
          <a:chOff x="0" y="0"/>
          <a:chExt cx="0" cy="0"/>
        </a:xfrm>
      </p:grpSpPr>
      <p:sp>
        <p:nvSpPr>
          <p:cNvPr id="540" name="Google Shape;540;p30"/>
          <p:cNvSpPr/>
          <p:nvPr/>
        </p:nvSpPr>
        <p:spPr>
          <a:xfrm>
            <a:off x="0" y="3705223"/>
            <a:ext cx="9144000" cy="1438312"/>
          </a:xfrm>
          <a:custGeom>
            <a:avLst/>
            <a:gdLst/>
            <a:ahLst/>
            <a:cxnLst/>
            <a:rect l="l" t="t" r="r" b="b"/>
            <a:pathLst>
              <a:path w="285750" h="64390" extrusionOk="0">
                <a:moveTo>
                  <a:pt x="41446" y="1536"/>
                </a:moveTo>
                <a:lnTo>
                  <a:pt x="39576" y="2727"/>
                </a:lnTo>
                <a:lnTo>
                  <a:pt x="20253" y="2727"/>
                </a:lnTo>
                <a:lnTo>
                  <a:pt x="22574" y="1536"/>
                </a:lnTo>
                <a:close/>
                <a:moveTo>
                  <a:pt x="63294" y="1536"/>
                </a:moveTo>
                <a:lnTo>
                  <a:pt x="61841" y="2727"/>
                </a:lnTo>
                <a:lnTo>
                  <a:pt x="42577" y="2727"/>
                </a:lnTo>
                <a:lnTo>
                  <a:pt x="44458" y="1536"/>
                </a:lnTo>
                <a:close/>
                <a:moveTo>
                  <a:pt x="87070" y="1536"/>
                </a:moveTo>
                <a:lnTo>
                  <a:pt x="85987" y="2727"/>
                </a:lnTo>
                <a:lnTo>
                  <a:pt x="64449" y="2727"/>
                </a:lnTo>
                <a:lnTo>
                  <a:pt x="65913" y="1536"/>
                </a:lnTo>
                <a:close/>
                <a:moveTo>
                  <a:pt x="107335" y="1536"/>
                </a:moveTo>
                <a:lnTo>
                  <a:pt x="106692" y="2727"/>
                </a:lnTo>
                <a:lnTo>
                  <a:pt x="88285" y="2727"/>
                </a:lnTo>
                <a:lnTo>
                  <a:pt x="89345" y="1536"/>
                </a:lnTo>
                <a:close/>
                <a:moveTo>
                  <a:pt x="128969" y="1536"/>
                </a:moveTo>
                <a:lnTo>
                  <a:pt x="128766" y="2727"/>
                </a:lnTo>
                <a:lnTo>
                  <a:pt x="108716" y="2727"/>
                </a:lnTo>
                <a:lnTo>
                  <a:pt x="109359" y="1536"/>
                </a:lnTo>
                <a:close/>
                <a:moveTo>
                  <a:pt x="154900" y="1536"/>
                </a:moveTo>
                <a:lnTo>
                  <a:pt x="155115" y="2727"/>
                </a:lnTo>
                <a:lnTo>
                  <a:pt x="130647" y="2727"/>
                </a:lnTo>
                <a:lnTo>
                  <a:pt x="130850" y="1536"/>
                </a:lnTo>
                <a:close/>
                <a:moveTo>
                  <a:pt x="176391" y="1536"/>
                </a:moveTo>
                <a:lnTo>
                  <a:pt x="177034" y="2727"/>
                </a:lnTo>
                <a:lnTo>
                  <a:pt x="156984" y="2727"/>
                </a:lnTo>
                <a:lnTo>
                  <a:pt x="156770" y="1536"/>
                </a:lnTo>
                <a:close/>
                <a:moveTo>
                  <a:pt x="196394" y="1536"/>
                </a:moveTo>
                <a:lnTo>
                  <a:pt x="197465" y="2727"/>
                </a:lnTo>
                <a:lnTo>
                  <a:pt x="179058" y="2727"/>
                </a:lnTo>
                <a:lnTo>
                  <a:pt x="178415" y="1536"/>
                </a:lnTo>
                <a:close/>
                <a:moveTo>
                  <a:pt x="219837" y="1536"/>
                </a:moveTo>
                <a:lnTo>
                  <a:pt x="221290" y="2727"/>
                </a:lnTo>
                <a:lnTo>
                  <a:pt x="199751" y="2727"/>
                </a:lnTo>
                <a:lnTo>
                  <a:pt x="198680" y="1536"/>
                </a:lnTo>
                <a:close/>
                <a:moveTo>
                  <a:pt x="241292" y="1536"/>
                </a:moveTo>
                <a:lnTo>
                  <a:pt x="243173" y="2727"/>
                </a:lnTo>
                <a:lnTo>
                  <a:pt x="223909" y="2727"/>
                </a:lnTo>
                <a:lnTo>
                  <a:pt x="222456" y="1536"/>
                </a:lnTo>
                <a:close/>
                <a:moveTo>
                  <a:pt x="263176" y="1536"/>
                </a:moveTo>
                <a:lnTo>
                  <a:pt x="265497" y="2727"/>
                </a:lnTo>
                <a:lnTo>
                  <a:pt x="246174" y="2727"/>
                </a:lnTo>
                <a:lnTo>
                  <a:pt x="244304" y="1536"/>
                </a:lnTo>
                <a:close/>
                <a:moveTo>
                  <a:pt x="37195" y="4215"/>
                </a:moveTo>
                <a:lnTo>
                  <a:pt x="31480" y="7834"/>
                </a:lnTo>
                <a:lnTo>
                  <a:pt x="10251" y="7834"/>
                </a:lnTo>
                <a:lnTo>
                  <a:pt x="17324" y="4215"/>
                </a:lnTo>
                <a:close/>
                <a:moveTo>
                  <a:pt x="128516" y="4215"/>
                </a:moveTo>
                <a:lnTo>
                  <a:pt x="127885" y="7834"/>
                </a:lnTo>
                <a:lnTo>
                  <a:pt x="105966" y="7834"/>
                </a:lnTo>
                <a:lnTo>
                  <a:pt x="107918" y="4215"/>
                </a:lnTo>
                <a:close/>
                <a:moveTo>
                  <a:pt x="155365" y="4215"/>
                </a:moveTo>
                <a:lnTo>
                  <a:pt x="155984" y="7834"/>
                </a:lnTo>
                <a:lnTo>
                  <a:pt x="129766" y="7834"/>
                </a:lnTo>
                <a:lnTo>
                  <a:pt x="130385" y="4215"/>
                </a:lnTo>
                <a:close/>
                <a:moveTo>
                  <a:pt x="59996" y="4239"/>
                </a:moveTo>
                <a:lnTo>
                  <a:pt x="55543" y="7846"/>
                </a:lnTo>
                <a:lnTo>
                  <a:pt x="34481" y="7846"/>
                </a:lnTo>
                <a:lnTo>
                  <a:pt x="40219" y="4239"/>
                </a:lnTo>
                <a:close/>
                <a:moveTo>
                  <a:pt x="84665" y="4239"/>
                </a:moveTo>
                <a:lnTo>
                  <a:pt x="81427" y="7846"/>
                </a:lnTo>
                <a:lnTo>
                  <a:pt x="58162" y="7846"/>
                </a:lnTo>
                <a:lnTo>
                  <a:pt x="62615" y="4239"/>
                </a:lnTo>
                <a:close/>
                <a:moveTo>
                  <a:pt x="105894" y="4239"/>
                </a:moveTo>
                <a:lnTo>
                  <a:pt x="103942" y="7846"/>
                </a:lnTo>
                <a:lnTo>
                  <a:pt x="83713" y="7846"/>
                </a:lnTo>
                <a:lnTo>
                  <a:pt x="86951" y="4239"/>
                </a:lnTo>
                <a:close/>
                <a:moveTo>
                  <a:pt x="177832" y="4239"/>
                </a:moveTo>
                <a:lnTo>
                  <a:pt x="179784" y="7846"/>
                </a:lnTo>
                <a:lnTo>
                  <a:pt x="157865" y="7846"/>
                </a:lnTo>
                <a:lnTo>
                  <a:pt x="157234" y="4239"/>
                </a:lnTo>
                <a:close/>
                <a:moveTo>
                  <a:pt x="198811" y="4239"/>
                </a:moveTo>
                <a:lnTo>
                  <a:pt x="202037" y="7846"/>
                </a:lnTo>
                <a:lnTo>
                  <a:pt x="181808" y="7846"/>
                </a:lnTo>
                <a:lnTo>
                  <a:pt x="179868" y="4239"/>
                </a:lnTo>
                <a:close/>
                <a:moveTo>
                  <a:pt x="223135" y="4239"/>
                </a:moveTo>
                <a:lnTo>
                  <a:pt x="227588" y="7846"/>
                </a:lnTo>
                <a:lnTo>
                  <a:pt x="204323" y="7846"/>
                </a:lnTo>
                <a:lnTo>
                  <a:pt x="201097" y="4239"/>
                </a:lnTo>
                <a:close/>
                <a:moveTo>
                  <a:pt x="245543" y="4239"/>
                </a:moveTo>
                <a:lnTo>
                  <a:pt x="251258" y="7846"/>
                </a:lnTo>
                <a:lnTo>
                  <a:pt x="230207" y="7846"/>
                </a:lnTo>
                <a:lnTo>
                  <a:pt x="225754" y="4239"/>
                </a:lnTo>
                <a:close/>
                <a:moveTo>
                  <a:pt x="268438" y="4239"/>
                </a:moveTo>
                <a:lnTo>
                  <a:pt x="275499" y="7846"/>
                </a:lnTo>
                <a:lnTo>
                  <a:pt x="254294" y="7846"/>
                </a:lnTo>
                <a:lnTo>
                  <a:pt x="248567" y="4239"/>
                </a:lnTo>
                <a:close/>
                <a:moveTo>
                  <a:pt x="7382" y="9323"/>
                </a:moveTo>
                <a:lnTo>
                  <a:pt x="7382" y="9358"/>
                </a:lnTo>
                <a:lnTo>
                  <a:pt x="29099" y="9358"/>
                </a:lnTo>
                <a:lnTo>
                  <a:pt x="23753" y="12728"/>
                </a:lnTo>
                <a:lnTo>
                  <a:pt x="726" y="12728"/>
                </a:lnTo>
                <a:lnTo>
                  <a:pt x="7382" y="9323"/>
                </a:lnTo>
                <a:close/>
                <a:moveTo>
                  <a:pt x="53697" y="9358"/>
                </a:moveTo>
                <a:lnTo>
                  <a:pt x="49542" y="12728"/>
                </a:lnTo>
                <a:lnTo>
                  <a:pt x="26777" y="12728"/>
                </a:lnTo>
                <a:lnTo>
                  <a:pt x="32123" y="9358"/>
                </a:lnTo>
                <a:close/>
                <a:moveTo>
                  <a:pt x="80081" y="9358"/>
                </a:moveTo>
                <a:lnTo>
                  <a:pt x="77081" y="12728"/>
                </a:lnTo>
                <a:lnTo>
                  <a:pt x="52161" y="12728"/>
                </a:lnTo>
                <a:lnTo>
                  <a:pt x="56317" y="9358"/>
                </a:lnTo>
                <a:close/>
                <a:moveTo>
                  <a:pt x="103144" y="9358"/>
                </a:moveTo>
                <a:lnTo>
                  <a:pt x="101322" y="12728"/>
                </a:lnTo>
                <a:lnTo>
                  <a:pt x="79367" y="12728"/>
                </a:lnTo>
                <a:lnTo>
                  <a:pt x="82391" y="9358"/>
                </a:lnTo>
                <a:close/>
                <a:moveTo>
                  <a:pt x="127623" y="9358"/>
                </a:moveTo>
                <a:lnTo>
                  <a:pt x="127040" y="12728"/>
                </a:lnTo>
                <a:lnTo>
                  <a:pt x="103346" y="12728"/>
                </a:lnTo>
                <a:lnTo>
                  <a:pt x="105168" y="9358"/>
                </a:lnTo>
                <a:close/>
                <a:moveTo>
                  <a:pt x="156246" y="9358"/>
                </a:moveTo>
                <a:lnTo>
                  <a:pt x="156817" y="12728"/>
                </a:lnTo>
                <a:lnTo>
                  <a:pt x="128933" y="12728"/>
                </a:lnTo>
                <a:lnTo>
                  <a:pt x="129516" y="9358"/>
                </a:lnTo>
                <a:close/>
                <a:moveTo>
                  <a:pt x="180594" y="9358"/>
                </a:moveTo>
                <a:lnTo>
                  <a:pt x="182404" y="12728"/>
                </a:lnTo>
                <a:lnTo>
                  <a:pt x="158710" y="12728"/>
                </a:lnTo>
                <a:lnTo>
                  <a:pt x="158127" y="9358"/>
                </a:lnTo>
                <a:close/>
                <a:moveTo>
                  <a:pt x="203359" y="9358"/>
                </a:moveTo>
                <a:lnTo>
                  <a:pt x="206383" y="12728"/>
                </a:lnTo>
                <a:lnTo>
                  <a:pt x="184416" y="12728"/>
                </a:lnTo>
                <a:lnTo>
                  <a:pt x="182594" y="9358"/>
                </a:lnTo>
                <a:close/>
                <a:moveTo>
                  <a:pt x="229433" y="9358"/>
                </a:moveTo>
                <a:lnTo>
                  <a:pt x="233589" y="12728"/>
                </a:lnTo>
                <a:lnTo>
                  <a:pt x="208669" y="12728"/>
                </a:lnTo>
                <a:lnTo>
                  <a:pt x="205669" y="9358"/>
                </a:lnTo>
                <a:close/>
                <a:moveTo>
                  <a:pt x="253639" y="9358"/>
                </a:moveTo>
                <a:lnTo>
                  <a:pt x="258973" y="12728"/>
                </a:lnTo>
                <a:lnTo>
                  <a:pt x="236208" y="12728"/>
                </a:lnTo>
                <a:lnTo>
                  <a:pt x="232053" y="9358"/>
                </a:lnTo>
                <a:close/>
                <a:moveTo>
                  <a:pt x="278428" y="9358"/>
                </a:moveTo>
                <a:lnTo>
                  <a:pt x="285024" y="12728"/>
                </a:lnTo>
                <a:lnTo>
                  <a:pt x="261997" y="12728"/>
                </a:lnTo>
                <a:lnTo>
                  <a:pt x="256651" y="9358"/>
                </a:lnTo>
                <a:close/>
                <a:moveTo>
                  <a:pt x="47720" y="14240"/>
                </a:moveTo>
                <a:lnTo>
                  <a:pt x="41827" y="19014"/>
                </a:lnTo>
                <a:lnTo>
                  <a:pt x="16883" y="19003"/>
                </a:lnTo>
                <a:lnTo>
                  <a:pt x="24408" y="14240"/>
                </a:lnTo>
                <a:close/>
                <a:moveTo>
                  <a:pt x="75736" y="14240"/>
                </a:moveTo>
                <a:lnTo>
                  <a:pt x="71438" y="19038"/>
                </a:lnTo>
                <a:lnTo>
                  <a:pt x="44446" y="19014"/>
                </a:lnTo>
                <a:lnTo>
                  <a:pt x="50316" y="14240"/>
                </a:lnTo>
                <a:close/>
                <a:moveTo>
                  <a:pt x="100501" y="14240"/>
                </a:moveTo>
                <a:lnTo>
                  <a:pt x="97929" y="19062"/>
                </a:lnTo>
                <a:lnTo>
                  <a:pt x="73735" y="19038"/>
                </a:lnTo>
                <a:lnTo>
                  <a:pt x="78010" y="14240"/>
                </a:lnTo>
                <a:close/>
                <a:moveTo>
                  <a:pt x="126790" y="14240"/>
                </a:moveTo>
                <a:lnTo>
                  <a:pt x="125956" y="19086"/>
                </a:lnTo>
                <a:lnTo>
                  <a:pt x="99953" y="19062"/>
                </a:lnTo>
                <a:lnTo>
                  <a:pt x="102549" y="14240"/>
                </a:lnTo>
                <a:close/>
                <a:moveTo>
                  <a:pt x="157079" y="14216"/>
                </a:moveTo>
                <a:lnTo>
                  <a:pt x="157913" y="19098"/>
                </a:lnTo>
                <a:lnTo>
                  <a:pt x="127826" y="19086"/>
                </a:lnTo>
                <a:lnTo>
                  <a:pt x="128659" y="14216"/>
                </a:lnTo>
                <a:close/>
                <a:moveTo>
                  <a:pt x="183213" y="14216"/>
                </a:moveTo>
                <a:lnTo>
                  <a:pt x="183213" y="14240"/>
                </a:lnTo>
                <a:lnTo>
                  <a:pt x="185845" y="19145"/>
                </a:lnTo>
                <a:lnTo>
                  <a:pt x="159794" y="19122"/>
                </a:lnTo>
                <a:lnTo>
                  <a:pt x="158960" y="14216"/>
                </a:lnTo>
                <a:close/>
                <a:moveTo>
                  <a:pt x="207716" y="14240"/>
                </a:moveTo>
                <a:lnTo>
                  <a:pt x="212122" y="19181"/>
                </a:lnTo>
                <a:lnTo>
                  <a:pt x="212122" y="19181"/>
                </a:lnTo>
                <a:lnTo>
                  <a:pt x="187869" y="19145"/>
                </a:lnTo>
                <a:lnTo>
                  <a:pt x="185226" y="14240"/>
                </a:lnTo>
                <a:close/>
                <a:moveTo>
                  <a:pt x="235434" y="14216"/>
                </a:moveTo>
                <a:lnTo>
                  <a:pt x="241518" y="19181"/>
                </a:lnTo>
                <a:lnTo>
                  <a:pt x="214420" y="19157"/>
                </a:lnTo>
                <a:lnTo>
                  <a:pt x="210014" y="14216"/>
                </a:lnTo>
                <a:close/>
                <a:moveTo>
                  <a:pt x="261342" y="14240"/>
                </a:moveTo>
                <a:lnTo>
                  <a:pt x="269236" y="19217"/>
                </a:lnTo>
                <a:lnTo>
                  <a:pt x="244150" y="19193"/>
                </a:lnTo>
                <a:lnTo>
                  <a:pt x="238054" y="14240"/>
                </a:lnTo>
                <a:close/>
                <a:moveTo>
                  <a:pt x="72402" y="20527"/>
                </a:moveTo>
                <a:lnTo>
                  <a:pt x="97131" y="20562"/>
                </a:lnTo>
                <a:lnTo>
                  <a:pt x="94405" y="25622"/>
                </a:lnTo>
                <a:lnTo>
                  <a:pt x="67866" y="25622"/>
                </a:lnTo>
                <a:lnTo>
                  <a:pt x="72402" y="20527"/>
                </a:lnTo>
                <a:close/>
                <a:moveTo>
                  <a:pt x="160068" y="20622"/>
                </a:moveTo>
                <a:lnTo>
                  <a:pt x="186642" y="20634"/>
                </a:lnTo>
                <a:lnTo>
                  <a:pt x="189321" y="25622"/>
                </a:lnTo>
                <a:lnTo>
                  <a:pt x="160925" y="25622"/>
                </a:lnTo>
                <a:lnTo>
                  <a:pt x="160068" y="20622"/>
                </a:lnTo>
                <a:close/>
                <a:moveTo>
                  <a:pt x="188666" y="20634"/>
                </a:moveTo>
                <a:lnTo>
                  <a:pt x="213467" y="20669"/>
                </a:lnTo>
                <a:lnTo>
                  <a:pt x="217884" y="25622"/>
                </a:lnTo>
                <a:lnTo>
                  <a:pt x="191345" y="25622"/>
                </a:lnTo>
                <a:lnTo>
                  <a:pt x="188666" y="20634"/>
                </a:lnTo>
                <a:close/>
                <a:moveTo>
                  <a:pt x="245983" y="20693"/>
                </a:moveTo>
                <a:lnTo>
                  <a:pt x="271593" y="20705"/>
                </a:lnTo>
                <a:lnTo>
                  <a:pt x="279356" y="25622"/>
                </a:lnTo>
                <a:lnTo>
                  <a:pt x="252043" y="25622"/>
                </a:lnTo>
                <a:lnTo>
                  <a:pt x="245983" y="20693"/>
                </a:lnTo>
                <a:close/>
                <a:moveTo>
                  <a:pt x="14514" y="20491"/>
                </a:moveTo>
                <a:lnTo>
                  <a:pt x="39993" y="20515"/>
                </a:lnTo>
                <a:lnTo>
                  <a:pt x="33707" y="25634"/>
                </a:lnTo>
                <a:lnTo>
                  <a:pt x="6406" y="25634"/>
                </a:lnTo>
                <a:lnTo>
                  <a:pt x="6406" y="25622"/>
                </a:lnTo>
                <a:lnTo>
                  <a:pt x="14514" y="20491"/>
                </a:lnTo>
                <a:close/>
                <a:moveTo>
                  <a:pt x="42601" y="20515"/>
                </a:moveTo>
                <a:lnTo>
                  <a:pt x="70116" y="20550"/>
                </a:lnTo>
                <a:lnTo>
                  <a:pt x="65580" y="25634"/>
                </a:lnTo>
                <a:lnTo>
                  <a:pt x="36314" y="25634"/>
                </a:lnTo>
                <a:lnTo>
                  <a:pt x="42601" y="20515"/>
                </a:lnTo>
                <a:close/>
                <a:moveTo>
                  <a:pt x="99155" y="20562"/>
                </a:moveTo>
                <a:lnTo>
                  <a:pt x="125706" y="20586"/>
                </a:lnTo>
                <a:lnTo>
                  <a:pt x="124837" y="25634"/>
                </a:lnTo>
                <a:lnTo>
                  <a:pt x="96429" y="25634"/>
                </a:lnTo>
                <a:lnTo>
                  <a:pt x="99155" y="20562"/>
                </a:lnTo>
                <a:close/>
                <a:moveTo>
                  <a:pt x="127575" y="20610"/>
                </a:moveTo>
                <a:lnTo>
                  <a:pt x="158175" y="20622"/>
                </a:lnTo>
                <a:lnTo>
                  <a:pt x="159032" y="25634"/>
                </a:lnTo>
                <a:lnTo>
                  <a:pt x="126718" y="25634"/>
                </a:lnTo>
                <a:lnTo>
                  <a:pt x="127575" y="20610"/>
                </a:lnTo>
                <a:close/>
                <a:moveTo>
                  <a:pt x="215753" y="20669"/>
                </a:moveTo>
                <a:lnTo>
                  <a:pt x="243364" y="20693"/>
                </a:lnTo>
                <a:lnTo>
                  <a:pt x="249424" y="25634"/>
                </a:lnTo>
                <a:lnTo>
                  <a:pt x="220182" y="25634"/>
                </a:lnTo>
                <a:lnTo>
                  <a:pt x="215753" y="20669"/>
                </a:lnTo>
                <a:close/>
                <a:moveTo>
                  <a:pt x="64234" y="27123"/>
                </a:moveTo>
                <a:lnTo>
                  <a:pt x="59067" y="32909"/>
                </a:lnTo>
                <a:lnTo>
                  <a:pt x="27372" y="32909"/>
                </a:lnTo>
                <a:lnTo>
                  <a:pt x="34481" y="27123"/>
                </a:lnTo>
                <a:close/>
                <a:moveTo>
                  <a:pt x="93595" y="27123"/>
                </a:moveTo>
                <a:lnTo>
                  <a:pt x="90488" y="32909"/>
                </a:lnTo>
                <a:lnTo>
                  <a:pt x="61365" y="32909"/>
                </a:lnTo>
                <a:lnTo>
                  <a:pt x="66532" y="27123"/>
                </a:lnTo>
                <a:close/>
                <a:moveTo>
                  <a:pt x="124575" y="27123"/>
                </a:moveTo>
                <a:lnTo>
                  <a:pt x="123575" y="32909"/>
                </a:lnTo>
                <a:lnTo>
                  <a:pt x="92512" y="32909"/>
                </a:lnTo>
                <a:lnTo>
                  <a:pt x="95619" y="27123"/>
                </a:lnTo>
                <a:close/>
                <a:moveTo>
                  <a:pt x="159306" y="27123"/>
                </a:moveTo>
                <a:lnTo>
                  <a:pt x="160306" y="32909"/>
                </a:lnTo>
                <a:lnTo>
                  <a:pt x="125444" y="32909"/>
                </a:lnTo>
                <a:lnTo>
                  <a:pt x="126444" y="27123"/>
                </a:lnTo>
                <a:close/>
                <a:moveTo>
                  <a:pt x="190131" y="27123"/>
                </a:moveTo>
                <a:lnTo>
                  <a:pt x="193238" y="32909"/>
                </a:lnTo>
                <a:lnTo>
                  <a:pt x="162175" y="32909"/>
                </a:lnTo>
                <a:lnTo>
                  <a:pt x="161187" y="27123"/>
                </a:lnTo>
                <a:close/>
                <a:moveTo>
                  <a:pt x="219230" y="27123"/>
                </a:moveTo>
                <a:lnTo>
                  <a:pt x="224385" y="32909"/>
                </a:lnTo>
                <a:lnTo>
                  <a:pt x="195263" y="32909"/>
                </a:lnTo>
                <a:lnTo>
                  <a:pt x="192155" y="27123"/>
                </a:lnTo>
                <a:close/>
                <a:moveTo>
                  <a:pt x="251270" y="27123"/>
                </a:moveTo>
                <a:lnTo>
                  <a:pt x="258378" y="32909"/>
                </a:lnTo>
                <a:lnTo>
                  <a:pt x="226683" y="32909"/>
                </a:lnTo>
                <a:lnTo>
                  <a:pt x="221516" y="27123"/>
                </a:lnTo>
                <a:close/>
                <a:moveTo>
                  <a:pt x="57733" y="34421"/>
                </a:moveTo>
                <a:lnTo>
                  <a:pt x="49959" y="43136"/>
                </a:lnTo>
                <a:lnTo>
                  <a:pt x="14823" y="43136"/>
                </a:lnTo>
                <a:lnTo>
                  <a:pt x="25527" y="34421"/>
                </a:lnTo>
                <a:close/>
                <a:moveTo>
                  <a:pt x="89690" y="34421"/>
                </a:moveTo>
                <a:lnTo>
                  <a:pt x="85011" y="43136"/>
                </a:lnTo>
                <a:lnTo>
                  <a:pt x="52245" y="43136"/>
                </a:lnTo>
                <a:lnTo>
                  <a:pt x="60008" y="34421"/>
                </a:lnTo>
                <a:close/>
                <a:moveTo>
                  <a:pt x="123325" y="34421"/>
                </a:moveTo>
                <a:lnTo>
                  <a:pt x="121813" y="43136"/>
                </a:lnTo>
                <a:lnTo>
                  <a:pt x="87035" y="43136"/>
                </a:lnTo>
                <a:lnTo>
                  <a:pt x="91714" y="34421"/>
                </a:lnTo>
                <a:close/>
                <a:moveTo>
                  <a:pt x="160556" y="34421"/>
                </a:moveTo>
                <a:lnTo>
                  <a:pt x="162056" y="43136"/>
                </a:lnTo>
                <a:lnTo>
                  <a:pt x="123694" y="43136"/>
                </a:lnTo>
                <a:lnTo>
                  <a:pt x="125194" y="34421"/>
                </a:lnTo>
                <a:close/>
                <a:moveTo>
                  <a:pt x="194048" y="34421"/>
                </a:moveTo>
                <a:lnTo>
                  <a:pt x="198715" y="43136"/>
                </a:lnTo>
                <a:lnTo>
                  <a:pt x="163937" y="43136"/>
                </a:lnTo>
                <a:lnTo>
                  <a:pt x="162437" y="34421"/>
                </a:lnTo>
                <a:close/>
                <a:moveTo>
                  <a:pt x="225731" y="34421"/>
                </a:moveTo>
                <a:lnTo>
                  <a:pt x="233493" y="43136"/>
                </a:lnTo>
                <a:lnTo>
                  <a:pt x="200739" y="43136"/>
                </a:lnTo>
                <a:lnTo>
                  <a:pt x="196072" y="34421"/>
                </a:lnTo>
                <a:close/>
                <a:moveTo>
                  <a:pt x="260223" y="34421"/>
                </a:moveTo>
                <a:lnTo>
                  <a:pt x="270927" y="43136"/>
                </a:lnTo>
                <a:lnTo>
                  <a:pt x="235791" y="43136"/>
                </a:lnTo>
                <a:lnTo>
                  <a:pt x="228017" y="34421"/>
                </a:lnTo>
                <a:close/>
                <a:moveTo>
                  <a:pt x="84201" y="44637"/>
                </a:moveTo>
                <a:lnTo>
                  <a:pt x="78403" y="55447"/>
                </a:lnTo>
                <a:lnTo>
                  <a:pt x="41267" y="55447"/>
                </a:lnTo>
                <a:lnTo>
                  <a:pt x="50911" y="44637"/>
                </a:lnTo>
                <a:close/>
                <a:moveTo>
                  <a:pt x="121563" y="44637"/>
                </a:moveTo>
                <a:lnTo>
                  <a:pt x="119705" y="55447"/>
                </a:lnTo>
                <a:lnTo>
                  <a:pt x="80427" y="55447"/>
                </a:lnTo>
                <a:lnTo>
                  <a:pt x="86237" y="44637"/>
                </a:lnTo>
                <a:close/>
                <a:moveTo>
                  <a:pt x="162330" y="44637"/>
                </a:moveTo>
                <a:lnTo>
                  <a:pt x="164187" y="55447"/>
                </a:lnTo>
                <a:lnTo>
                  <a:pt x="121575" y="55447"/>
                </a:lnTo>
                <a:lnTo>
                  <a:pt x="123444" y="44637"/>
                </a:lnTo>
                <a:close/>
                <a:moveTo>
                  <a:pt x="199525" y="44637"/>
                </a:moveTo>
                <a:lnTo>
                  <a:pt x="205323" y="55447"/>
                </a:lnTo>
                <a:lnTo>
                  <a:pt x="166045" y="55447"/>
                </a:lnTo>
                <a:lnTo>
                  <a:pt x="164187" y="44637"/>
                </a:lnTo>
                <a:close/>
                <a:moveTo>
                  <a:pt x="234839" y="44637"/>
                </a:moveTo>
                <a:lnTo>
                  <a:pt x="244483" y="55447"/>
                </a:lnTo>
                <a:lnTo>
                  <a:pt x="207347" y="55447"/>
                </a:lnTo>
                <a:lnTo>
                  <a:pt x="201549" y="44637"/>
                </a:lnTo>
                <a:close/>
                <a:moveTo>
                  <a:pt x="22027" y="0"/>
                </a:moveTo>
                <a:lnTo>
                  <a:pt x="0" y="11335"/>
                </a:lnTo>
                <a:lnTo>
                  <a:pt x="0" y="14240"/>
                </a:lnTo>
                <a:lnTo>
                  <a:pt x="21384" y="14240"/>
                </a:lnTo>
                <a:lnTo>
                  <a:pt x="13871" y="19003"/>
                </a:lnTo>
                <a:lnTo>
                  <a:pt x="0" y="18979"/>
                </a:lnTo>
                <a:lnTo>
                  <a:pt x="0" y="20491"/>
                </a:lnTo>
                <a:lnTo>
                  <a:pt x="11501" y="20503"/>
                </a:lnTo>
                <a:lnTo>
                  <a:pt x="3381" y="25634"/>
                </a:lnTo>
                <a:lnTo>
                  <a:pt x="0" y="25634"/>
                </a:lnTo>
                <a:lnTo>
                  <a:pt x="0" y="27134"/>
                </a:lnTo>
                <a:lnTo>
                  <a:pt x="1012" y="27134"/>
                </a:lnTo>
                <a:lnTo>
                  <a:pt x="0" y="27765"/>
                </a:lnTo>
                <a:lnTo>
                  <a:pt x="0" y="29670"/>
                </a:lnTo>
                <a:lnTo>
                  <a:pt x="4036" y="27123"/>
                </a:lnTo>
                <a:lnTo>
                  <a:pt x="31861" y="27123"/>
                </a:lnTo>
                <a:lnTo>
                  <a:pt x="24753" y="32909"/>
                </a:lnTo>
                <a:lnTo>
                  <a:pt x="0" y="32909"/>
                </a:lnTo>
                <a:lnTo>
                  <a:pt x="0" y="34409"/>
                </a:lnTo>
                <a:lnTo>
                  <a:pt x="22908" y="34409"/>
                </a:lnTo>
                <a:lnTo>
                  <a:pt x="12204" y="43136"/>
                </a:lnTo>
                <a:lnTo>
                  <a:pt x="0" y="43136"/>
                </a:lnTo>
                <a:lnTo>
                  <a:pt x="0" y="44637"/>
                </a:lnTo>
                <a:lnTo>
                  <a:pt x="10358" y="44637"/>
                </a:lnTo>
                <a:lnTo>
                  <a:pt x="0" y="53066"/>
                </a:lnTo>
                <a:lnTo>
                  <a:pt x="0" y="55197"/>
                </a:lnTo>
                <a:lnTo>
                  <a:pt x="12978" y="44625"/>
                </a:lnTo>
                <a:lnTo>
                  <a:pt x="48625" y="44625"/>
                </a:lnTo>
                <a:lnTo>
                  <a:pt x="38981" y="55436"/>
                </a:lnTo>
                <a:lnTo>
                  <a:pt x="0" y="55436"/>
                </a:lnTo>
                <a:lnTo>
                  <a:pt x="0" y="56936"/>
                </a:lnTo>
                <a:lnTo>
                  <a:pt x="37636" y="56936"/>
                </a:lnTo>
                <a:lnTo>
                  <a:pt x="31004" y="64389"/>
                </a:lnTo>
                <a:lnTo>
                  <a:pt x="33290" y="64389"/>
                </a:lnTo>
                <a:lnTo>
                  <a:pt x="39934" y="56936"/>
                </a:lnTo>
                <a:lnTo>
                  <a:pt x="77605" y="56936"/>
                </a:lnTo>
                <a:lnTo>
                  <a:pt x="73593" y="64389"/>
                </a:lnTo>
                <a:lnTo>
                  <a:pt x="75617" y="64389"/>
                </a:lnTo>
                <a:lnTo>
                  <a:pt x="79629" y="56936"/>
                </a:lnTo>
                <a:lnTo>
                  <a:pt x="119432" y="56936"/>
                </a:lnTo>
                <a:lnTo>
                  <a:pt x="118158" y="64389"/>
                </a:lnTo>
                <a:lnTo>
                  <a:pt x="120027" y="64389"/>
                </a:lnTo>
                <a:lnTo>
                  <a:pt x="121313" y="56936"/>
                </a:lnTo>
                <a:lnTo>
                  <a:pt x="164425" y="56936"/>
                </a:lnTo>
                <a:lnTo>
                  <a:pt x="165699" y="64389"/>
                </a:lnTo>
                <a:lnTo>
                  <a:pt x="167580" y="64389"/>
                </a:lnTo>
                <a:lnTo>
                  <a:pt x="166295" y="56936"/>
                </a:lnTo>
                <a:lnTo>
                  <a:pt x="206133" y="56936"/>
                </a:lnTo>
                <a:lnTo>
                  <a:pt x="210133" y="64389"/>
                </a:lnTo>
                <a:lnTo>
                  <a:pt x="212157" y="64389"/>
                </a:lnTo>
                <a:lnTo>
                  <a:pt x="208157" y="56936"/>
                </a:lnTo>
                <a:lnTo>
                  <a:pt x="245805" y="56936"/>
                </a:lnTo>
                <a:lnTo>
                  <a:pt x="252436" y="64389"/>
                </a:lnTo>
                <a:lnTo>
                  <a:pt x="254734" y="64389"/>
                </a:lnTo>
                <a:lnTo>
                  <a:pt x="248102" y="56936"/>
                </a:lnTo>
                <a:lnTo>
                  <a:pt x="285750" y="56936"/>
                </a:lnTo>
                <a:lnTo>
                  <a:pt x="285750" y="55424"/>
                </a:lnTo>
                <a:lnTo>
                  <a:pt x="246769" y="55424"/>
                </a:lnTo>
                <a:lnTo>
                  <a:pt x="237125" y="44625"/>
                </a:lnTo>
                <a:lnTo>
                  <a:pt x="272772" y="44625"/>
                </a:lnTo>
                <a:lnTo>
                  <a:pt x="285750" y="55186"/>
                </a:lnTo>
                <a:lnTo>
                  <a:pt x="285750" y="53066"/>
                </a:lnTo>
                <a:lnTo>
                  <a:pt x="275392" y="44625"/>
                </a:lnTo>
                <a:lnTo>
                  <a:pt x="285750" y="44625"/>
                </a:lnTo>
                <a:lnTo>
                  <a:pt x="285750" y="43125"/>
                </a:lnTo>
                <a:lnTo>
                  <a:pt x="273546" y="43125"/>
                </a:lnTo>
                <a:lnTo>
                  <a:pt x="262842" y="34397"/>
                </a:lnTo>
                <a:lnTo>
                  <a:pt x="285750" y="34397"/>
                </a:lnTo>
                <a:lnTo>
                  <a:pt x="285750" y="32897"/>
                </a:lnTo>
                <a:lnTo>
                  <a:pt x="260997" y="32897"/>
                </a:lnTo>
                <a:lnTo>
                  <a:pt x="253889" y="27111"/>
                </a:lnTo>
                <a:lnTo>
                  <a:pt x="281714" y="27111"/>
                </a:lnTo>
                <a:lnTo>
                  <a:pt x="285738" y="29647"/>
                </a:lnTo>
                <a:lnTo>
                  <a:pt x="285738" y="27742"/>
                </a:lnTo>
                <a:lnTo>
                  <a:pt x="284726" y="27111"/>
                </a:lnTo>
                <a:lnTo>
                  <a:pt x="285738" y="27111"/>
                </a:lnTo>
                <a:lnTo>
                  <a:pt x="285738" y="25599"/>
                </a:lnTo>
                <a:lnTo>
                  <a:pt x="282357" y="25599"/>
                </a:lnTo>
                <a:lnTo>
                  <a:pt x="274606" y="20693"/>
                </a:lnTo>
                <a:lnTo>
                  <a:pt x="274606" y="20693"/>
                </a:lnTo>
                <a:lnTo>
                  <a:pt x="285738" y="20705"/>
                </a:lnTo>
                <a:lnTo>
                  <a:pt x="285738" y="19205"/>
                </a:lnTo>
                <a:lnTo>
                  <a:pt x="272225" y="19193"/>
                </a:lnTo>
                <a:lnTo>
                  <a:pt x="264331" y="14204"/>
                </a:lnTo>
                <a:lnTo>
                  <a:pt x="285750" y="14204"/>
                </a:lnTo>
                <a:lnTo>
                  <a:pt x="285750" y="11299"/>
                </a:lnTo>
                <a:lnTo>
                  <a:pt x="263950" y="119"/>
                </a:lnTo>
                <a:lnTo>
                  <a:pt x="263723" y="0"/>
                </a:lnTo>
                <a:close/>
              </a:path>
            </a:pathLst>
          </a:custGeom>
          <a:gradFill>
            <a:gsLst>
              <a:gs pos="0">
                <a:srgbClr val="E5E1CC">
                  <a:alpha val="0"/>
                </a:srgbClr>
              </a:gs>
              <a:gs pos="50000">
                <a:srgbClr val="9B1135">
                  <a:alpha val="58431"/>
                </a:srgbClr>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1" name="Google Shape;541;p30"/>
          <p:cNvGrpSpPr/>
          <p:nvPr/>
        </p:nvGrpSpPr>
        <p:grpSpPr>
          <a:xfrm>
            <a:off x="6905625" y="533400"/>
            <a:ext cx="1935975" cy="1031100"/>
            <a:chOff x="4600575" y="533400"/>
            <a:chExt cx="1935975" cy="1031100"/>
          </a:xfrm>
        </p:grpSpPr>
        <p:sp>
          <p:nvSpPr>
            <p:cNvPr id="542" name="Google Shape;542;p30"/>
            <p:cNvSpPr/>
            <p:nvPr/>
          </p:nvSpPr>
          <p:spPr>
            <a:xfrm>
              <a:off x="4600575" y="533400"/>
              <a:ext cx="1031100" cy="1031100"/>
            </a:xfrm>
            <a:prstGeom prst="ellipse">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0"/>
            <p:cNvSpPr/>
            <p:nvPr/>
          </p:nvSpPr>
          <p:spPr>
            <a:xfrm>
              <a:off x="4826794" y="533400"/>
              <a:ext cx="1031100" cy="1031100"/>
            </a:xfrm>
            <a:prstGeom prst="ellipse">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0"/>
            <p:cNvSpPr/>
            <p:nvPr/>
          </p:nvSpPr>
          <p:spPr>
            <a:xfrm>
              <a:off x="5053013" y="533400"/>
              <a:ext cx="1031100" cy="1031100"/>
            </a:xfrm>
            <a:prstGeom prst="ellipse">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0"/>
            <p:cNvSpPr/>
            <p:nvPr/>
          </p:nvSpPr>
          <p:spPr>
            <a:xfrm>
              <a:off x="5279231" y="533400"/>
              <a:ext cx="1031100" cy="1031100"/>
            </a:xfrm>
            <a:prstGeom prst="ellipse">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0"/>
            <p:cNvSpPr/>
            <p:nvPr/>
          </p:nvSpPr>
          <p:spPr>
            <a:xfrm>
              <a:off x="5505450" y="533400"/>
              <a:ext cx="1031100" cy="1031100"/>
            </a:xfrm>
            <a:prstGeom prst="ellipse">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sp>
        <p:nvSpPr>
          <p:cNvPr id="50" name="Google Shape;50;p3"/>
          <p:cNvSpPr/>
          <p:nvPr/>
        </p:nvSpPr>
        <p:spPr>
          <a:xfrm rot="10800000">
            <a:off x="0" y="-27"/>
            <a:ext cx="9144000" cy="1438312"/>
          </a:xfrm>
          <a:custGeom>
            <a:avLst/>
            <a:gdLst/>
            <a:ahLst/>
            <a:cxnLst/>
            <a:rect l="l" t="t" r="r" b="b"/>
            <a:pathLst>
              <a:path w="285750" h="64390" extrusionOk="0">
                <a:moveTo>
                  <a:pt x="41446" y="1536"/>
                </a:moveTo>
                <a:lnTo>
                  <a:pt x="39576" y="2727"/>
                </a:lnTo>
                <a:lnTo>
                  <a:pt x="20253" y="2727"/>
                </a:lnTo>
                <a:lnTo>
                  <a:pt x="22574" y="1536"/>
                </a:lnTo>
                <a:close/>
                <a:moveTo>
                  <a:pt x="63294" y="1536"/>
                </a:moveTo>
                <a:lnTo>
                  <a:pt x="61841" y="2727"/>
                </a:lnTo>
                <a:lnTo>
                  <a:pt x="42577" y="2727"/>
                </a:lnTo>
                <a:lnTo>
                  <a:pt x="44458" y="1536"/>
                </a:lnTo>
                <a:close/>
                <a:moveTo>
                  <a:pt x="87070" y="1536"/>
                </a:moveTo>
                <a:lnTo>
                  <a:pt x="85987" y="2727"/>
                </a:lnTo>
                <a:lnTo>
                  <a:pt x="64449" y="2727"/>
                </a:lnTo>
                <a:lnTo>
                  <a:pt x="65913" y="1536"/>
                </a:lnTo>
                <a:close/>
                <a:moveTo>
                  <a:pt x="107335" y="1536"/>
                </a:moveTo>
                <a:lnTo>
                  <a:pt x="106692" y="2727"/>
                </a:lnTo>
                <a:lnTo>
                  <a:pt x="88285" y="2727"/>
                </a:lnTo>
                <a:lnTo>
                  <a:pt x="89345" y="1536"/>
                </a:lnTo>
                <a:close/>
                <a:moveTo>
                  <a:pt x="128969" y="1536"/>
                </a:moveTo>
                <a:lnTo>
                  <a:pt x="128766" y="2727"/>
                </a:lnTo>
                <a:lnTo>
                  <a:pt x="108716" y="2727"/>
                </a:lnTo>
                <a:lnTo>
                  <a:pt x="109359" y="1536"/>
                </a:lnTo>
                <a:close/>
                <a:moveTo>
                  <a:pt x="154900" y="1536"/>
                </a:moveTo>
                <a:lnTo>
                  <a:pt x="155115" y="2727"/>
                </a:lnTo>
                <a:lnTo>
                  <a:pt x="130647" y="2727"/>
                </a:lnTo>
                <a:lnTo>
                  <a:pt x="130850" y="1536"/>
                </a:lnTo>
                <a:close/>
                <a:moveTo>
                  <a:pt x="176391" y="1536"/>
                </a:moveTo>
                <a:lnTo>
                  <a:pt x="177034" y="2727"/>
                </a:lnTo>
                <a:lnTo>
                  <a:pt x="156984" y="2727"/>
                </a:lnTo>
                <a:lnTo>
                  <a:pt x="156770" y="1536"/>
                </a:lnTo>
                <a:close/>
                <a:moveTo>
                  <a:pt x="196394" y="1536"/>
                </a:moveTo>
                <a:lnTo>
                  <a:pt x="197465" y="2727"/>
                </a:lnTo>
                <a:lnTo>
                  <a:pt x="179058" y="2727"/>
                </a:lnTo>
                <a:lnTo>
                  <a:pt x="178415" y="1536"/>
                </a:lnTo>
                <a:close/>
                <a:moveTo>
                  <a:pt x="219837" y="1536"/>
                </a:moveTo>
                <a:lnTo>
                  <a:pt x="221290" y="2727"/>
                </a:lnTo>
                <a:lnTo>
                  <a:pt x="199751" y="2727"/>
                </a:lnTo>
                <a:lnTo>
                  <a:pt x="198680" y="1536"/>
                </a:lnTo>
                <a:close/>
                <a:moveTo>
                  <a:pt x="241292" y="1536"/>
                </a:moveTo>
                <a:lnTo>
                  <a:pt x="243173" y="2727"/>
                </a:lnTo>
                <a:lnTo>
                  <a:pt x="223909" y="2727"/>
                </a:lnTo>
                <a:lnTo>
                  <a:pt x="222456" y="1536"/>
                </a:lnTo>
                <a:close/>
                <a:moveTo>
                  <a:pt x="263176" y="1536"/>
                </a:moveTo>
                <a:lnTo>
                  <a:pt x="265497" y="2727"/>
                </a:lnTo>
                <a:lnTo>
                  <a:pt x="246174" y="2727"/>
                </a:lnTo>
                <a:lnTo>
                  <a:pt x="244304" y="1536"/>
                </a:lnTo>
                <a:close/>
                <a:moveTo>
                  <a:pt x="37195" y="4215"/>
                </a:moveTo>
                <a:lnTo>
                  <a:pt x="31480" y="7834"/>
                </a:lnTo>
                <a:lnTo>
                  <a:pt x="10251" y="7834"/>
                </a:lnTo>
                <a:lnTo>
                  <a:pt x="17324" y="4215"/>
                </a:lnTo>
                <a:close/>
                <a:moveTo>
                  <a:pt x="128516" y="4215"/>
                </a:moveTo>
                <a:lnTo>
                  <a:pt x="127885" y="7834"/>
                </a:lnTo>
                <a:lnTo>
                  <a:pt x="105966" y="7834"/>
                </a:lnTo>
                <a:lnTo>
                  <a:pt x="107918" y="4215"/>
                </a:lnTo>
                <a:close/>
                <a:moveTo>
                  <a:pt x="155365" y="4215"/>
                </a:moveTo>
                <a:lnTo>
                  <a:pt x="155984" y="7834"/>
                </a:lnTo>
                <a:lnTo>
                  <a:pt x="129766" y="7834"/>
                </a:lnTo>
                <a:lnTo>
                  <a:pt x="130385" y="4215"/>
                </a:lnTo>
                <a:close/>
                <a:moveTo>
                  <a:pt x="59996" y="4239"/>
                </a:moveTo>
                <a:lnTo>
                  <a:pt x="55543" y="7846"/>
                </a:lnTo>
                <a:lnTo>
                  <a:pt x="34481" y="7846"/>
                </a:lnTo>
                <a:lnTo>
                  <a:pt x="40219" y="4239"/>
                </a:lnTo>
                <a:close/>
                <a:moveTo>
                  <a:pt x="84665" y="4239"/>
                </a:moveTo>
                <a:lnTo>
                  <a:pt x="81427" y="7846"/>
                </a:lnTo>
                <a:lnTo>
                  <a:pt x="58162" y="7846"/>
                </a:lnTo>
                <a:lnTo>
                  <a:pt x="62615" y="4239"/>
                </a:lnTo>
                <a:close/>
                <a:moveTo>
                  <a:pt x="105894" y="4239"/>
                </a:moveTo>
                <a:lnTo>
                  <a:pt x="103942" y="7846"/>
                </a:lnTo>
                <a:lnTo>
                  <a:pt x="83713" y="7846"/>
                </a:lnTo>
                <a:lnTo>
                  <a:pt x="86951" y="4239"/>
                </a:lnTo>
                <a:close/>
                <a:moveTo>
                  <a:pt x="177832" y="4239"/>
                </a:moveTo>
                <a:lnTo>
                  <a:pt x="179784" y="7846"/>
                </a:lnTo>
                <a:lnTo>
                  <a:pt x="157865" y="7846"/>
                </a:lnTo>
                <a:lnTo>
                  <a:pt x="157234" y="4239"/>
                </a:lnTo>
                <a:close/>
                <a:moveTo>
                  <a:pt x="198811" y="4239"/>
                </a:moveTo>
                <a:lnTo>
                  <a:pt x="202037" y="7846"/>
                </a:lnTo>
                <a:lnTo>
                  <a:pt x="181808" y="7846"/>
                </a:lnTo>
                <a:lnTo>
                  <a:pt x="179868" y="4239"/>
                </a:lnTo>
                <a:close/>
                <a:moveTo>
                  <a:pt x="223135" y="4239"/>
                </a:moveTo>
                <a:lnTo>
                  <a:pt x="227588" y="7846"/>
                </a:lnTo>
                <a:lnTo>
                  <a:pt x="204323" y="7846"/>
                </a:lnTo>
                <a:lnTo>
                  <a:pt x="201097" y="4239"/>
                </a:lnTo>
                <a:close/>
                <a:moveTo>
                  <a:pt x="245543" y="4239"/>
                </a:moveTo>
                <a:lnTo>
                  <a:pt x="251258" y="7846"/>
                </a:lnTo>
                <a:lnTo>
                  <a:pt x="230207" y="7846"/>
                </a:lnTo>
                <a:lnTo>
                  <a:pt x="225754" y="4239"/>
                </a:lnTo>
                <a:close/>
                <a:moveTo>
                  <a:pt x="268438" y="4239"/>
                </a:moveTo>
                <a:lnTo>
                  <a:pt x="275499" y="7846"/>
                </a:lnTo>
                <a:lnTo>
                  <a:pt x="254294" y="7846"/>
                </a:lnTo>
                <a:lnTo>
                  <a:pt x="248567" y="4239"/>
                </a:lnTo>
                <a:close/>
                <a:moveTo>
                  <a:pt x="7382" y="9323"/>
                </a:moveTo>
                <a:lnTo>
                  <a:pt x="7382" y="9358"/>
                </a:lnTo>
                <a:lnTo>
                  <a:pt x="29099" y="9358"/>
                </a:lnTo>
                <a:lnTo>
                  <a:pt x="23753" y="12728"/>
                </a:lnTo>
                <a:lnTo>
                  <a:pt x="726" y="12728"/>
                </a:lnTo>
                <a:lnTo>
                  <a:pt x="7382" y="9323"/>
                </a:lnTo>
                <a:close/>
                <a:moveTo>
                  <a:pt x="53697" y="9358"/>
                </a:moveTo>
                <a:lnTo>
                  <a:pt x="49542" y="12728"/>
                </a:lnTo>
                <a:lnTo>
                  <a:pt x="26777" y="12728"/>
                </a:lnTo>
                <a:lnTo>
                  <a:pt x="32123" y="9358"/>
                </a:lnTo>
                <a:close/>
                <a:moveTo>
                  <a:pt x="80081" y="9358"/>
                </a:moveTo>
                <a:lnTo>
                  <a:pt x="77081" y="12728"/>
                </a:lnTo>
                <a:lnTo>
                  <a:pt x="52161" y="12728"/>
                </a:lnTo>
                <a:lnTo>
                  <a:pt x="56317" y="9358"/>
                </a:lnTo>
                <a:close/>
                <a:moveTo>
                  <a:pt x="103144" y="9358"/>
                </a:moveTo>
                <a:lnTo>
                  <a:pt x="101322" y="12728"/>
                </a:lnTo>
                <a:lnTo>
                  <a:pt x="79367" y="12728"/>
                </a:lnTo>
                <a:lnTo>
                  <a:pt x="82391" y="9358"/>
                </a:lnTo>
                <a:close/>
                <a:moveTo>
                  <a:pt x="127623" y="9358"/>
                </a:moveTo>
                <a:lnTo>
                  <a:pt x="127040" y="12728"/>
                </a:lnTo>
                <a:lnTo>
                  <a:pt x="103346" y="12728"/>
                </a:lnTo>
                <a:lnTo>
                  <a:pt x="105168" y="9358"/>
                </a:lnTo>
                <a:close/>
                <a:moveTo>
                  <a:pt x="156246" y="9358"/>
                </a:moveTo>
                <a:lnTo>
                  <a:pt x="156817" y="12728"/>
                </a:lnTo>
                <a:lnTo>
                  <a:pt x="128933" y="12728"/>
                </a:lnTo>
                <a:lnTo>
                  <a:pt x="129516" y="9358"/>
                </a:lnTo>
                <a:close/>
                <a:moveTo>
                  <a:pt x="180594" y="9358"/>
                </a:moveTo>
                <a:lnTo>
                  <a:pt x="182404" y="12728"/>
                </a:lnTo>
                <a:lnTo>
                  <a:pt x="158710" y="12728"/>
                </a:lnTo>
                <a:lnTo>
                  <a:pt x="158127" y="9358"/>
                </a:lnTo>
                <a:close/>
                <a:moveTo>
                  <a:pt x="203359" y="9358"/>
                </a:moveTo>
                <a:lnTo>
                  <a:pt x="206383" y="12728"/>
                </a:lnTo>
                <a:lnTo>
                  <a:pt x="184416" y="12728"/>
                </a:lnTo>
                <a:lnTo>
                  <a:pt x="182594" y="9358"/>
                </a:lnTo>
                <a:close/>
                <a:moveTo>
                  <a:pt x="229433" y="9358"/>
                </a:moveTo>
                <a:lnTo>
                  <a:pt x="233589" y="12728"/>
                </a:lnTo>
                <a:lnTo>
                  <a:pt x="208669" y="12728"/>
                </a:lnTo>
                <a:lnTo>
                  <a:pt x="205669" y="9358"/>
                </a:lnTo>
                <a:close/>
                <a:moveTo>
                  <a:pt x="253639" y="9358"/>
                </a:moveTo>
                <a:lnTo>
                  <a:pt x="258973" y="12728"/>
                </a:lnTo>
                <a:lnTo>
                  <a:pt x="236208" y="12728"/>
                </a:lnTo>
                <a:lnTo>
                  <a:pt x="232053" y="9358"/>
                </a:lnTo>
                <a:close/>
                <a:moveTo>
                  <a:pt x="278428" y="9358"/>
                </a:moveTo>
                <a:lnTo>
                  <a:pt x="285024" y="12728"/>
                </a:lnTo>
                <a:lnTo>
                  <a:pt x="261997" y="12728"/>
                </a:lnTo>
                <a:lnTo>
                  <a:pt x="256651" y="9358"/>
                </a:lnTo>
                <a:close/>
                <a:moveTo>
                  <a:pt x="47720" y="14240"/>
                </a:moveTo>
                <a:lnTo>
                  <a:pt x="41827" y="19014"/>
                </a:lnTo>
                <a:lnTo>
                  <a:pt x="16883" y="19003"/>
                </a:lnTo>
                <a:lnTo>
                  <a:pt x="24408" y="14240"/>
                </a:lnTo>
                <a:close/>
                <a:moveTo>
                  <a:pt x="75736" y="14240"/>
                </a:moveTo>
                <a:lnTo>
                  <a:pt x="71438" y="19038"/>
                </a:lnTo>
                <a:lnTo>
                  <a:pt x="44446" y="19014"/>
                </a:lnTo>
                <a:lnTo>
                  <a:pt x="50316" y="14240"/>
                </a:lnTo>
                <a:close/>
                <a:moveTo>
                  <a:pt x="100501" y="14240"/>
                </a:moveTo>
                <a:lnTo>
                  <a:pt x="97929" y="19062"/>
                </a:lnTo>
                <a:lnTo>
                  <a:pt x="73735" y="19038"/>
                </a:lnTo>
                <a:lnTo>
                  <a:pt x="78010" y="14240"/>
                </a:lnTo>
                <a:close/>
                <a:moveTo>
                  <a:pt x="126790" y="14240"/>
                </a:moveTo>
                <a:lnTo>
                  <a:pt x="125956" y="19086"/>
                </a:lnTo>
                <a:lnTo>
                  <a:pt x="99953" y="19062"/>
                </a:lnTo>
                <a:lnTo>
                  <a:pt x="102549" y="14240"/>
                </a:lnTo>
                <a:close/>
                <a:moveTo>
                  <a:pt x="157079" y="14216"/>
                </a:moveTo>
                <a:lnTo>
                  <a:pt x="157913" y="19098"/>
                </a:lnTo>
                <a:lnTo>
                  <a:pt x="127826" y="19086"/>
                </a:lnTo>
                <a:lnTo>
                  <a:pt x="128659" y="14216"/>
                </a:lnTo>
                <a:close/>
                <a:moveTo>
                  <a:pt x="183213" y="14216"/>
                </a:moveTo>
                <a:lnTo>
                  <a:pt x="183213" y="14240"/>
                </a:lnTo>
                <a:lnTo>
                  <a:pt x="185845" y="19145"/>
                </a:lnTo>
                <a:lnTo>
                  <a:pt x="159794" y="19122"/>
                </a:lnTo>
                <a:lnTo>
                  <a:pt x="158960" y="14216"/>
                </a:lnTo>
                <a:close/>
                <a:moveTo>
                  <a:pt x="207716" y="14240"/>
                </a:moveTo>
                <a:lnTo>
                  <a:pt x="212122" y="19181"/>
                </a:lnTo>
                <a:lnTo>
                  <a:pt x="212122" y="19181"/>
                </a:lnTo>
                <a:lnTo>
                  <a:pt x="187869" y="19145"/>
                </a:lnTo>
                <a:lnTo>
                  <a:pt x="185226" y="14240"/>
                </a:lnTo>
                <a:close/>
                <a:moveTo>
                  <a:pt x="235434" y="14216"/>
                </a:moveTo>
                <a:lnTo>
                  <a:pt x="241518" y="19181"/>
                </a:lnTo>
                <a:lnTo>
                  <a:pt x="214420" y="19157"/>
                </a:lnTo>
                <a:lnTo>
                  <a:pt x="210014" y="14216"/>
                </a:lnTo>
                <a:close/>
                <a:moveTo>
                  <a:pt x="261342" y="14240"/>
                </a:moveTo>
                <a:lnTo>
                  <a:pt x="269236" y="19217"/>
                </a:lnTo>
                <a:lnTo>
                  <a:pt x="244150" y="19193"/>
                </a:lnTo>
                <a:lnTo>
                  <a:pt x="238054" y="14240"/>
                </a:lnTo>
                <a:close/>
                <a:moveTo>
                  <a:pt x="72402" y="20527"/>
                </a:moveTo>
                <a:lnTo>
                  <a:pt x="97131" y="20562"/>
                </a:lnTo>
                <a:lnTo>
                  <a:pt x="94405" y="25622"/>
                </a:lnTo>
                <a:lnTo>
                  <a:pt x="67866" y="25622"/>
                </a:lnTo>
                <a:lnTo>
                  <a:pt x="72402" y="20527"/>
                </a:lnTo>
                <a:close/>
                <a:moveTo>
                  <a:pt x="160068" y="20622"/>
                </a:moveTo>
                <a:lnTo>
                  <a:pt x="186642" y="20634"/>
                </a:lnTo>
                <a:lnTo>
                  <a:pt x="189321" y="25622"/>
                </a:lnTo>
                <a:lnTo>
                  <a:pt x="160925" y="25622"/>
                </a:lnTo>
                <a:lnTo>
                  <a:pt x="160068" y="20622"/>
                </a:lnTo>
                <a:close/>
                <a:moveTo>
                  <a:pt x="188666" y="20634"/>
                </a:moveTo>
                <a:lnTo>
                  <a:pt x="213467" y="20669"/>
                </a:lnTo>
                <a:lnTo>
                  <a:pt x="217884" y="25622"/>
                </a:lnTo>
                <a:lnTo>
                  <a:pt x="191345" y="25622"/>
                </a:lnTo>
                <a:lnTo>
                  <a:pt x="188666" y="20634"/>
                </a:lnTo>
                <a:close/>
                <a:moveTo>
                  <a:pt x="245983" y="20693"/>
                </a:moveTo>
                <a:lnTo>
                  <a:pt x="271593" y="20705"/>
                </a:lnTo>
                <a:lnTo>
                  <a:pt x="279356" y="25622"/>
                </a:lnTo>
                <a:lnTo>
                  <a:pt x="252043" y="25622"/>
                </a:lnTo>
                <a:lnTo>
                  <a:pt x="245983" y="20693"/>
                </a:lnTo>
                <a:close/>
                <a:moveTo>
                  <a:pt x="14514" y="20491"/>
                </a:moveTo>
                <a:lnTo>
                  <a:pt x="39993" y="20515"/>
                </a:lnTo>
                <a:lnTo>
                  <a:pt x="33707" y="25634"/>
                </a:lnTo>
                <a:lnTo>
                  <a:pt x="6406" y="25634"/>
                </a:lnTo>
                <a:lnTo>
                  <a:pt x="6406" y="25622"/>
                </a:lnTo>
                <a:lnTo>
                  <a:pt x="14514" y="20491"/>
                </a:lnTo>
                <a:close/>
                <a:moveTo>
                  <a:pt x="42601" y="20515"/>
                </a:moveTo>
                <a:lnTo>
                  <a:pt x="70116" y="20550"/>
                </a:lnTo>
                <a:lnTo>
                  <a:pt x="65580" y="25634"/>
                </a:lnTo>
                <a:lnTo>
                  <a:pt x="36314" y="25634"/>
                </a:lnTo>
                <a:lnTo>
                  <a:pt x="42601" y="20515"/>
                </a:lnTo>
                <a:close/>
                <a:moveTo>
                  <a:pt x="99155" y="20562"/>
                </a:moveTo>
                <a:lnTo>
                  <a:pt x="125706" y="20586"/>
                </a:lnTo>
                <a:lnTo>
                  <a:pt x="124837" y="25634"/>
                </a:lnTo>
                <a:lnTo>
                  <a:pt x="96429" y="25634"/>
                </a:lnTo>
                <a:lnTo>
                  <a:pt x="99155" y="20562"/>
                </a:lnTo>
                <a:close/>
                <a:moveTo>
                  <a:pt x="127575" y="20610"/>
                </a:moveTo>
                <a:lnTo>
                  <a:pt x="158175" y="20622"/>
                </a:lnTo>
                <a:lnTo>
                  <a:pt x="159032" y="25634"/>
                </a:lnTo>
                <a:lnTo>
                  <a:pt x="126718" y="25634"/>
                </a:lnTo>
                <a:lnTo>
                  <a:pt x="127575" y="20610"/>
                </a:lnTo>
                <a:close/>
                <a:moveTo>
                  <a:pt x="215753" y="20669"/>
                </a:moveTo>
                <a:lnTo>
                  <a:pt x="243364" y="20693"/>
                </a:lnTo>
                <a:lnTo>
                  <a:pt x="249424" y="25634"/>
                </a:lnTo>
                <a:lnTo>
                  <a:pt x="220182" y="25634"/>
                </a:lnTo>
                <a:lnTo>
                  <a:pt x="215753" y="20669"/>
                </a:lnTo>
                <a:close/>
                <a:moveTo>
                  <a:pt x="64234" y="27123"/>
                </a:moveTo>
                <a:lnTo>
                  <a:pt x="59067" y="32909"/>
                </a:lnTo>
                <a:lnTo>
                  <a:pt x="27372" y="32909"/>
                </a:lnTo>
                <a:lnTo>
                  <a:pt x="34481" y="27123"/>
                </a:lnTo>
                <a:close/>
                <a:moveTo>
                  <a:pt x="93595" y="27123"/>
                </a:moveTo>
                <a:lnTo>
                  <a:pt x="90488" y="32909"/>
                </a:lnTo>
                <a:lnTo>
                  <a:pt x="61365" y="32909"/>
                </a:lnTo>
                <a:lnTo>
                  <a:pt x="66532" y="27123"/>
                </a:lnTo>
                <a:close/>
                <a:moveTo>
                  <a:pt x="124575" y="27123"/>
                </a:moveTo>
                <a:lnTo>
                  <a:pt x="123575" y="32909"/>
                </a:lnTo>
                <a:lnTo>
                  <a:pt x="92512" y="32909"/>
                </a:lnTo>
                <a:lnTo>
                  <a:pt x="95619" y="27123"/>
                </a:lnTo>
                <a:close/>
                <a:moveTo>
                  <a:pt x="159306" y="27123"/>
                </a:moveTo>
                <a:lnTo>
                  <a:pt x="160306" y="32909"/>
                </a:lnTo>
                <a:lnTo>
                  <a:pt x="125444" y="32909"/>
                </a:lnTo>
                <a:lnTo>
                  <a:pt x="126444" y="27123"/>
                </a:lnTo>
                <a:close/>
                <a:moveTo>
                  <a:pt x="190131" y="27123"/>
                </a:moveTo>
                <a:lnTo>
                  <a:pt x="193238" y="32909"/>
                </a:lnTo>
                <a:lnTo>
                  <a:pt x="162175" y="32909"/>
                </a:lnTo>
                <a:lnTo>
                  <a:pt x="161187" y="27123"/>
                </a:lnTo>
                <a:close/>
                <a:moveTo>
                  <a:pt x="219230" y="27123"/>
                </a:moveTo>
                <a:lnTo>
                  <a:pt x="224385" y="32909"/>
                </a:lnTo>
                <a:lnTo>
                  <a:pt x="195263" y="32909"/>
                </a:lnTo>
                <a:lnTo>
                  <a:pt x="192155" y="27123"/>
                </a:lnTo>
                <a:close/>
                <a:moveTo>
                  <a:pt x="251270" y="27123"/>
                </a:moveTo>
                <a:lnTo>
                  <a:pt x="258378" y="32909"/>
                </a:lnTo>
                <a:lnTo>
                  <a:pt x="226683" y="32909"/>
                </a:lnTo>
                <a:lnTo>
                  <a:pt x="221516" y="27123"/>
                </a:lnTo>
                <a:close/>
                <a:moveTo>
                  <a:pt x="57733" y="34421"/>
                </a:moveTo>
                <a:lnTo>
                  <a:pt x="49959" y="43136"/>
                </a:lnTo>
                <a:lnTo>
                  <a:pt x="14823" y="43136"/>
                </a:lnTo>
                <a:lnTo>
                  <a:pt x="25527" y="34421"/>
                </a:lnTo>
                <a:close/>
                <a:moveTo>
                  <a:pt x="89690" y="34421"/>
                </a:moveTo>
                <a:lnTo>
                  <a:pt x="85011" y="43136"/>
                </a:lnTo>
                <a:lnTo>
                  <a:pt x="52245" y="43136"/>
                </a:lnTo>
                <a:lnTo>
                  <a:pt x="60008" y="34421"/>
                </a:lnTo>
                <a:close/>
                <a:moveTo>
                  <a:pt x="123325" y="34421"/>
                </a:moveTo>
                <a:lnTo>
                  <a:pt x="121813" y="43136"/>
                </a:lnTo>
                <a:lnTo>
                  <a:pt x="87035" y="43136"/>
                </a:lnTo>
                <a:lnTo>
                  <a:pt x="91714" y="34421"/>
                </a:lnTo>
                <a:close/>
                <a:moveTo>
                  <a:pt x="160556" y="34421"/>
                </a:moveTo>
                <a:lnTo>
                  <a:pt x="162056" y="43136"/>
                </a:lnTo>
                <a:lnTo>
                  <a:pt x="123694" y="43136"/>
                </a:lnTo>
                <a:lnTo>
                  <a:pt x="125194" y="34421"/>
                </a:lnTo>
                <a:close/>
                <a:moveTo>
                  <a:pt x="194048" y="34421"/>
                </a:moveTo>
                <a:lnTo>
                  <a:pt x="198715" y="43136"/>
                </a:lnTo>
                <a:lnTo>
                  <a:pt x="163937" y="43136"/>
                </a:lnTo>
                <a:lnTo>
                  <a:pt x="162437" y="34421"/>
                </a:lnTo>
                <a:close/>
                <a:moveTo>
                  <a:pt x="225731" y="34421"/>
                </a:moveTo>
                <a:lnTo>
                  <a:pt x="233493" y="43136"/>
                </a:lnTo>
                <a:lnTo>
                  <a:pt x="200739" y="43136"/>
                </a:lnTo>
                <a:lnTo>
                  <a:pt x="196072" y="34421"/>
                </a:lnTo>
                <a:close/>
                <a:moveTo>
                  <a:pt x="260223" y="34421"/>
                </a:moveTo>
                <a:lnTo>
                  <a:pt x="270927" y="43136"/>
                </a:lnTo>
                <a:lnTo>
                  <a:pt x="235791" y="43136"/>
                </a:lnTo>
                <a:lnTo>
                  <a:pt x="228017" y="34421"/>
                </a:lnTo>
                <a:close/>
                <a:moveTo>
                  <a:pt x="84201" y="44637"/>
                </a:moveTo>
                <a:lnTo>
                  <a:pt x="78403" y="55447"/>
                </a:lnTo>
                <a:lnTo>
                  <a:pt x="41267" y="55447"/>
                </a:lnTo>
                <a:lnTo>
                  <a:pt x="50911" y="44637"/>
                </a:lnTo>
                <a:close/>
                <a:moveTo>
                  <a:pt x="121563" y="44637"/>
                </a:moveTo>
                <a:lnTo>
                  <a:pt x="119705" y="55447"/>
                </a:lnTo>
                <a:lnTo>
                  <a:pt x="80427" y="55447"/>
                </a:lnTo>
                <a:lnTo>
                  <a:pt x="86237" y="44637"/>
                </a:lnTo>
                <a:close/>
                <a:moveTo>
                  <a:pt x="162330" y="44637"/>
                </a:moveTo>
                <a:lnTo>
                  <a:pt x="164187" y="55447"/>
                </a:lnTo>
                <a:lnTo>
                  <a:pt x="121575" y="55447"/>
                </a:lnTo>
                <a:lnTo>
                  <a:pt x="123444" y="44637"/>
                </a:lnTo>
                <a:close/>
                <a:moveTo>
                  <a:pt x="199525" y="44637"/>
                </a:moveTo>
                <a:lnTo>
                  <a:pt x="205323" y="55447"/>
                </a:lnTo>
                <a:lnTo>
                  <a:pt x="166045" y="55447"/>
                </a:lnTo>
                <a:lnTo>
                  <a:pt x="164187" y="44637"/>
                </a:lnTo>
                <a:close/>
                <a:moveTo>
                  <a:pt x="234839" y="44637"/>
                </a:moveTo>
                <a:lnTo>
                  <a:pt x="244483" y="55447"/>
                </a:lnTo>
                <a:lnTo>
                  <a:pt x="207347" y="55447"/>
                </a:lnTo>
                <a:lnTo>
                  <a:pt x="201549" y="44637"/>
                </a:lnTo>
                <a:close/>
                <a:moveTo>
                  <a:pt x="22027" y="0"/>
                </a:moveTo>
                <a:lnTo>
                  <a:pt x="0" y="11335"/>
                </a:lnTo>
                <a:lnTo>
                  <a:pt x="0" y="14240"/>
                </a:lnTo>
                <a:lnTo>
                  <a:pt x="21384" y="14240"/>
                </a:lnTo>
                <a:lnTo>
                  <a:pt x="13871" y="19003"/>
                </a:lnTo>
                <a:lnTo>
                  <a:pt x="0" y="18979"/>
                </a:lnTo>
                <a:lnTo>
                  <a:pt x="0" y="20491"/>
                </a:lnTo>
                <a:lnTo>
                  <a:pt x="11501" y="20503"/>
                </a:lnTo>
                <a:lnTo>
                  <a:pt x="3381" y="25634"/>
                </a:lnTo>
                <a:lnTo>
                  <a:pt x="0" y="25634"/>
                </a:lnTo>
                <a:lnTo>
                  <a:pt x="0" y="27134"/>
                </a:lnTo>
                <a:lnTo>
                  <a:pt x="1012" y="27134"/>
                </a:lnTo>
                <a:lnTo>
                  <a:pt x="0" y="27765"/>
                </a:lnTo>
                <a:lnTo>
                  <a:pt x="0" y="29670"/>
                </a:lnTo>
                <a:lnTo>
                  <a:pt x="4036" y="27123"/>
                </a:lnTo>
                <a:lnTo>
                  <a:pt x="31861" y="27123"/>
                </a:lnTo>
                <a:lnTo>
                  <a:pt x="24753" y="32909"/>
                </a:lnTo>
                <a:lnTo>
                  <a:pt x="0" y="32909"/>
                </a:lnTo>
                <a:lnTo>
                  <a:pt x="0" y="34409"/>
                </a:lnTo>
                <a:lnTo>
                  <a:pt x="22908" y="34409"/>
                </a:lnTo>
                <a:lnTo>
                  <a:pt x="12204" y="43136"/>
                </a:lnTo>
                <a:lnTo>
                  <a:pt x="0" y="43136"/>
                </a:lnTo>
                <a:lnTo>
                  <a:pt x="0" y="44637"/>
                </a:lnTo>
                <a:lnTo>
                  <a:pt x="10358" y="44637"/>
                </a:lnTo>
                <a:lnTo>
                  <a:pt x="0" y="53066"/>
                </a:lnTo>
                <a:lnTo>
                  <a:pt x="0" y="55197"/>
                </a:lnTo>
                <a:lnTo>
                  <a:pt x="12978" y="44625"/>
                </a:lnTo>
                <a:lnTo>
                  <a:pt x="48625" y="44625"/>
                </a:lnTo>
                <a:lnTo>
                  <a:pt x="38981" y="55436"/>
                </a:lnTo>
                <a:lnTo>
                  <a:pt x="0" y="55436"/>
                </a:lnTo>
                <a:lnTo>
                  <a:pt x="0" y="56936"/>
                </a:lnTo>
                <a:lnTo>
                  <a:pt x="37636" y="56936"/>
                </a:lnTo>
                <a:lnTo>
                  <a:pt x="31004" y="64389"/>
                </a:lnTo>
                <a:lnTo>
                  <a:pt x="33290" y="64389"/>
                </a:lnTo>
                <a:lnTo>
                  <a:pt x="39934" y="56936"/>
                </a:lnTo>
                <a:lnTo>
                  <a:pt x="77605" y="56936"/>
                </a:lnTo>
                <a:lnTo>
                  <a:pt x="73593" y="64389"/>
                </a:lnTo>
                <a:lnTo>
                  <a:pt x="75617" y="64389"/>
                </a:lnTo>
                <a:lnTo>
                  <a:pt x="79629" y="56936"/>
                </a:lnTo>
                <a:lnTo>
                  <a:pt x="119432" y="56936"/>
                </a:lnTo>
                <a:lnTo>
                  <a:pt x="118158" y="64389"/>
                </a:lnTo>
                <a:lnTo>
                  <a:pt x="120027" y="64389"/>
                </a:lnTo>
                <a:lnTo>
                  <a:pt x="121313" y="56936"/>
                </a:lnTo>
                <a:lnTo>
                  <a:pt x="164425" y="56936"/>
                </a:lnTo>
                <a:lnTo>
                  <a:pt x="165699" y="64389"/>
                </a:lnTo>
                <a:lnTo>
                  <a:pt x="167580" y="64389"/>
                </a:lnTo>
                <a:lnTo>
                  <a:pt x="166295" y="56936"/>
                </a:lnTo>
                <a:lnTo>
                  <a:pt x="206133" y="56936"/>
                </a:lnTo>
                <a:lnTo>
                  <a:pt x="210133" y="64389"/>
                </a:lnTo>
                <a:lnTo>
                  <a:pt x="212157" y="64389"/>
                </a:lnTo>
                <a:lnTo>
                  <a:pt x="208157" y="56936"/>
                </a:lnTo>
                <a:lnTo>
                  <a:pt x="245805" y="56936"/>
                </a:lnTo>
                <a:lnTo>
                  <a:pt x="252436" y="64389"/>
                </a:lnTo>
                <a:lnTo>
                  <a:pt x="254734" y="64389"/>
                </a:lnTo>
                <a:lnTo>
                  <a:pt x="248102" y="56936"/>
                </a:lnTo>
                <a:lnTo>
                  <a:pt x="285750" y="56936"/>
                </a:lnTo>
                <a:lnTo>
                  <a:pt x="285750" y="55424"/>
                </a:lnTo>
                <a:lnTo>
                  <a:pt x="246769" y="55424"/>
                </a:lnTo>
                <a:lnTo>
                  <a:pt x="237125" y="44625"/>
                </a:lnTo>
                <a:lnTo>
                  <a:pt x="272772" y="44625"/>
                </a:lnTo>
                <a:lnTo>
                  <a:pt x="285750" y="55186"/>
                </a:lnTo>
                <a:lnTo>
                  <a:pt x="285750" y="53066"/>
                </a:lnTo>
                <a:lnTo>
                  <a:pt x="275392" y="44625"/>
                </a:lnTo>
                <a:lnTo>
                  <a:pt x="285750" y="44625"/>
                </a:lnTo>
                <a:lnTo>
                  <a:pt x="285750" y="43125"/>
                </a:lnTo>
                <a:lnTo>
                  <a:pt x="273546" y="43125"/>
                </a:lnTo>
                <a:lnTo>
                  <a:pt x="262842" y="34397"/>
                </a:lnTo>
                <a:lnTo>
                  <a:pt x="285750" y="34397"/>
                </a:lnTo>
                <a:lnTo>
                  <a:pt x="285750" y="32897"/>
                </a:lnTo>
                <a:lnTo>
                  <a:pt x="260997" y="32897"/>
                </a:lnTo>
                <a:lnTo>
                  <a:pt x="253889" y="27111"/>
                </a:lnTo>
                <a:lnTo>
                  <a:pt x="281714" y="27111"/>
                </a:lnTo>
                <a:lnTo>
                  <a:pt x="285738" y="29647"/>
                </a:lnTo>
                <a:lnTo>
                  <a:pt x="285738" y="27742"/>
                </a:lnTo>
                <a:lnTo>
                  <a:pt x="284726" y="27111"/>
                </a:lnTo>
                <a:lnTo>
                  <a:pt x="285738" y="27111"/>
                </a:lnTo>
                <a:lnTo>
                  <a:pt x="285738" y="25599"/>
                </a:lnTo>
                <a:lnTo>
                  <a:pt x="282357" y="25599"/>
                </a:lnTo>
                <a:lnTo>
                  <a:pt x="274606" y="20693"/>
                </a:lnTo>
                <a:lnTo>
                  <a:pt x="274606" y="20693"/>
                </a:lnTo>
                <a:lnTo>
                  <a:pt x="285738" y="20705"/>
                </a:lnTo>
                <a:lnTo>
                  <a:pt x="285738" y="19205"/>
                </a:lnTo>
                <a:lnTo>
                  <a:pt x="272225" y="19193"/>
                </a:lnTo>
                <a:lnTo>
                  <a:pt x="264331" y="14204"/>
                </a:lnTo>
                <a:lnTo>
                  <a:pt x="285750" y="14204"/>
                </a:lnTo>
                <a:lnTo>
                  <a:pt x="285750" y="11299"/>
                </a:lnTo>
                <a:lnTo>
                  <a:pt x="263950" y="119"/>
                </a:lnTo>
                <a:lnTo>
                  <a:pt x="263723" y="0"/>
                </a:lnTo>
                <a:close/>
              </a:path>
            </a:pathLst>
          </a:custGeom>
          <a:gradFill>
            <a:gsLst>
              <a:gs pos="0">
                <a:srgbClr val="E5E1CC">
                  <a:alpha val="0"/>
                </a:srgbClr>
              </a:gs>
              <a:gs pos="50000">
                <a:srgbClr val="9B1135">
                  <a:alpha val="58431"/>
                </a:srgbClr>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0" y="3705223"/>
            <a:ext cx="9144000" cy="1438312"/>
          </a:xfrm>
          <a:custGeom>
            <a:avLst/>
            <a:gdLst/>
            <a:ahLst/>
            <a:cxnLst/>
            <a:rect l="l" t="t" r="r" b="b"/>
            <a:pathLst>
              <a:path w="285750" h="64390" extrusionOk="0">
                <a:moveTo>
                  <a:pt x="41446" y="1536"/>
                </a:moveTo>
                <a:lnTo>
                  <a:pt x="39576" y="2727"/>
                </a:lnTo>
                <a:lnTo>
                  <a:pt x="20253" y="2727"/>
                </a:lnTo>
                <a:lnTo>
                  <a:pt x="22574" y="1536"/>
                </a:lnTo>
                <a:close/>
                <a:moveTo>
                  <a:pt x="63294" y="1536"/>
                </a:moveTo>
                <a:lnTo>
                  <a:pt x="61841" y="2727"/>
                </a:lnTo>
                <a:lnTo>
                  <a:pt x="42577" y="2727"/>
                </a:lnTo>
                <a:lnTo>
                  <a:pt x="44458" y="1536"/>
                </a:lnTo>
                <a:close/>
                <a:moveTo>
                  <a:pt x="87070" y="1536"/>
                </a:moveTo>
                <a:lnTo>
                  <a:pt x="85987" y="2727"/>
                </a:lnTo>
                <a:lnTo>
                  <a:pt x="64449" y="2727"/>
                </a:lnTo>
                <a:lnTo>
                  <a:pt x="65913" y="1536"/>
                </a:lnTo>
                <a:close/>
                <a:moveTo>
                  <a:pt x="107335" y="1536"/>
                </a:moveTo>
                <a:lnTo>
                  <a:pt x="106692" y="2727"/>
                </a:lnTo>
                <a:lnTo>
                  <a:pt x="88285" y="2727"/>
                </a:lnTo>
                <a:lnTo>
                  <a:pt x="89345" y="1536"/>
                </a:lnTo>
                <a:close/>
                <a:moveTo>
                  <a:pt x="128969" y="1536"/>
                </a:moveTo>
                <a:lnTo>
                  <a:pt x="128766" y="2727"/>
                </a:lnTo>
                <a:lnTo>
                  <a:pt x="108716" y="2727"/>
                </a:lnTo>
                <a:lnTo>
                  <a:pt x="109359" y="1536"/>
                </a:lnTo>
                <a:close/>
                <a:moveTo>
                  <a:pt x="154900" y="1536"/>
                </a:moveTo>
                <a:lnTo>
                  <a:pt x="155115" y="2727"/>
                </a:lnTo>
                <a:lnTo>
                  <a:pt x="130647" y="2727"/>
                </a:lnTo>
                <a:lnTo>
                  <a:pt x="130850" y="1536"/>
                </a:lnTo>
                <a:close/>
                <a:moveTo>
                  <a:pt x="176391" y="1536"/>
                </a:moveTo>
                <a:lnTo>
                  <a:pt x="177034" y="2727"/>
                </a:lnTo>
                <a:lnTo>
                  <a:pt x="156984" y="2727"/>
                </a:lnTo>
                <a:lnTo>
                  <a:pt x="156770" y="1536"/>
                </a:lnTo>
                <a:close/>
                <a:moveTo>
                  <a:pt x="196394" y="1536"/>
                </a:moveTo>
                <a:lnTo>
                  <a:pt x="197465" y="2727"/>
                </a:lnTo>
                <a:lnTo>
                  <a:pt x="179058" y="2727"/>
                </a:lnTo>
                <a:lnTo>
                  <a:pt x="178415" y="1536"/>
                </a:lnTo>
                <a:close/>
                <a:moveTo>
                  <a:pt x="219837" y="1536"/>
                </a:moveTo>
                <a:lnTo>
                  <a:pt x="221290" y="2727"/>
                </a:lnTo>
                <a:lnTo>
                  <a:pt x="199751" y="2727"/>
                </a:lnTo>
                <a:lnTo>
                  <a:pt x="198680" y="1536"/>
                </a:lnTo>
                <a:close/>
                <a:moveTo>
                  <a:pt x="241292" y="1536"/>
                </a:moveTo>
                <a:lnTo>
                  <a:pt x="243173" y="2727"/>
                </a:lnTo>
                <a:lnTo>
                  <a:pt x="223909" y="2727"/>
                </a:lnTo>
                <a:lnTo>
                  <a:pt x="222456" y="1536"/>
                </a:lnTo>
                <a:close/>
                <a:moveTo>
                  <a:pt x="263176" y="1536"/>
                </a:moveTo>
                <a:lnTo>
                  <a:pt x="265497" y="2727"/>
                </a:lnTo>
                <a:lnTo>
                  <a:pt x="246174" y="2727"/>
                </a:lnTo>
                <a:lnTo>
                  <a:pt x="244304" y="1536"/>
                </a:lnTo>
                <a:close/>
                <a:moveTo>
                  <a:pt x="37195" y="4215"/>
                </a:moveTo>
                <a:lnTo>
                  <a:pt x="31480" y="7834"/>
                </a:lnTo>
                <a:lnTo>
                  <a:pt x="10251" y="7834"/>
                </a:lnTo>
                <a:lnTo>
                  <a:pt x="17324" y="4215"/>
                </a:lnTo>
                <a:close/>
                <a:moveTo>
                  <a:pt x="128516" y="4215"/>
                </a:moveTo>
                <a:lnTo>
                  <a:pt x="127885" y="7834"/>
                </a:lnTo>
                <a:lnTo>
                  <a:pt x="105966" y="7834"/>
                </a:lnTo>
                <a:lnTo>
                  <a:pt x="107918" y="4215"/>
                </a:lnTo>
                <a:close/>
                <a:moveTo>
                  <a:pt x="155365" y="4215"/>
                </a:moveTo>
                <a:lnTo>
                  <a:pt x="155984" y="7834"/>
                </a:lnTo>
                <a:lnTo>
                  <a:pt x="129766" y="7834"/>
                </a:lnTo>
                <a:lnTo>
                  <a:pt x="130385" y="4215"/>
                </a:lnTo>
                <a:close/>
                <a:moveTo>
                  <a:pt x="59996" y="4239"/>
                </a:moveTo>
                <a:lnTo>
                  <a:pt x="55543" y="7846"/>
                </a:lnTo>
                <a:lnTo>
                  <a:pt x="34481" y="7846"/>
                </a:lnTo>
                <a:lnTo>
                  <a:pt x="40219" y="4239"/>
                </a:lnTo>
                <a:close/>
                <a:moveTo>
                  <a:pt x="84665" y="4239"/>
                </a:moveTo>
                <a:lnTo>
                  <a:pt x="81427" y="7846"/>
                </a:lnTo>
                <a:lnTo>
                  <a:pt x="58162" y="7846"/>
                </a:lnTo>
                <a:lnTo>
                  <a:pt x="62615" y="4239"/>
                </a:lnTo>
                <a:close/>
                <a:moveTo>
                  <a:pt x="105894" y="4239"/>
                </a:moveTo>
                <a:lnTo>
                  <a:pt x="103942" y="7846"/>
                </a:lnTo>
                <a:lnTo>
                  <a:pt x="83713" y="7846"/>
                </a:lnTo>
                <a:lnTo>
                  <a:pt x="86951" y="4239"/>
                </a:lnTo>
                <a:close/>
                <a:moveTo>
                  <a:pt x="177832" y="4239"/>
                </a:moveTo>
                <a:lnTo>
                  <a:pt x="179784" y="7846"/>
                </a:lnTo>
                <a:lnTo>
                  <a:pt x="157865" y="7846"/>
                </a:lnTo>
                <a:lnTo>
                  <a:pt x="157234" y="4239"/>
                </a:lnTo>
                <a:close/>
                <a:moveTo>
                  <a:pt x="198811" y="4239"/>
                </a:moveTo>
                <a:lnTo>
                  <a:pt x="202037" y="7846"/>
                </a:lnTo>
                <a:lnTo>
                  <a:pt x="181808" y="7846"/>
                </a:lnTo>
                <a:lnTo>
                  <a:pt x="179868" y="4239"/>
                </a:lnTo>
                <a:close/>
                <a:moveTo>
                  <a:pt x="223135" y="4239"/>
                </a:moveTo>
                <a:lnTo>
                  <a:pt x="227588" y="7846"/>
                </a:lnTo>
                <a:lnTo>
                  <a:pt x="204323" y="7846"/>
                </a:lnTo>
                <a:lnTo>
                  <a:pt x="201097" y="4239"/>
                </a:lnTo>
                <a:close/>
                <a:moveTo>
                  <a:pt x="245543" y="4239"/>
                </a:moveTo>
                <a:lnTo>
                  <a:pt x="251258" y="7846"/>
                </a:lnTo>
                <a:lnTo>
                  <a:pt x="230207" y="7846"/>
                </a:lnTo>
                <a:lnTo>
                  <a:pt x="225754" y="4239"/>
                </a:lnTo>
                <a:close/>
                <a:moveTo>
                  <a:pt x="268438" y="4239"/>
                </a:moveTo>
                <a:lnTo>
                  <a:pt x="275499" y="7846"/>
                </a:lnTo>
                <a:lnTo>
                  <a:pt x="254294" y="7846"/>
                </a:lnTo>
                <a:lnTo>
                  <a:pt x="248567" y="4239"/>
                </a:lnTo>
                <a:close/>
                <a:moveTo>
                  <a:pt x="7382" y="9323"/>
                </a:moveTo>
                <a:lnTo>
                  <a:pt x="7382" y="9358"/>
                </a:lnTo>
                <a:lnTo>
                  <a:pt x="29099" y="9358"/>
                </a:lnTo>
                <a:lnTo>
                  <a:pt x="23753" y="12728"/>
                </a:lnTo>
                <a:lnTo>
                  <a:pt x="726" y="12728"/>
                </a:lnTo>
                <a:lnTo>
                  <a:pt x="7382" y="9323"/>
                </a:lnTo>
                <a:close/>
                <a:moveTo>
                  <a:pt x="53697" y="9358"/>
                </a:moveTo>
                <a:lnTo>
                  <a:pt x="49542" y="12728"/>
                </a:lnTo>
                <a:lnTo>
                  <a:pt x="26777" y="12728"/>
                </a:lnTo>
                <a:lnTo>
                  <a:pt x="32123" y="9358"/>
                </a:lnTo>
                <a:close/>
                <a:moveTo>
                  <a:pt x="80081" y="9358"/>
                </a:moveTo>
                <a:lnTo>
                  <a:pt x="77081" y="12728"/>
                </a:lnTo>
                <a:lnTo>
                  <a:pt x="52161" y="12728"/>
                </a:lnTo>
                <a:lnTo>
                  <a:pt x="56317" y="9358"/>
                </a:lnTo>
                <a:close/>
                <a:moveTo>
                  <a:pt x="103144" y="9358"/>
                </a:moveTo>
                <a:lnTo>
                  <a:pt x="101322" y="12728"/>
                </a:lnTo>
                <a:lnTo>
                  <a:pt x="79367" y="12728"/>
                </a:lnTo>
                <a:lnTo>
                  <a:pt x="82391" y="9358"/>
                </a:lnTo>
                <a:close/>
                <a:moveTo>
                  <a:pt x="127623" y="9358"/>
                </a:moveTo>
                <a:lnTo>
                  <a:pt x="127040" y="12728"/>
                </a:lnTo>
                <a:lnTo>
                  <a:pt x="103346" y="12728"/>
                </a:lnTo>
                <a:lnTo>
                  <a:pt x="105168" y="9358"/>
                </a:lnTo>
                <a:close/>
                <a:moveTo>
                  <a:pt x="156246" y="9358"/>
                </a:moveTo>
                <a:lnTo>
                  <a:pt x="156817" y="12728"/>
                </a:lnTo>
                <a:lnTo>
                  <a:pt x="128933" y="12728"/>
                </a:lnTo>
                <a:lnTo>
                  <a:pt x="129516" y="9358"/>
                </a:lnTo>
                <a:close/>
                <a:moveTo>
                  <a:pt x="180594" y="9358"/>
                </a:moveTo>
                <a:lnTo>
                  <a:pt x="182404" y="12728"/>
                </a:lnTo>
                <a:lnTo>
                  <a:pt x="158710" y="12728"/>
                </a:lnTo>
                <a:lnTo>
                  <a:pt x="158127" y="9358"/>
                </a:lnTo>
                <a:close/>
                <a:moveTo>
                  <a:pt x="203359" y="9358"/>
                </a:moveTo>
                <a:lnTo>
                  <a:pt x="206383" y="12728"/>
                </a:lnTo>
                <a:lnTo>
                  <a:pt x="184416" y="12728"/>
                </a:lnTo>
                <a:lnTo>
                  <a:pt x="182594" y="9358"/>
                </a:lnTo>
                <a:close/>
                <a:moveTo>
                  <a:pt x="229433" y="9358"/>
                </a:moveTo>
                <a:lnTo>
                  <a:pt x="233589" y="12728"/>
                </a:lnTo>
                <a:lnTo>
                  <a:pt x="208669" y="12728"/>
                </a:lnTo>
                <a:lnTo>
                  <a:pt x="205669" y="9358"/>
                </a:lnTo>
                <a:close/>
                <a:moveTo>
                  <a:pt x="253639" y="9358"/>
                </a:moveTo>
                <a:lnTo>
                  <a:pt x="258973" y="12728"/>
                </a:lnTo>
                <a:lnTo>
                  <a:pt x="236208" y="12728"/>
                </a:lnTo>
                <a:lnTo>
                  <a:pt x="232053" y="9358"/>
                </a:lnTo>
                <a:close/>
                <a:moveTo>
                  <a:pt x="278428" y="9358"/>
                </a:moveTo>
                <a:lnTo>
                  <a:pt x="285024" y="12728"/>
                </a:lnTo>
                <a:lnTo>
                  <a:pt x="261997" y="12728"/>
                </a:lnTo>
                <a:lnTo>
                  <a:pt x="256651" y="9358"/>
                </a:lnTo>
                <a:close/>
                <a:moveTo>
                  <a:pt x="47720" y="14240"/>
                </a:moveTo>
                <a:lnTo>
                  <a:pt x="41827" y="19014"/>
                </a:lnTo>
                <a:lnTo>
                  <a:pt x="16883" y="19003"/>
                </a:lnTo>
                <a:lnTo>
                  <a:pt x="24408" y="14240"/>
                </a:lnTo>
                <a:close/>
                <a:moveTo>
                  <a:pt x="75736" y="14240"/>
                </a:moveTo>
                <a:lnTo>
                  <a:pt x="71438" y="19038"/>
                </a:lnTo>
                <a:lnTo>
                  <a:pt x="44446" y="19014"/>
                </a:lnTo>
                <a:lnTo>
                  <a:pt x="50316" y="14240"/>
                </a:lnTo>
                <a:close/>
                <a:moveTo>
                  <a:pt x="100501" y="14240"/>
                </a:moveTo>
                <a:lnTo>
                  <a:pt x="97929" y="19062"/>
                </a:lnTo>
                <a:lnTo>
                  <a:pt x="73735" y="19038"/>
                </a:lnTo>
                <a:lnTo>
                  <a:pt x="78010" y="14240"/>
                </a:lnTo>
                <a:close/>
                <a:moveTo>
                  <a:pt x="126790" y="14240"/>
                </a:moveTo>
                <a:lnTo>
                  <a:pt x="125956" y="19086"/>
                </a:lnTo>
                <a:lnTo>
                  <a:pt x="99953" y="19062"/>
                </a:lnTo>
                <a:lnTo>
                  <a:pt x="102549" y="14240"/>
                </a:lnTo>
                <a:close/>
                <a:moveTo>
                  <a:pt x="157079" y="14216"/>
                </a:moveTo>
                <a:lnTo>
                  <a:pt x="157913" y="19098"/>
                </a:lnTo>
                <a:lnTo>
                  <a:pt x="127826" y="19086"/>
                </a:lnTo>
                <a:lnTo>
                  <a:pt x="128659" y="14216"/>
                </a:lnTo>
                <a:close/>
                <a:moveTo>
                  <a:pt x="183213" y="14216"/>
                </a:moveTo>
                <a:lnTo>
                  <a:pt x="183213" y="14240"/>
                </a:lnTo>
                <a:lnTo>
                  <a:pt x="185845" y="19145"/>
                </a:lnTo>
                <a:lnTo>
                  <a:pt x="159794" y="19122"/>
                </a:lnTo>
                <a:lnTo>
                  <a:pt x="158960" y="14216"/>
                </a:lnTo>
                <a:close/>
                <a:moveTo>
                  <a:pt x="207716" y="14240"/>
                </a:moveTo>
                <a:lnTo>
                  <a:pt x="212122" y="19181"/>
                </a:lnTo>
                <a:lnTo>
                  <a:pt x="212122" y="19181"/>
                </a:lnTo>
                <a:lnTo>
                  <a:pt x="187869" y="19145"/>
                </a:lnTo>
                <a:lnTo>
                  <a:pt x="185226" y="14240"/>
                </a:lnTo>
                <a:close/>
                <a:moveTo>
                  <a:pt x="235434" y="14216"/>
                </a:moveTo>
                <a:lnTo>
                  <a:pt x="241518" y="19181"/>
                </a:lnTo>
                <a:lnTo>
                  <a:pt x="214420" y="19157"/>
                </a:lnTo>
                <a:lnTo>
                  <a:pt x="210014" y="14216"/>
                </a:lnTo>
                <a:close/>
                <a:moveTo>
                  <a:pt x="261342" y="14240"/>
                </a:moveTo>
                <a:lnTo>
                  <a:pt x="269236" y="19217"/>
                </a:lnTo>
                <a:lnTo>
                  <a:pt x="244150" y="19193"/>
                </a:lnTo>
                <a:lnTo>
                  <a:pt x="238054" y="14240"/>
                </a:lnTo>
                <a:close/>
                <a:moveTo>
                  <a:pt x="72402" y="20527"/>
                </a:moveTo>
                <a:lnTo>
                  <a:pt x="97131" y="20562"/>
                </a:lnTo>
                <a:lnTo>
                  <a:pt x="94405" y="25622"/>
                </a:lnTo>
                <a:lnTo>
                  <a:pt x="67866" y="25622"/>
                </a:lnTo>
                <a:lnTo>
                  <a:pt x="72402" y="20527"/>
                </a:lnTo>
                <a:close/>
                <a:moveTo>
                  <a:pt x="160068" y="20622"/>
                </a:moveTo>
                <a:lnTo>
                  <a:pt x="186642" y="20634"/>
                </a:lnTo>
                <a:lnTo>
                  <a:pt x="189321" y="25622"/>
                </a:lnTo>
                <a:lnTo>
                  <a:pt x="160925" y="25622"/>
                </a:lnTo>
                <a:lnTo>
                  <a:pt x="160068" y="20622"/>
                </a:lnTo>
                <a:close/>
                <a:moveTo>
                  <a:pt x="188666" y="20634"/>
                </a:moveTo>
                <a:lnTo>
                  <a:pt x="213467" y="20669"/>
                </a:lnTo>
                <a:lnTo>
                  <a:pt x="217884" y="25622"/>
                </a:lnTo>
                <a:lnTo>
                  <a:pt x="191345" y="25622"/>
                </a:lnTo>
                <a:lnTo>
                  <a:pt x="188666" y="20634"/>
                </a:lnTo>
                <a:close/>
                <a:moveTo>
                  <a:pt x="245983" y="20693"/>
                </a:moveTo>
                <a:lnTo>
                  <a:pt x="271593" y="20705"/>
                </a:lnTo>
                <a:lnTo>
                  <a:pt x="279356" y="25622"/>
                </a:lnTo>
                <a:lnTo>
                  <a:pt x="252043" y="25622"/>
                </a:lnTo>
                <a:lnTo>
                  <a:pt x="245983" y="20693"/>
                </a:lnTo>
                <a:close/>
                <a:moveTo>
                  <a:pt x="14514" y="20491"/>
                </a:moveTo>
                <a:lnTo>
                  <a:pt x="39993" y="20515"/>
                </a:lnTo>
                <a:lnTo>
                  <a:pt x="33707" y="25634"/>
                </a:lnTo>
                <a:lnTo>
                  <a:pt x="6406" y="25634"/>
                </a:lnTo>
                <a:lnTo>
                  <a:pt x="6406" y="25622"/>
                </a:lnTo>
                <a:lnTo>
                  <a:pt x="14514" y="20491"/>
                </a:lnTo>
                <a:close/>
                <a:moveTo>
                  <a:pt x="42601" y="20515"/>
                </a:moveTo>
                <a:lnTo>
                  <a:pt x="70116" y="20550"/>
                </a:lnTo>
                <a:lnTo>
                  <a:pt x="65580" y="25634"/>
                </a:lnTo>
                <a:lnTo>
                  <a:pt x="36314" y="25634"/>
                </a:lnTo>
                <a:lnTo>
                  <a:pt x="42601" y="20515"/>
                </a:lnTo>
                <a:close/>
                <a:moveTo>
                  <a:pt x="99155" y="20562"/>
                </a:moveTo>
                <a:lnTo>
                  <a:pt x="125706" y="20586"/>
                </a:lnTo>
                <a:lnTo>
                  <a:pt x="124837" y="25634"/>
                </a:lnTo>
                <a:lnTo>
                  <a:pt x="96429" y="25634"/>
                </a:lnTo>
                <a:lnTo>
                  <a:pt x="99155" y="20562"/>
                </a:lnTo>
                <a:close/>
                <a:moveTo>
                  <a:pt x="127575" y="20610"/>
                </a:moveTo>
                <a:lnTo>
                  <a:pt x="158175" y="20622"/>
                </a:lnTo>
                <a:lnTo>
                  <a:pt x="159032" y="25634"/>
                </a:lnTo>
                <a:lnTo>
                  <a:pt x="126718" y="25634"/>
                </a:lnTo>
                <a:lnTo>
                  <a:pt x="127575" y="20610"/>
                </a:lnTo>
                <a:close/>
                <a:moveTo>
                  <a:pt x="215753" y="20669"/>
                </a:moveTo>
                <a:lnTo>
                  <a:pt x="243364" y="20693"/>
                </a:lnTo>
                <a:lnTo>
                  <a:pt x="249424" y="25634"/>
                </a:lnTo>
                <a:lnTo>
                  <a:pt x="220182" y="25634"/>
                </a:lnTo>
                <a:lnTo>
                  <a:pt x="215753" y="20669"/>
                </a:lnTo>
                <a:close/>
                <a:moveTo>
                  <a:pt x="64234" y="27123"/>
                </a:moveTo>
                <a:lnTo>
                  <a:pt x="59067" y="32909"/>
                </a:lnTo>
                <a:lnTo>
                  <a:pt x="27372" y="32909"/>
                </a:lnTo>
                <a:lnTo>
                  <a:pt x="34481" y="27123"/>
                </a:lnTo>
                <a:close/>
                <a:moveTo>
                  <a:pt x="93595" y="27123"/>
                </a:moveTo>
                <a:lnTo>
                  <a:pt x="90488" y="32909"/>
                </a:lnTo>
                <a:lnTo>
                  <a:pt x="61365" y="32909"/>
                </a:lnTo>
                <a:lnTo>
                  <a:pt x="66532" y="27123"/>
                </a:lnTo>
                <a:close/>
                <a:moveTo>
                  <a:pt x="124575" y="27123"/>
                </a:moveTo>
                <a:lnTo>
                  <a:pt x="123575" y="32909"/>
                </a:lnTo>
                <a:lnTo>
                  <a:pt x="92512" y="32909"/>
                </a:lnTo>
                <a:lnTo>
                  <a:pt x="95619" y="27123"/>
                </a:lnTo>
                <a:close/>
                <a:moveTo>
                  <a:pt x="159306" y="27123"/>
                </a:moveTo>
                <a:lnTo>
                  <a:pt x="160306" y="32909"/>
                </a:lnTo>
                <a:lnTo>
                  <a:pt x="125444" y="32909"/>
                </a:lnTo>
                <a:lnTo>
                  <a:pt x="126444" y="27123"/>
                </a:lnTo>
                <a:close/>
                <a:moveTo>
                  <a:pt x="190131" y="27123"/>
                </a:moveTo>
                <a:lnTo>
                  <a:pt x="193238" y="32909"/>
                </a:lnTo>
                <a:lnTo>
                  <a:pt x="162175" y="32909"/>
                </a:lnTo>
                <a:lnTo>
                  <a:pt x="161187" y="27123"/>
                </a:lnTo>
                <a:close/>
                <a:moveTo>
                  <a:pt x="219230" y="27123"/>
                </a:moveTo>
                <a:lnTo>
                  <a:pt x="224385" y="32909"/>
                </a:lnTo>
                <a:lnTo>
                  <a:pt x="195263" y="32909"/>
                </a:lnTo>
                <a:lnTo>
                  <a:pt x="192155" y="27123"/>
                </a:lnTo>
                <a:close/>
                <a:moveTo>
                  <a:pt x="251270" y="27123"/>
                </a:moveTo>
                <a:lnTo>
                  <a:pt x="258378" y="32909"/>
                </a:lnTo>
                <a:lnTo>
                  <a:pt x="226683" y="32909"/>
                </a:lnTo>
                <a:lnTo>
                  <a:pt x="221516" y="27123"/>
                </a:lnTo>
                <a:close/>
                <a:moveTo>
                  <a:pt x="57733" y="34421"/>
                </a:moveTo>
                <a:lnTo>
                  <a:pt x="49959" y="43136"/>
                </a:lnTo>
                <a:lnTo>
                  <a:pt x="14823" y="43136"/>
                </a:lnTo>
                <a:lnTo>
                  <a:pt x="25527" y="34421"/>
                </a:lnTo>
                <a:close/>
                <a:moveTo>
                  <a:pt x="89690" y="34421"/>
                </a:moveTo>
                <a:lnTo>
                  <a:pt x="85011" y="43136"/>
                </a:lnTo>
                <a:lnTo>
                  <a:pt x="52245" y="43136"/>
                </a:lnTo>
                <a:lnTo>
                  <a:pt x="60008" y="34421"/>
                </a:lnTo>
                <a:close/>
                <a:moveTo>
                  <a:pt x="123325" y="34421"/>
                </a:moveTo>
                <a:lnTo>
                  <a:pt x="121813" y="43136"/>
                </a:lnTo>
                <a:lnTo>
                  <a:pt x="87035" y="43136"/>
                </a:lnTo>
                <a:lnTo>
                  <a:pt x="91714" y="34421"/>
                </a:lnTo>
                <a:close/>
                <a:moveTo>
                  <a:pt x="160556" y="34421"/>
                </a:moveTo>
                <a:lnTo>
                  <a:pt x="162056" y="43136"/>
                </a:lnTo>
                <a:lnTo>
                  <a:pt x="123694" y="43136"/>
                </a:lnTo>
                <a:lnTo>
                  <a:pt x="125194" y="34421"/>
                </a:lnTo>
                <a:close/>
                <a:moveTo>
                  <a:pt x="194048" y="34421"/>
                </a:moveTo>
                <a:lnTo>
                  <a:pt x="198715" y="43136"/>
                </a:lnTo>
                <a:lnTo>
                  <a:pt x="163937" y="43136"/>
                </a:lnTo>
                <a:lnTo>
                  <a:pt x="162437" y="34421"/>
                </a:lnTo>
                <a:close/>
                <a:moveTo>
                  <a:pt x="225731" y="34421"/>
                </a:moveTo>
                <a:lnTo>
                  <a:pt x="233493" y="43136"/>
                </a:lnTo>
                <a:lnTo>
                  <a:pt x="200739" y="43136"/>
                </a:lnTo>
                <a:lnTo>
                  <a:pt x="196072" y="34421"/>
                </a:lnTo>
                <a:close/>
                <a:moveTo>
                  <a:pt x="260223" y="34421"/>
                </a:moveTo>
                <a:lnTo>
                  <a:pt x="270927" y="43136"/>
                </a:lnTo>
                <a:lnTo>
                  <a:pt x="235791" y="43136"/>
                </a:lnTo>
                <a:lnTo>
                  <a:pt x="228017" y="34421"/>
                </a:lnTo>
                <a:close/>
                <a:moveTo>
                  <a:pt x="84201" y="44637"/>
                </a:moveTo>
                <a:lnTo>
                  <a:pt x="78403" y="55447"/>
                </a:lnTo>
                <a:lnTo>
                  <a:pt x="41267" y="55447"/>
                </a:lnTo>
                <a:lnTo>
                  <a:pt x="50911" y="44637"/>
                </a:lnTo>
                <a:close/>
                <a:moveTo>
                  <a:pt x="121563" y="44637"/>
                </a:moveTo>
                <a:lnTo>
                  <a:pt x="119705" y="55447"/>
                </a:lnTo>
                <a:lnTo>
                  <a:pt x="80427" y="55447"/>
                </a:lnTo>
                <a:lnTo>
                  <a:pt x="86237" y="44637"/>
                </a:lnTo>
                <a:close/>
                <a:moveTo>
                  <a:pt x="162330" y="44637"/>
                </a:moveTo>
                <a:lnTo>
                  <a:pt x="164187" y="55447"/>
                </a:lnTo>
                <a:lnTo>
                  <a:pt x="121575" y="55447"/>
                </a:lnTo>
                <a:lnTo>
                  <a:pt x="123444" y="44637"/>
                </a:lnTo>
                <a:close/>
                <a:moveTo>
                  <a:pt x="199525" y="44637"/>
                </a:moveTo>
                <a:lnTo>
                  <a:pt x="205323" y="55447"/>
                </a:lnTo>
                <a:lnTo>
                  <a:pt x="166045" y="55447"/>
                </a:lnTo>
                <a:lnTo>
                  <a:pt x="164187" y="44637"/>
                </a:lnTo>
                <a:close/>
                <a:moveTo>
                  <a:pt x="234839" y="44637"/>
                </a:moveTo>
                <a:lnTo>
                  <a:pt x="244483" y="55447"/>
                </a:lnTo>
                <a:lnTo>
                  <a:pt x="207347" y="55447"/>
                </a:lnTo>
                <a:lnTo>
                  <a:pt x="201549" y="44637"/>
                </a:lnTo>
                <a:close/>
                <a:moveTo>
                  <a:pt x="22027" y="0"/>
                </a:moveTo>
                <a:lnTo>
                  <a:pt x="0" y="11335"/>
                </a:lnTo>
                <a:lnTo>
                  <a:pt x="0" y="14240"/>
                </a:lnTo>
                <a:lnTo>
                  <a:pt x="21384" y="14240"/>
                </a:lnTo>
                <a:lnTo>
                  <a:pt x="13871" y="19003"/>
                </a:lnTo>
                <a:lnTo>
                  <a:pt x="0" y="18979"/>
                </a:lnTo>
                <a:lnTo>
                  <a:pt x="0" y="20491"/>
                </a:lnTo>
                <a:lnTo>
                  <a:pt x="11501" y="20503"/>
                </a:lnTo>
                <a:lnTo>
                  <a:pt x="3381" y="25634"/>
                </a:lnTo>
                <a:lnTo>
                  <a:pt x="0" y="25634"/>
                </a:lnTo>
                <a:lnTo>
                  <a:pt x="0" y="27134"/>
                </a:lnTo>
                <a:lnTo>
                  <a:pt x="1012" y="27134"/>
                </a:lnTo>
                <a:lnTo>
                  <a:pt x="0" y="27765"/>
                </a:lnTo>
                <a:lnTo>
                  <a:pt x="0" y="29670"/>
                </a:lnTo>
                <a:lnTo>
                  <a:pt x="4036" y="27123"/>
                </a:lnTo>
                <a:lnTo>
                  <a:pt x="31861" y="27123"/>
                </a:lnTo>
                <a:lnTo>
                  <a:pt x="24753" y="32909"/>
                </a:lnTo>
                <a:lnTo>
                  <a:pt x="0" y="32909"/>
                </a:lnTo>
                <a:lnTo>
                  <a:pt x="0" y="34409"/>
                </a:lnTo>
                <a:lnTo>
                  <a:pt x="22908" y="34409"/>
                </a:lnTo>
                <a:lnTo>
                  <a:pt x="12204" y="43136"/>
                </a:lnTo>
                <a:lnTo>
                  <a:pt x="0" y="43136"/>
                </a:lnTo>
                <a:lnTo>
                  <a:pt x="0" y="44637"/>
                </a:lnTo>
                <a:lnTo>
                  <a:pt x="10358" y="44637"/>
                </a:lnTo>
                <a:lnTo>
                  <a:pt x="0" y="53066"/>
                </a:lnTo>
                <a:lnTo>
                  <a:pt x="0" y="55197"/>
                </a:lnTo>
                <a:lnTo>
                  <a:pt x="12978" y="44625"/>
                </a:lnTo>
                <a:lnTo>
                  <a:pt x="48625" y="44625"/>
                </a:lnTo>
                <a:lnTo>
                  <a:pt x="38981" y="55436"/>
                </a:lnTo>
                <a:lnTo>
                  <a:pt x="0" y="55436"/>
                </a:lnTo>
                <a:lnTo>
                  <a:pt x="0" y="56936"/>
                </a:lnTo>
                <a:lnTo>
                  <a:pt x="37636" y="56936"/>
                </a:lnTo>
                <a:lnTo>
                  <a:pt x="31004" y="64389"/>
                </a:lnTo>
                <a:lnTo>
                  <a:pt x="33290" y="64389"/>
                </a:lnTo>
                <a:lnTo>
                  <a:pt x="39934" y="56936"/>
                </a:lnTo>
                <a:lnTo>
                  <a:pt x="77605" y="56936"/>
                </a:lnTo>
                <a:lnTo>
                  <a:pt x="73593" y="64389"/>
                </a:lnTo>
                <a:lnTo>
                  <a:pt x="75617" y="64389"/>
                </a:lnTo>
                <a:lnTo>
                  <a:pt x="79629" y="56936"/>
                </a:lnTo>
                <a:lnTo>
                  <a:pt x="119432" y="56936"/>
                </a:lnTo>
                <a:lnTo>
                  <a:pt x="118158" y="64389"/>
                </a:lnTo>
                <a:lnTo>
                  <a:pt x="120027" y="64389"/>
                </a:lnTo>
                <a:lnTo>
                  <a:pt x="121313" y="56936"/>
                </a:lnTo>
                <a:lnTo>
                  <a:pt x="164425" y="56936"/>
                </a:lnTo>
                <a:lnTo>
                  <a:pt x="165699" y="64389"/>
                </a:lnTo>
                <a:lnTo>
                  <a:pt x="167580" y="64389"/>
                </a:lnTo>
                <a:lnTo>
                  <a:pt x="166295" y="56936"/>
                </a:lnTo>
                <a:lnTo>
                  <a:pt x="206133" y="56936"/>
                </a:lnTo>
                <a:lnTo>
                  <a:pt x="210133" y="64389"/>
                </a:lnTo>
                <a:lnTo>
                  <a:pt x="212157" y="64389"/>
                </a:lnTo>
                <a:lnTo>
                  <a:pt x="208157" y="56936"/>
                </a:lnTo>
                <a:lnTo>
                  <a:pt x="245805" y="56936"/>
                </a:lnTo>
                <a:lnTo>
                  <a:pt x="252436" y="64389"/>
                </a:lnTo>
                <a:lnTo>
                  <a:pt x="254734" y="64389"/>
                </a:lnTo>
                <a:lnTo>
                  <a:pt x="248102" y="56936"/>
                </a:lnTo>
                <a:lnTo>
                  <a:pt x="285750" y="56936"/>
                </a:lnTo>
                <a:lnTo>
                  <a:pt x="285750" y="55424"/>
                </a:lnTo>
                <a:lnTo>
                  <a:pt x="246769" y="55424"/>
                </a:lnTo>
                <a:lnTo>
                  <a:pt x="237125" y="44625"/>
                </a:lnTo>
                <a:lnTo>
                  <a:pt x="272772" y="44625"/>
                </a:lnTo>
                <a:lnTo>
                  <a:pt x="285750" y="55186"/>
                </a:lnTo>
                <a:lnTo>
                  <a:pt x="285750" y="53066"/>
                </a:lnTo>
                <a:lnTo>
                  <a:pt x="275392" y="44625"/>
                </a:lnTo>
                <a:lnTo>
                  <a:pt x="285750" y="44625"/>
                </a:lnTo>
                <a:lnTo>
                  <a:pt x="285750" y="43125"/>
                </a:lnTo>
                <a:lnTo>
                  <a:pt x="273546" y="43125"/>
                </a:lnTo>
                <a:lnTo>
                  <a:pt x="262842" y="34397"/>
                </a:lnTo>
                <a:lnTo>
                  <a:pt x="285750" y="34397"/>
                </a:lnTo>
                <a:lnTo>
                  <a:pt x="285750" y="32897"/>
                </a:lnTo>
                <a:lnTo>
                  <a:pt x="260997" y="32897"/>
                </a:lnTo>
                <a:lnTo>
                  <a:pt x="253889" y="27111"/>
                </a:lnTo>
                <a:lnTo>
                  <a:pt x="281714" y="27111"/>
                </a:lnTo>
                <a:lnTo>
                  <a:pt x="285738" y="29647"/>
                </a:lnTo>
                <a:lnTo>
                  <a:pt x="285738" y="27742"/>
                </a:lnTo>
                <a:lnTo>
                  <a:pt x="284726" y="27111"/>
                </a:lnTo>
                <a:lnTo>
                  <a:pt x="285738" y="27111"/>
                </a:lnTo>
                <a:lnTo>
                  <a:pt x="285738" y="25599"/>
                </a:lnTo>
                <a:lnTo>
                  <a:pt x="282357" y="25599"/>
                </a:lnTo>
                <a:lnTo>
                  <a:pt x="274606" y="20693"/>
                </a:lnTo>
                <a:lnTo>
                  <a:pt x="274606" y="20693"/>
                </a:lnTo>
                <a:lnTo>
                  <a:pt x="285738" y="20705"/>
                </a:lnTo>
                <a:lnTo>
                  <a:pt x="285738" y="19205"/>
                </a:lnTo>
                <a:lnTo>
                  <a:pt x="272225" y="19193"/>
                </a:lnTo>
                <a:lnTo>
                  <a:pt x="264331" y="14204"/>
                </a:lnTo>
                <a:lnTo>
                  <a:pt x="285750" y="14204"/>
                </a:lnTo>
                <a:lnTo>
                  <a:pt x="285750" y="11299"/>
                </a:lnTo>
                <a:lnTo>
                  <a:pt x="263950" y="119"/>
                </a:lnTo>
                <a:lnTo>
                  <a:pt x="263723" y="0"/>
                </a:lnTo>
                <a:close/>
              </a:path>
            </a:pathLst>
          </a:custGeom>
          <a:gradFill>
            <a:gsLst>
              <a:gs pos="0">
                <a:srgbClr val="E5E1CC">
                  <a:alpha val="0"/>
                </a:srgbClr>
              </a:gs>
              <a:gs pos="50000">
                <a:srgbClr val="9B1135">
                  <a:alpha val="58431"/>
                </a:srgbClr>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 name="Google Shape;52;p3"/>
          <p:cNvGrpSpPr/>
          <p:nvPr/>
        </p:nvGrpSpPr>
        <p:grpSpPr>
          <a:xfrm>
            <a:off x="75" y="1992750"/>
            <a:ext cx="9144000" cy="1158000"/>
            <a:chOff x="75" y="3985500"/>
            <a:chExt cx="9144000" cy="1158000"/>
          </a:xfrm>
        </p:grpSpPr>
        <p:sp>
          <p:nvSpPr>
            <p:cNvPr id="53" name="Google Shape;53;p3"/>
            <p:cNvSpPr/>
            <p:nvPr/>
          </p:nvSpPr>
          <p:spPr>
            <a:xfrm>
              <a:off x="75" y="3985500"/>
              <a:ext cx="9144000" cy="292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75" y="4272300"/>
              <a:ext cx="9144000" cy="292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75" y="4561800"/>
              <a:ext cx="9144000" cy="29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75" y="4851300"/>
              <a:ext cx="9144000" cy="2922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3"/>
          <p:cNvSpPr/>
          <p:nvPr/>
        </p:nvSpPr>
        <p:spPr>
          <a:xfrm>
            <a:off x="1467150" y="1075650"/>
            <a:ext cx="6209700" cy="2992200"/>
          </a:xfrm>
          <a:prstGeom prst="roundRect">
            <a:avLst>
              <a:gd name="adj" fmla="val 10303"/>
            </a:avLst>
          </a:pr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txBox="1">
            <a:spLocks noGrp="1"/>
          </p:cNvSpPr>
          <p:nvPr>
            <p:ph type="title"/>
          </p:nvPr>
        </p:nvSpPr>
        <p:spPr>
          <a:xfrm>
            <a:off x="2161950" y="2284204"/>
            <a:ext cx="48201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6000">
                <a:solidFill>
                  <a:schemeClr val="l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59" name="Google Shape;59;p3"/>
          <p:cNvSpPr txBox="1">
            <a:spLocks noGrp="1"/>
          </p:cNvSpPr>
          <p:nvPr>
            <p:ph type="title" idx="2" hasCustomPrompt="1"/>
          </p:nvPr>
        </p:nvSpPr>
        <p:spPr>
          <a:xfrm>
            <a:off x="3952500" y="1479727"/>
            <a:ext cx="1239000" cy="756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4700"/>
              <a:buNone/>
              <a:defRPr sz="6000"/>
            </a:lvl1pPr>
            <a:lvl2pPr lvl="1" algn="r" rtl="0">
              <a:spcBef>
                <a:spcPts val="0"/>
              </a:spcBef>
              <a:spcAft>
                <a:spcPts val="0"/>
              </a:spcAft>
              <a:buClr>
                <a:schemeClr val="lt1"/>
              </a:buClr>
              <a:buSzPts val="4700"/>
              <a:buFont typeface="Libre Baskerville"/>
              <a:buNone/>
              <a:defRPr sz="4700">
                <a:solidFill>
                  <a:schemeClr val="lt1"/>
                </a:solidFill>
                <a:latin typeface="Libre Baskerville"/>
                <a:ea typeface="Libre Baskerville"/>
                <a:cs typeface="Libre Baskerville"/>
                <a:sym typeface="Libre Baskerville"/>
              </a:defRPr>
            </a:lvl2pPr>
            <a:lvl3pPr lvl="2" algn="r" rtl="0">
              <a:spcBef>
                <a:spcPts val="0"/>
              </a:spcBef>
              <a:spcAft>
                <a:spcPts val="0"/>
              </a:spcAft>
              <a:buClr>
                <a:schemeClr val="lt1"/>
              </a:buClr>
              <a:buSzPts val="4700"/>
              <a:buFont typeface="Libre Baskerville"/>
              <a:buNone/>
              <a:defRPr sz="4700">
                <a:solidFill>
                  <a:schemeClr val="lt1"/>
                </a:solidFill>
                <a:latin typeface="Libre Baskerville"/>
                <a:ea typeface="Libre Baskerville"/>
                <a:cs typeface="Libre Baskerville"/>
                <a:sym typeface="Libre Baskerville"/>
              </a:defRPr>
            </a:lvl3pPr>
            <a:lvl4pPr lvl="3" algn="r" rtl="0">
              <a:spcBef>
                <a:spcPts val="0"/>
              </a:spcBef>
              <a:spcAft>
                <a:spcPts val="0"/>
              </a:spcAft>
              <a:buClr>
                <a:schemeClr val="lt1"/>
              </a:buClr>
              <a:buSzPts val="4700"/>
              <a:buFont typeface="Libre Baskerville"/>
              <a:buNone/>
              <a:defRPr sz="4700">
                <a:solidFill>
                  <a:schemeClr val="lt1"/>
                </a:solidFill>
                <a:latin typeface="Libre Baskerville"/>
                <a:ea typeface="Libre Baskerville"/>
                <a:cs typeface="Libre Baskerville"/>
                <a:sym typeface="Libre Baskerville"/>
              </a:defRPr>
            </a:lvl4pPr>
            <a:lvl5pPr lvl="4" algn="r" rtl="0">
              <a:spcBef>
                <a:spcPts val="0"/>
              </a:spcBef>
              <a:spcAft>
                <a:spcPts val="0"/>
              </a:spcAft>
              <a:buClr>
                <a:schemeClr val="lt1"/>
              </a:buClr>
              <a:buSzPts val="4700"/>
              <a:buFont typeface="Libre Baskerville"/>
              <a:buNone/>
              <a:defRPr sz="4700">
                <a:solidFill>
                  <a:schemeClr val="lt1"/>
                </a:solidFill>
                <a:latin typeface="Libre Baskerville"/>
                <a:ea typeface="Libre Baskerville"/>
                <a:cs typeface="Libre Baskerville"/>
                <a:sym typeface="Libre Baskerville"/>
              </a:defRPr>
            </a:lvl5pPr>
            <a:lvl6pPr lvl="5" algn="r" rtl="0">
              <a:spcBef>
                <a:spcPts val="0"/>
              </a:spcBef>
              <a:spcAft>
                <a:spcPts val="0"/>
              </a:spcAft>
              <a:buClr>
                <a:schemeClr val="lt1"/>
              </a:buClr>
              <a:buSzPts val="4700"/>
              <a:buFont typeface="Libre Baskerville"/>
              <a:buNone/>
              <a:defRPr sz="4700">
                <a:solidFill>
                  <a:schemeClr val="lt1"/>
                </a:solidFill>
                <a:latin typeface="Libre Baskerville"/>
                <a:ea typeface="Libre Baskerville"/>
                <a:cs typeface="Libre Baskerville"/>
                <a:sym typeface="Libre Baskerville"/>
              </a:defRPr>
            </a:lvl6pPr>
            <a:lvl7pPr lvl="6" algn="r" rtl="0">
              <a:spcBef>
                <a:spcPts val="0"/>
              </a:spcBef>
              <a:spcAft>
                <a:spcPts val="0"/>
              </a:spcAft>
              <a:buClr>
                <a:schemeClr val="lt1"/>
              </a:buClr>
              <a:buSzPts val="4700"/>
              <a:buFont typeface="Libre Baskerville"/>
              <a:buNone/>
              <a:defRPr sz="4700">
                <a:solidFill>
                  <a:schemeClr val="lt1"/>
                </a:solidFill>
                <a:latin typeface="Libre Baskerville"/>
                <a:ea typeface="Libre Baskerville"/>
                <a:cs typeface="Libre Baskerville"/>
                <a:sym typeface="Libre Baskerville"/>
              </a:defRPr>
            </a:lvl7pPr>
            <a:lvl8pPr lvl="7" algn="r" rtl="0">
              <a:spcBef>
                <a:spcPts val="0"/>
              </a:spcBef>
              <a:spcAft>
                <a:spcPts val="0"/>
              </a:spcAft>
              <a:buClr>
                <a:schemeClr val="lt1"/>
              </a:buClr>
              <a:buSzPts val="4700"/>
              <a:buFont typeface="Libre Baskerville"/>
              <a:buNone/>
              <a:defRPr sz="4700">
                <a:solidFill>
                  <a:schemeClr val="lt1"/>
                </a:solidFill>
                <a:latin typeface="Libre Baskerville"/>
                <a:ea typeface="Libre Baskerville"/>
                <a:cs typeface="Libre Baskerville"/>
                <a:sym typeface="Libre Baskerville"/>
              </a:defRPr>
            </a:lvl8pPr>
            <a:lvl9pPr lvl="8" algn="r" rtl="0">
              <a:spcBef>
                <a:spcPts val="0"/>
              </a:spcBef>
              <a:spcAft>
                <a:spcPts val="0"/>
              </a:spcAft>
              <a:buClr>
                <a:schemeClr val="lt1"/>
              </a:buClr>
              <a:buSzPts val="4700"/>
              <a:buFont typeface="Libre Baskerville"/>
              <a:buNone/>
              <a:defRPr sz="4700">
                <a:solidFill>
                  <a:schemeClr val="lt1"/>
                </a:solidFill>
                <a:latin typeface="Libre Baskerville"/>
                <a:ea typeface="Libre Baskerville"/>
                <a:cs typeface="Libre Baskerville"/>
                <a:sym typeface="Libre Baskerville"/>
              </a:defRPr>
            </a:lvl9pPr>
          </a:lstStyle>
          <a:p>
            <a:r>
              <a:t>xx%</a:t>
            </a:r>
          </a:p>
        </p:txBody>
      </p:sp>
      <p:sp>
        <p:nvSpPr>
          <p:cNvPr id="60" name="Google Shape;60;p3"/>
          <p:cNvSpPr txBox="1">
            <a:spLocks noGrp="1"/>
          </p:cNvSpPr>
          <p:nvPr>
            <p:ph type="subTitle" idx="1"/>
          </p:nvPr>
        </p:nvSpPr>
        <p:spPr>
          <a:xfrm>
            <a:off x="2532725" y="3234954"/>
            <a:ext cx="4078500" cy="4167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1"/>
        <p:cNvGrpSpPr/>
        <p:nvPr/>
      </p:nvGrpSpPr>
      <p:grpSpPr>
        <a:xfrm>
          <a:off x="0" y="0"/>
          <a:ext cx="0" cy="0"/>
          <a:chOff x="0" y="0"/>
          <a:chExt cx="0" cy="0"/>
        </a:xfrm>
      </p:grpSpPr>
      <p:grpSp>
        <p:nvGrpSpPr>
          <p:cNvPr id="62" name="Google Shape;62;p4"/>
          <p:cNvGrpSpPr/>
          <p:nvPr/>
        </p:nvGrpSpPr>
        <p:grpSpPr>
          <a:xfrm>
            <a:off x="75" y="4767375"/>
            <a:ext cx="9144000" cy="376233"/>
            <a:chOff x="75" y="4275004"/>
            <a:chExt cx="9144000" cy="868496"/>
          </a:xfrm>
        </p:grpSpPr>
        <p:sp>
          <p:nvSpPr>
            <p:cNvPr id="63" name="Google Shape;63;p4"/>
            <p:cNvSpPr/>
            <p:nvPr/>
          </p:nvSpPr>
          <p:spPr>
            <a:xfrm>
              <a:off x="75" y="4275004"/>
              <a:ext cx="9144000" cy="299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75" y="4564476"/>
              <a:ext cx="9144000" cy="299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75" y="4854000"/>
              <a:ext cx="9144000" cy="28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4"/>
          <p:cNvSpPr txBox="1">
            <a:spLocks noGrp="1"/>
          </p:cNvSpPr>
          <p:nvPr>
            <p:ph type="title"/>
          </p:nvPr>
        </p:nvSpPr>
        <p:spPr>
          <a:xfrm>
            <a:off x="713400" y="381209"/>
            <a:ext cx="77172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7" name="Google Shape;67;p4"/>
          <p:cNvSpPr txBox="1">
            <a:spLocks noGrp="1"/>
          </p:cNvSpPr>
          <p:nvPr>
            <p:ph type="body" idx="1"/>
          </p:nvPr>
        </p:nvSpPr>
        <p:spPr>
          <a:xfrm>
            <a:off x="713400" y="1152475"/>
            <a:ext cx="7717200" cy="34164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grpSp>
        <p:nvGrpSpPr>
          <p:cNvPr id="69" name="Google Shape;69;p5"/>
          <p:cNvGrpSpPr/>
          <p:nvPr/>
        </p:nvGrpSpPr>
        <p:grpSpPr>
          <a:xfrm>
            <a:off x="75" y="-89"/>
            <a:ext cx="4254703" cy="5143489"/>
            <a:chOff x="75" y="3985500"/>
            <a:chExt cx="9144000" cy="1158000"/>
          </a:xfrm>
        </p:grpSpPr>
        <p:sp>
          <p:nvSpPr>
            <p:cNvPr id="70" name="Google Shape;70;p5"/>
            <p:cNvSpPr/>
            <p:nvPr/>
          </p:nvSpPr>
          <p:spPr>
            <a:xfrm>
              <a:off x="75" y="3985500"/>
              <a:ext cx="9144000" cy="28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75" y="4275000"/>
              <a:ext cx="9144000" cy="289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75" y="4564500"/>
              <a:ext cx="9144000" cy="289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a:off x="75" y="4854000"/>
              <a:ext cx="9144000" cy="28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 name="Google Shape;74;p5"/>
          <p:cNvSpPr/>
          <p:nvPr/>
        </p:nvSpPr>
        <p:spPr>
          <a:xfrm rot="5400000">
            <a:off x="-107775" y="1101600"/>
            <a:ext cx="4602900" cy="2940300"/>
          </a:xfrm>
          <a:prstGeom prst="roundRect">
            <a:avLst>
              <a:gd name="adj" fmla="val 10303"/>
            </a:avLst>
          </a:pr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5"/>
          <p:cNvSpPr txBox="1">
            <a:spLocks noGrp="1"/>
          </p:cNvSpPr>
          <p:nvPr>
            <p:ph type="title"/>
          </p:nvPr>
        </p:nvSpPr>
        <p:spPr>
          <a:xfrm>
            <a:off x="1031390" y="1852650"/>
            <a:ext cx="2320800" cy="14382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solidFill>
                  <a:schemeClr val="l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76" name="Google Shape;76;p5"/>
          <p:cNvSpPr txBox="1">
            <a:spLocks noGrp="1"/>
          </p:cNvSpPr>
          <p:nvPr>
            <p:ph type="ctrTitle" idx="2"/>
          </p:nvPr>
        </p:nvSpPr>
        <p:spPr>
          <a:xfrm>
            <a:off x="5686200" y="943600"/>
            <a:ext cx="2744400" cy="4389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algn="ctr" rtl="0">
              <a:spcBef>
                <a:spcPts val="0"/>
              </a:spcBef>
              <a:spcAft>
                <a:spcPts val="0"/>
              </a:spcAft>
              <a:buSzPts val="1800"/>
              <a:buFont typeface="Libre Baskerville"/>
              <a:buNone/>
              <a:defRPr sz="1800">
                <a:latin typeface="Libre Baskerville"/>
                <a:ea typeface="Libre Baskerville"/>
                <a:cs typeface="Libre Baskerville"/>
                <a:sym typeface="Libre Baskerville"/>
              </a:defRPr>
            </a:lvl2pPr>
            <a:lvl3pPr lvl="2" algn="ctr" rtl="0">
              <a:spcBef>
                <a:spcPts val="0"/>
              </a:spcBef>
              <a:spcAft>
                <a:spcPts val="0"/>
              </a:spcAft>
              <a:buSzPts val="1800"/>
              <a:buFont typeface="Libre Baskerville"/>
              <a:buNone/>
              <a:defRPr sz="1800">
                <a:latin typeface="Libre Baskerville"/>
                <a:ea typeface="Libre Baskerville"/>
                <a:cs typeface="Libre Baskerville"/>
                <a:sym typeface="Libre Baskerville"/>
              </a:defRPr>
            </a:lvl3pPr>
            <a:lvl4pPr lvl="3" algn="ctr" rtl="0">
              <a:spcBef>
                <a:spcPts val="0"/>
              </a:spcBef>
              <a:spcAft>
                <a:spcPts val="0"/>
              </a:spcAft>
              <a:buSzPts val="1800"/>
              <a:buFont typeface="Libre Baskerville"/>
              <a:buNone/>
              <a:defRPr sz="1800">
                <a:latin typeface="Libre Baskerville"/>
                <a:ea typeface="Libre Baskerville"/>
                <a:cs typeface="Libre Baskerville"/>
                <a:sym typeface="Libre Baskerville"/>
              </a:defRPr>
            </a:lvl4pPr>
            <a:lvl5pPr lvl="4" algn="ctr" rtl="0">
              <a:spcBef>
                <a:spcPts val="0"/>
              </a:spcBef>
              <a:spcAft>
                <a:spcPts val="0"/>
              </a:spcAft>
              <a:buSzPts val="1800"/>
              <a:buFont typeface="Libre Baskerville"/>
              <a:buNone/>
              <a:defRPr sz="1800">
                <a:latin typeface="Libre Baskerville"/>
                <a:ea typeface="Libre Baskerville"/>
                <a:cs typeface="Libre Baskerville"/>
                <a:sym typeface="Libre Baskerville"/>
              </a:defRPr>
            </a:lvl5pPr>
            <a:lvl6pPr lvl="5" algn="ctr" rtl="0">
              <a:spcBef>
                <a:spcPts val="0"/>
              </a:spcBef>
              <a:spcAft>
                <a:spcPts val="0"/>
              </a:spcAft>
              <a:buSzPts val="1800"/>
              <a:buFont typeface="Libre Baskerville"/>
              <a:buNone/>
              <a:defRPr sz="1800">
                <a:latin typeface="Libre Baskerville"/>
                <a:ea typeface="Libre Baskerville"/>
                <a:cs typeface="Libre Baskerville"/>
                <a:sym typeface="Libre Baskerville"/>
              </a:defRPr>
            </a:lvl6pPr>
            <a:lvl7pPr lvl="6" algn="ctr" rtl="0">
              <a:spcBef>
                <a:spcPts val="0"/>
              </a:spcBef>
              <a:spcAft>
                <a:spcPts val="0"/>
              </a:spcAft>
              <a:buSzPts val="1800"/>
              <a:buFont typeface="Libre Baskerville"/>
              <a:buNone/>
              <a:defRPr sz="1800">
                <a:latin typeface="Libre Baskerville"/>
                <a:ea typeface="Libre Baskerville"/>
                <a:cs typeface="Libre Baskerville"/>
                <a:sym typeface="Libre Baskerville"/>
              </a:defRPr>
            </a:lvl7pPr>
            <a:lvl8pPr lvl="7" algn="ctr" rtl="0">
              <a:spcBef>
                <a:spcPts val="0"/>
              </a:spcBef>
              <a:spcAft>
                <a:spcPts val="0"/>
              </a:spcAft>
              <a:buSzPts val="1800"/>
              <a:buFont typeface="Libre Baskerville"/>
              <a:buNone/>
              <a:defRPr sz="1800">
                <a:latin typeface="Libre Baskerville"/>
                <a:ea typeface="Libre Baskerville"/>
                <a:cs typeface="Libre Baskerville"/>
                <a:sym typeface="Libre Baskerville"/>
              </a:defRPr>
            </a:lvl8pPr>
            <a:lvl9pPr lvl="8" algn="ctr" rtl="0">
              <a:spcBef>
                <a:spcPts val="0"/>
              </a:spcBef>
              <a:spcAft>
                <a:spcPts val="0"/>
              </a:spcAft>
              <a:buSzPts val="1800"/>
              <a:buFont typeface="Libre Baskerville"/>
              <a:buNone/>
              <a:defRPr sz="1800">
                <a:latin typeface="Libre Baskerville"/>
                <a:ea typeface="Libre Baskerville"/>
                <a:cs typeface="Libre Baskerville"/>
                <a:sym typeface="Libre Baskerville"/>
              </a:defRPr>
            </a:lvl9pPr>
          </a:lstStyle>
          <a:p>
            <a:endParaRPr/>
          </a:p>
        </p:txBody>
      </p:sp>
      <p:sp>
        <p:nvSpPr>
          <p:cNvPr id="77" name="Google Shape;77;p5"/>
          <p:cNvSpPr txBox="1">
            <a:spLocks noGrp="1"/>
          </p:cNvSpPr>
          <p:nvPr>
            <p:ph type="ctrTitle" idx="3"/>
          </p:nvPr>
        </p:nvSpPr>
        <p:spPr>
          <a:xfrm>
            <a:off x="5686200" y="2906869"/>
            <a:ext cx="2744400" cy="4389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algn="ctr" rtl="0">
              <a:spcBef>
                <a:spcPts val="0"/>
              </a:spcBef>
              <a:spcAft>
                <a:spcPts val="0"/>
              </a:spcAft>
              <a:buSzPts val="1800"/>
              <a:buFont typeface="Libre Baskerville"/>
              <a:buNone/>
              <a:defRPr sz="1800">
                <a:latin typeface="Libre Baskerville"/>
                <a:ea typeface="Libre Baskerville"/>
                <a:cs typeface="Libre Baskerville"/>
                <a:sym typeface="Libre Baskerville"/>
              </a:defRPr>
            </a:lvl2pPr>
            <a:lvl3pPr lvl="2" algn="ctr" rtl="0">
              <a:spcBef>
                <a:spcPts val="0"/>
              </a:spcBef>
              <a:spcAft>
                <a:spcPts val="0"/>
              </a:spcAft>
              <a:buSzPts val="1800"/>
              <a:buFont typeface="Libre Baskerville"/>
              <a:buNone/>
              <a:defRPr sz="1800">
                <a:latin typeface="Libre Baskerville"/>
                <a:ea typeface="Libre Baskerville"/>
                <a:cs typeface="Libre Baskerville"/>
                <a:sym typeface="Libre Baskerville"/>
              </a:defRPr>
            </a:lvl3pPr>
            <a:lvl4pPr lvl="3" algn="ctr" rtl="0">
              <a:spcBef>
                <a:spcPts val="0"/>
              </a:spcBef>
              <a:spcAft>
                <a:spcPts val="0"/>
              </a:spcAft>
              <a:buSzPts val="1800"/>
              <a:buFont typeface="Libre Baskerville"/>
              <a:buNone/>
              <a:defRPr sz="1800">
                <a:latin typeface="Libre Baskerville"/>
                <a:ea typeface="Libre Baskerville"/>
                <a:cs typeface="Libre Baskerville"/>
                <a:sym typeface="Libre Baskerville"/>
              </a:defRPr>
            </a:lvl4pPr>
            <a:lvl5pPr lvl="4" algn="ctr" rtl="0">
              <a:spcBef>
                <a:spcPts val="0"/>
              </a:spcBef>
              <a:spcAft>
                <a:spcPts val="0"/>
              </a:spcAft>
              <a:buSzPts val="1800"/>
              <a:buFont typeface="Libre Baskerville"/>
              <a:buNone/>
              <a:defRPr sz="1800">
                <a:latin typeface="Libre Baskerville"/>
                <a:ea typeface="Libre Baskerville"/>
                <a:cs typeface="Libre Baskerville"/>
                <a:sym typeface="Libre Baskerville"/>
              </a:defRPr>
            </a:lvl5pPr>
            <a:lvl6pPr lvl="5" algn="ctr" rtl="0">
              <a:spcBef>
                <a:spcPts val="0"/>
              </a:spcBef>
              <a:spcAft>
                <a:spcPts val="0"/>
              </a:spcAft>
              <a:buSzPts val="1800"/>
              <a:buFont typeface="Libre Baskerville"/>
              <a:buNone/>
              <a:defRPr sz="1800">
                <a:latin typeface="Libre Baskerville"/>
                <a:ea typeface="Libre Baskerville"/>
                <a:cs typeface="Libre Baskerville"/>
                <a:sym typeface="Libre Baskerville"/>
              </a:defRPr>
            </a:lvl6pPr>
            <a:lvl7pPr lvl="6" algn="ctr" rtl="0">
              <a:spcBef>
                <a:spcPts val="0"/>
              </a:spcBef>
              <a:spcAft>
                <a:spcPts val="0"/>
              </a:spcAft>
              <a:buSzPts val="1800"/>
              <a:buFont typeface="Libre Baskerville"/>
              <a:buNone/>
              <a:defRPr sz="1800">
                <a:latin typeface="Libre Baskerville"/>
                <a:ea typeface="Libre Baskerville"/>
                <a:cs typeface="Libre Baskerville"/>
                <a:sym typeface="Libre Baskerville"/>
              </a:defRPr>
            </a:lvl7pPr>
            <a:lvl8pPr lvl="7" algn="ctr" rtl="0">
              <a:spcBef>
                <a:spcPts val="0"/>
              </a:spcBef>
              <a:spcAft>
                <a:spcPts val="0"/>
              </a:spcAft>
              <a:buSzPts val="1800"/>
              <a:buFont typeface="Libre Baskerville"/>
              <a:buNone/>
              <a:defRPr sz="1800">
                <a:latin typeface="Libre Baskerville"/>
                <a:ea typeface="Libre Baskerville"/>
                <a:cs typeface="Libre Baskerville"/>
                <a:sym typeface="Libre Baskerville"/>
              </a:defRPr>
            </a:lvl8pPr>
            <a:lvl9pPr lvl="8" algn="ctr" rtl="0">
              <a:spcBef>
                <a:spcPts val="0"/>
              </a:spcBef>
              <a:spcAft>
                <a:spcPts val="0"/>
              </a:spcAft>
              <a:buSzPts val="1800"/>
              <a:buFont typeface="Libre Baskerville"/>
              <a:buNone/>
              <a:defRPr sz="1800">
                <a:latin typeface="Libre Baskerville"/>
                <a:ea typeface="Libre Baskerville"/>
                <a:cs typeface="Libre Baskerville"/>
                <a:sym typeface="Libre Baskerville"/>
              </a:defRPr>
            </a:lvl9pPr>
          </a:lstStyle>
          <a:p>
            <a:endParaRPr/>
          </a:p>
        </p:txBody>
      </p:sp>
      <p:sp>
        <p:nvSpPr>
          <p:cNvPr id="78" name="Google Shape;78;p5"/>
          <p:cNvSpPr txBox="1">
            <a:spLocks noGrp="1"/>
          </p:cNvSpPr>
          <p:nvPr>
            <p:ph type="subTitle" idx="1"/>
          </p:nvPr>
        </p:nvSpPr>
        <p:spPr>
          <a:xfrm>
            <a:off x="5686200" y="1379375"/>
            <a:ext cx="2914200" cy="797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5"/>
          <p:cNvSpPr txBox="1">
            <a:spLocks noGrp="1"/>
          </p:cNvSpPr>
          <p:nvPr>
            <p:ph type="subTitle" idx="4"/>
          </p:nvPr>
        </p:nvSpPr>
        <p:spPr>
          <a:xfrm>
            <a:off x="5686200" y="3283100"/>
            <a:ext cx="2914200" cy="9168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0"/>
        <p:cNvGrpSpPr/>
        <p:nvPr/>
      </p:nvGrpSpPr>
      <p:grpSpPr>
        <a:xfrm>
          <a:off x="0" y="0"/>
          <a:ext cx="0" cy="0"/>
          <a:chOff x="0" y="0"/>
          <a:chExt cx="0" cy="0"/>
        </a:xfrm>
      </p:grpSpPr>
      <p:sp>
        <p:nvSpPr>
          <p:cNvPr id="81" name="Google Shape;81;p6"/>
          <p:cNvSpPr txBox="1">
            <a:spLocks noGrp="1"/>
          </p:cNvSpPr>
          <p:nvPr>
            <p:ph type="title"/>
          </p:nvPr>
        </p:nvSpPr>
        <p:spPr>
          <a:xfrm>
            <a:off x="713400" y="381209"/>
            <a:ext cx="77172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82" name="Google Shape;82;p6"/>
          <p:cNvGrpSpPr/>
          <p:nvPr/>
        </p:nvGrpSpPr>
        <p:grpSpPr>
          <a:xfrm>
            <a:off x="75" y="4767375"/>
            <a:ext cx="9144000" cy="376233"/>
            <a:chOff x="75" y="4275004"/>
            <a:chExt cx="9144000" cy="868496"/>
          </a:xfrm>
        </p:grpSpPr>
        <p:sp>
          <p:nvSpPr>
            <p:cNvPr id="83" name="Google Shape;83;p6"/>
            <p:cNvSpPr/>
            <p:nvPr/>
          </p:nvSpPr>
          <p:spPr>
            <a:xfrm>
              <a:off x="75" y="4275004"/>
              <a:ext cx="9144000" cy="299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6"/>
            <p:cNvSpPr/>
            <p:nvPr/>
          </p:nvSpPr>
          <p:spPr>
            <a:xfrm>
              <a:off x="75" y="4564476"/>
              <a:ext cx="9144000" cy="299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6"/>
            <p:cNvSpPr/>
            <p:nvPr/>
          </p:nvSpPr>
          <p:spPr>
            <a:xfrm>
              <a:off x="75" y="4854000"/>
              <a:ext cx="9144000" cy="28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6"/>
        <p:cNvGrpSpPr/>
        <p:nvPr/>
      </p:nvGrpSpPr>
      <p:grpSpPr>
        <a:xfrm>
          <a:off x="0" y="0"/>
          <a:ext cx="0" cy="0"/>
          <a:chOff x="0" y="0"/>
          <a:chExt cx="0" cy="0"/>
        </a:xfrm>
      </p:grpSpPr>
      <p:grpSp>
        <p:nvGrpSpPr>
          <p:cNvPr id="87" name="Google Shape;87;p7"/>
          <p:cNvGrpSpPr/>
          <p:nvPr/>
        </p:nvGrpSpPr>
        <p:grpSpPr>
          <a:xfrm>
            <a:off x="1323975" y="3828905"/>
            <a:ext cx="2809800" cy="1314395"/>
            <a:chOff x="1514475" y="3829050"/>
            <a:chExt cx="2809800" cy="1448050"/>
          </a:xfrm>
        </p:grpSpPr>
        <p:sp>
          <p:nvSpPr>
            <p:cNvPr id="88" name="Google Shape;88;p7"/>
            <p:cNvSpPr/>
            <p:nvPr/>
          </p:nvSpPr>
          <p:spPr>
            <a:xfrm>
              <a:off x="1514475" y="3829050"/>
              <a:ext cx="2809800" cy="139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7"/>
            <p:cNvSpPr/>
            <p:nvPr/>
          </p:nvSpPr>
          <p:spPr>
            <a:xfrm>
              <a:off x="1514475" y="4114800"/>
              <a:ext cx="2809800" cy="228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7"/>
            <p:cNvSpPr/>
            <p:nvPr/>
          </p:nvSpPr>
          <p:spPr>
            <a:xfrm>
              <a:off x="1514475" y="4489250"/>
              <a:ext cx="2809800" cy="321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7"/>
            <p:cNvSpPr/>
            <p:nvPr/>
          </p:nvSpPr>
          <p:spPr>
            <a:xfrm>
              <a:off x="1514475" y="4956100"/>
              <a:ext cx="2809800" cy="3210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Google Shape;92;p7"/>
          <p:cNvSpPr/>
          <p:nvPr/>
        </p:nvSpPr>
        <p:spPr>
          <a:xfrm rot="10800000">
            <a:off x="1323975" y="339975"/>
            <a:ext cx="2809800" cy="126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7"/>
          <p:cNvSpPr/>
          <p:nvPr/>
        </p:nvSpPr>
        <p:spPr>
          <a:xfrm rot="10800000">
            <a:off x="1323975" y="-101"/>
            <a:ext cx="2809800" cy="207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7"/>
          <p:cNvSpPr txBox="1">
            <a:spLocks noGrp="1"/>
          </p:cNvSpPr>
          <p:nvPr>
            <p:ph type="title"/>
          </p:nvPr>
        </p:nvSpPr>
        <p:spPr>
          <a:xfrm>
            <a:off x="1237900" y="961938"/>
            <a:ext cx="2962500" cy="8955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5" name="Google Shape;95;p7"/>
          <p:cNvSpPr txBox="1">
            <a:spLocks noGrp="1"/>
          </p:cNvSpPr>
          <p:nvPr>
            <p:ph type="subTitle" idx="1"/>
          </p:nvPr>
        </p:nvSpPr>
        <p:spPr>
          <a:xfrm>
            <a:off x="1237900" y="1924325"/>
            <a:ext cx="2962500" cy="13923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6"/>
        <p:cNvGrpSpPr/>
        <p:nvPr/>
      </p:nvGrpSpPr>
      <p:grpSpPr>
        <a:xfrm>
          <a:off x="0" y="0"/>
          <a:ext cx="0" cy="0"/>
          <a:chOff x="0" y="0"/>
          <a:chExt cx="0" cy="0"/>
        </a:xfrm>
      </p:grpSpPr>
      <p:grpSp>
        <p:nvGrpSpPr>
          <p:cNvPr id="97" name="Google Shape;97;p8"/>
          <p:cNvGrpSpPr/>
          <p:nvPr/>
        </p:nvGrpSpPr>
        <p:grpSpPr>
          <a:xfrm>
            <a:off x="-40" y="0"/>
            <a:ext cx="9143957" cy="5143500"/>
            <a:chOff x="-19200" y="0"/>
            <a:chExt cx="9163200" cy="5143500"/>
          </a:xfrm>
        </p:grpSpPr>
        <p:cxnSp>
          <p:nvCxnSpPr>
            <p:cNvPr id="98" name="Google Shape;98;p8"/>
            <p:cNvCxnSpPr/>
            <p:nvPr/>
          </p:nvCxnSpPr>
          <p:spPr>
            <a:xfrm>
              <a:off x="458597" y="0"/>
              <a:ext cx="0" cy="5143500"/>
            </a:xfrm>
            <a:prstGeom prst="straightConnector1">
              <a:avLst/>
            </a:prstGeom>
            <a:noFill/>
            <a:ln w="19050" cap="flat" cmpd="sng">
              <a:solidFill>
                <a:schemeClr val="accent5"/>
              </a:solidFill>
              <a:prstDash val="solid"/>
              <a:round/>
              <a:headEnd type="none" w="med" len="med"/>
              <a:tailEnd type="none" w="med" len="med"/>
            </a:ln>
          </p:spPr>
        </p:cxnSp>
        <p:cxnSp>
          <p:nvCxnSpPr>
            <p:cNvPr id="99" name="Google Shape;99;p8"/>
            <p:cNvCxnSpPr/>
            <p:nvPr/>
          </p:nvCxnSpPr>
          <p:spPr>
            <a:xfrm>
              <a:off x="941120" y="0"/>
              <a:ext cx="0" cy="5143500"/>
            </a:xfrm>
            <a:prstGeom prst="straightConnector1">
              <a:avLst/>
            </a:prstGeom>
            <a:noFill/>
            <a:ln w="19050" cap="flat" cmpd="sng">
              <a:solidFill>
                <a:schemeClr val="accent5"/>
              </a:solidFill>
              <a:prstDash val="solid"/>
              <a:round/>
              <a:headEnd type="none" w="med" len="med"/>
              <a:tailEnd type="none" w="med" len="med"/>
            </a:ln>
          </p:spPr>
        </p:cxnSp>
        <p:cxnSp>
          <p:nvCxnSpPr>
            <p:cNvPr id="100" name="Google Shape;100;p8"/>
            <p:cNvCxnSpPr/>
            <p:nvPr/>
          </p:nvCxnSpPr>
          <p:spPr>
            <a:xfrm>
              <a:off x="1423642" y="0"/>
              <a:ext cx="0" cy="5143500"/>
            </a:xfrm>
            <a:prstGeom prst="straightConnector1">
              <a:avLst/>
            </a:prstGeom>
            <a:noFill/>
            <a:ln w="19050" cap="flat" cmpd="sng">
              <a:solidFill>
                <a:schemeClr val="accent5"/>
              </a:solidFill>
              <a:prstDash val="solid"/>
              <a:round/>
              <a:headEnd type="none" w="med" len="med"/>
              <a:tailEnd type="none" w="med" len="med"/>
            </a:ln>
          </p:spPr>
        </p:cxnSp>
        <p:cxnSp>
          <p:nvCxnSpPr>
            <p:cNvPr id="101" name="Google Shape;101;p8"/>
            <p:cNvCxnSpPr/>
            <p:nvPr/>
          </p:nvCxnSpPr>
          <p:spPr>
            <a:xfrm>
              <a:off x="1906164" y="0"/>
              <a:ext cx="0" cy="5143500"/>
            </a:xfrm>
            <a:prstGeom prst="straightConnector1">
              <a:avLst/>
            </a:prstGeom>
            <a:noFill/>
            <a:ln w="19050" cap="flat" cmpd="sng">
              <a:solidFill>
                <a:schemeClr val="accent5"/>
              </a:solidFill>
              <a:prstDash val="solid"/>
              <a:round/>
              <a:headEnd type="none" w="med" len="med"/>
              <a:tailEnd type="none" w="med" len="med"/>
            </a:ln>
          </p:spPr>
        </p:cxnSp>
        <p:cxnSp>
          <p:nvCxnSpPr>
            <p:cNvPr id="102" name="Google Shape;102;p8"/>
            <p:cNvCxnSpPr/>
            <p:nvPr/>
          </p:nvCxnSpPr>
          <p:spPr>
            <a:xfrm>
              <a:off x="2388687" y="0"/>
              <a:ext cx="0" cy="5143500"/>
            </a:xfrm>
            <a:prstGeom prst="straightConnector1">
              <a:avLst/>
            </a:prstGeom>
            <a:noFill/>
            <a:ln w="19050" cap="flat" cmpd="sng">
              <a:solidFill>
                <a:schemeClr val="accent5"/>
              </a:solidFill>
              <a:prstDash val="solid"/>
              <a:round/>
              <a:headEnd type="none" w="med" len="med"/>
              <a:tailEnd type="none" w="med" len="med"/>
            </a:ln>
          </p:spPr>
        </p:cxnSp>
        <p:cxnSp>
          <p:nvCxnSpPr>
            <p:cNvPr id="103" name="Google Shape;103;p8"/>
            <p:cNvCxnSpPr/>
            <p:nvPr/>
          </p:nvCxnSpPr>
          <p:spPr>
            <a:xfrm>
              <a:off x="2871209" y="0"/>
              <a:ext cx="0" cy="5143500"/>
            </a:xfrm>
            <a:prstGeom prst="straightConnector1">
              <a:avLst/>
            </a:prstGeom>
            <a:noFill/>
            <a:ln w="19050" cap="flat" cmpd="sng">
              <a:solidFill>
                <a:schemeClr val="accent5"/>
              </a:solidFill>
              <a:prstDash val="solid"/>
              <a:round/>
              <a:headEnd type="none" w="med" len="med"/>
              <a:tailEnd type="none" w="med" len="med"/>
            </a:ln>
          </p:spPr>
        </p:cxnSp>
        <p:cxnSp>
          <p:nvCxnSpPr>
            <p:cNvPr id="104" name="Google Shape;104;p8"/>
            <p:cNvCxnSpPr/>
            <p:nvPr/>
          </p:nvCxnSpPr>
          <p:spPr>
            <a:xfrm>
              <a:off x="3353732" y="0"/>
              <a:ext cx="0" cy="5143500"/>
            </a:xfrm>
            <a:prstGeom prst="straightConnector1">
              <a:avLst/>
            </a:prstGeom>
            <a:noFill/>
            <a:ln w="19050" cap="flat" cmpd="sng">
              <a:solidFill>
                <a:schemeClr val="accent5"/>
              </a:solidFill>
              <a:prstDash val="solid"/>
              <a:round/>
              <a:headEnd type="none" w="med" len="med"/>
              <a:tailEnd type="none" w="med" len="med"/>
            </a:ln>
          </p:spPr>
        </p:cxnSp>
        <p:cxnSp>
          <p:nvCxnSpPr>
            <p:cNvPr id="105" name="Google Shape;105;p8"/>
            <p:cNvCxnSpPr/>
            <p:nvPr/>
          </p:nvCxnSpPr>
          <p:spPr>
            <a:xfrm>
              <a:off x="3836254" y="0"/>
              <a:ext cx="0" cy="5143500"/>
            </a:xfrm>
            <a:prstGeom prst="straightConnector1">
              <a:avLst/>
            </a:prstGeom>
            <a:noFill/>
            <a:ln w="19050" cap="flat" cmpd="sng">
              <a:solidFill>
                <a:schemeClr val="accent5"/>
              </a:solidFill>
              <a:prstDash val="solid"/>
              <a:round/>
              <a:headEnd type="none" w="med" len="med"/>
              <a:tailEnd type="none" w="med" len="med"/>
            </a:ln>
          </p:spPr>
        </p:cxnSp>
        <p:cxnSp>
          <p:nvCxnSpPr>
            <p:cNvPr id="106" name="Google Shape;106;p8"/>
            <p:cNvCxnSpPr/>
            <p:nvPr/>
          </p:nvCxnSpPr>
          <p:spPr>
            <a:xfrm>
              <a:off x="4318776" y="0"/>
              <a:ext cx="0" cy="5143500"/>
            </a:xfrm>
            <a:prstGeom prst="straightConnector1">
              <a:avLst/>
            </a:prstGeom>
            <a:noFill/>
            <a:ln w="19050" cap="flat" cmpd="sng">
              <a:solidFill>
                <a:schemeClr val="accent5"/>
              </a:solidFill>
              <a:prstDash val="solid"/>
              <a:round/>
              <a:headEnd type="none" w="med" len="med"/>
              <a:tailEnd type="none" w="med" len="med"/>
            </a:ln>
          </p:spPr>
        </p:cxnSp>
        <p:cxnSp>
          <p:nvCxnSpPr>
            <p:cNvPr id="107" name="Google Shape;107;p8"/>
            <p:cNvCxnSpPr/>
            <p:nvPr/>
          </p:nvCxnSpPr>
          <p:spPr>
            <a:xfrm>
              <a:off x="4801299" y="0"/>
              <a:ext cx="0" cy="5143500"/>
            </a:xfrm>
            <a:prstGeom prst="straightConnector1">
              <a:avLst/>
            </a:prstGeom>
            <a:noFill/>
            <a:ln w="19050" cap="flat" cmpd="sng">
              <a:solidFill>
                <a:schemeClr val="accent5"/>
              </a:solidFill>
              <a:prstDash val="solid"/>
              <a:round/>
              <a:headEnd type="none" w="med" len="med"/>
              <a:tailEnd type="none" w="med" len="med"/>
            </a:ln>
          </p:spPr>
        </p:cxnSp>
        <p:cxnSp>
          <p:nvCxnSpPr>
            <p:cNvPr id="108" name="Google Shape;108;p8"/>
            <p:cNvCxnSpPr/>
            <p:nvPr/>
          </p:nvCxnSpPr>
          <p:spPr>
            <a:xfrm>
              <a:off x="5283821" y="0"/>
              <a:ext cx="0" cy="5143500"/>
            </a:xfrm>
            <a:prstGeom prst="straightConnector1">
              <a:avLst/>
            </a:prstGeom>
            <a:noFill/>
            <a:ln w="19050" cap="flat" cmpd="sng">
              <a:solidFill>
                <a:schemeClr val="accent5"/>
              </a:solidFill>
              <a:prstDash val="solid"/>
              <a:round/>
              <a:headEnd type="none" w="med" len="med"/>
              <a:tailEnd type="none" w="med" len="med"/>
            </a:ln>
          </p:spPr>
        </p:cxnSp>
        <p:cxnSp>
          <p:nvCxnSpPr>
            <p:cNvPr id="109" name="Google Shape;109;p8"/>
            <p:cNvCxnSpPr/>
            <p:nvPr/>
          </p:nvCxnSpPr>
          <p:spPr>
            <a:xfrm>
              <a:off x="5766343" y="0"/>
              <a:ext cx="0" cy="5143500"/>
            </a:xfrm>
            <a:prstGeom prst="straightConnector1">
              <a:avLst/>
            </a:prstGeom>
            <a:noFill/>
            <a:ln w="19050" cap="flat" cmpd="sng">
              <a:solidFill>
                <a:schemeClr val="accent5"/>
              </a:solidFill>
              <a:prstDash val="solid"/>
              <a:round/>
              <a:headEnd type="none" w="med" len="med"/>
              <a:tailEnd type="none" w="med" len="med"/>
            </a:ln>
          </p:spPr>
        </p:cxnSp>
        <p:cxnSp>
          <p:nvCxnSpPr>
            <p:cNvPr id="110" name="Google Shape;110;p8"/>
            <p:cNvCxnSpPr/>
            <p:nvPr/>
          </p:nvCxnSpPr>
          <p:spPr>
            <a:xfrm>
              <a:off x="6248866" y="0"/>
              <a:ext cx="0" cy="5143500"/>
            </a:xfrm>
            <a:prstGeom prst="straightConnector1">
              <a:avLst/>
            </a:prstGeom>
            <a:noFill/>
            <a:ln w="19050" cap="flat" cmpd="sng">
              <a:solidFill>
                <a:schemeClr val="accent5"/>
              </a:solidFill>
              <a:prstDash val="solid"/>
              <a:round/>
              <a:headEnd type="none" w="med" len="med"/>
              <a:tailEnd type="none" w="med" len="med"/>
            </a:ln>
          </p:spPr>
        </p:cxnSp>
        <p:cxnSp>
          <p:nvCxnSpPr>
            <p:cNvPr id="111" name="Google Shape;111;p8"/>
            <p:cNvCxnSpPr/>
            <p:nvPr/>
          </p:nvCxnSpPr>
          <p:spPr>
            <a:xfrm>
              <a:off x="6731388" y="0"/>
              <a:ext cx="0" cy="5143500"/>
            </a:xfrm>
            <a:prstGeom prst="straightConnector1">
              <a:avLst/>
            </a:prstGeom>
            <a:noFill/>
            <a:ln w="19050" cap="flat" cmpd="sng">
              <a:solidFill>
                <a:schemeClr val="accent5"/>
              </a:solidFill>
              <a:prstDash val="solid"/>
              <a:round/>
              <a:headEnd type="none" w="med" len="med"/>
              <a:tailEnd type="none" w="med" len="med"/>
            </a:ln>
          </p:spPr>
        </p:cxnSp>
        <p:cxnSp>
          <p:nvCxnSpPr>
            <p:cNvPr id="112" name="Google Shape;112;p8"/>
            <p:cNvCxnSpPr/>
            <p:nvPr/>
          </p:nvCxnSpPr>
          <p:spPr>
            <a:xfrm>
              <a:off x="7213911" y="0"/>
              <a:ext cx="0" cy="5143500"/>
            </a:xfrm>
            <a:prstGeom prst="straightConnector1">
              <a:avLst/>
            </a:prstGeom>
            <a:noFill/>
            <a:ln w="19050" cap="flat" cmpd="sng">
              <a:solidFill>
                <a:schemeClr val="accent5"/>
              </a:solidFill>
              <a:prstDash val="solid"/>
              <a:round/>
              <a:headEnd type="none" w="med" len="med"/>
              <a:tailEnd type="none" w="med" len="med"/>
            </a:ln>
          </p:spPr>
        </p:cxnSp>
        <p:cxnSp>
          <p:nvCxnSpPr>
            <p:cNvPr id="113" name="Google Shape;113;p8"/>
            <p:cNvCxnSpPr/>
            <p:nvPr/>
          </p:nvCxnSpPr>
          <p:spPr>
            <a:xfrm>
              <a:off x="7696433" y="0"/>
              <a:ext cx="0" cy="5143500"/>
            </a:xfrm>
            <a:prstGeom prst="straightConnector1">
              <a:avLst/>
            </a:prstGeom>
            <a:noFill/>
            <a:ln w="19050" cap="flat" cmpd="sng">
              <a:solidFill>
                <a:schemeClr val="accent5"/>
              </a:solidFill>
              <a:prstDash val="solid"/>
              <a:round/>
              <a:headEnd type="none" w="med" len="med"/>
              <a:tailEnd type="none" w="med" len="med"/>
            </a:ln>
          </p:spPr>
        </p:cxnSp>
        <p:cxnSp>
          <p:nvCxnSpPr>
            <p:cNvPr id="114" name="Google Shape;114;p8"/>
            <p:cNvCxnSpPr/>
            <p:nvPr/>
          </p:nvCxnSpPr>
          <p:spPr>
            <a:xfrm>
              <a:off x="8178955" y="0"/>
              <a:ext cx="0" cy="5143500"/>
            </a:xfrm>
            <a:prstGeom prst="straightConnector1">
              <a:avLst/>
            </a:prstGeom>
            <a:noFill/>
            <a:ln w="19050" cap="flat" cmpd="sng">
              <a:solidFill>
                <a:schemeClr val="accent5"/>
              </a:solidFill>
              <a:prstDash val="solid"/>
              <a:round/>
              <a:headEnd type="none" w="med" len="med"/>
              <a:tailEnd type="none" w="med" len="med"/>
            </a:ln>
          </p:spPr>
        </p:cxnSp>
        <p:cxnSp>
          <p:nvCxnSpPr>
            <p:cNvPr id="115" name="Google Shape;115;p8"/>
            <p:cNvCxnSpPr/>
            <p:nvPr/>
          </p:nvCxnSpPr>
          <p:spPr>
            <a:xfrm>
              <a:off x="8661478" y="0"/>
              <a:ext cx="0" cy="5143500"/>
            </a:xfrm>
            <a:prstGeom prst="straightConnector1">
              <a:avLst/>
            </a:prstGeom>
            <a:noFill/>
            <a:ln w="19050" cap="flat" cmpd="sng">
              <a:solidFill>
                <a:schemeClr val="accent5"/>
              </a:solidFill>
              <a:prstDash val="solid"/>
              <a:round/>
              <a:headEnd type="none" w="med" len="med"/>
              <a:tailEnd type="none" w="med" len="med"/>
            </a:ln>
          </p:spPr>
        </p:cxnSp>
        <p:cxnSp>
          <p:nvCxnSpPr>
            <p:cNvPr id="116" name="Google Shape;116;p8"/>
            <p:cNvCxnSpPr/>
            <p:nvPr/>
          </p:nvCxnSpPr>
          <p:spPr>
            <a:xfrm>
              <a:off x="4562400" y="-4181188"/>
              <a:ext cx="0" cy="9163200"/>
            </a:xfrm>
            <a:prstGeom prst="straightConnector1">
              <a:avLst/>
            </a:prstGeom>
            <a:noFill/>
            <a:ln w="19050" cap="flat" cmpd="sng">
              <a:solidFill>
                <a:schemeClr val="accent5"/>
              </a:solidFill>
              <a:prstDash val="solid"/>
              <a:round/>
              <a:headEnd type="none" w="med" len="med"/>
              <a:tailEnd type="none" w="med" len="med"/>
            </a:ln>
          </p:spPr>
        </p:cxnSp>
        <p:cxnSp>
          <p:nvCxnSpPr>
            <p:cNvPr id="117" name="Google Shape;117;p8"/>
            <p:cNvCxnSpPr/>
            <p:nvPr/>
          </p:nvCxnSpPr>
          <p:spPr>
            <a:xfrm>
              <a:off x="4562400" y="-3698666"/>
              <a:ext cx="0" cy="9163200"/>
            </a:xfrm>
            <a:prstGeom prst="straightConnector1">
              <a:avLst/>
            </a:prstGeom>
            <a:noFill/>
            <a:ln w="19050" cap="flat" cmpd="sng">
              <a:solidFill>
                <a:schemeClr val="accent5"/>
              </a:solidFill>
              <a:prstDash val="solid"/>
              <a:round/>
              <a:headEnd type="none" w="med" len="med"/>
              <a:tailEnd type="none" w="med" len="med"/>
            </a:ln>
          </p:spPr>
        </p:cxnSp>
        <p:cxnSp>
          <p:nvCxnSpPr>
            <p:cNvPr id="118" name="Google Shape;118;p8"/>
            <p:cNvCxnSpPr/>
            <p:nvPr/>
          </p:nvCxnSpPr>
          <p:spPr>
            <a:xfrm>
              <a:off x="4562400" y="-3216143"/>
              <a:ext cx="0" cy="9163200"/>
            </a:xfrm>
            <a:prstGeom prst="straightConnector1">
              <a:avLst/>
            </a:prstGeom>
            <a:noFill/>
            <a:ln w="19050" cap="flat" cmpd="sng">
              <a:solidFill>
                <a:schemeClr val="accent5"/>
              </a:solidFill>
              <a:prstDash val="solid"/>
              <a:round/>
              <a:headEnd type="none" w="med" len="med"/>
              <a:tailEnd type="none" w="med" len="med"/>
            </a:ln>
          </p:spPr>
        </p:cxnSp>
        <p:cxnSp>
          <p:nvCxnSpPr>
            <p:cNvPr id="119" name="Google Shape;119;p8"/>
            <p:cNvCxnSpPr/>
            <p:nvPr/>
          </p:nvCxnSpPr>
          <p:spPr>
            <a:xfrm>
              <a:off x="4562400" y="-2733621"/>
              <a:ext cx="0" cy="9163200"/>
            </a:xfrm>
            <a:prstGeom prst="straightConnector1">
              <a:avLst/>
            </a:prstGeom>
            <a:noFill/>
            <a:ln w="19050" cap="flat" cmpd="sng">
              <a:solidFill>
                <a:schemeClr val="accent5"/>
              </a:solidFill>
              <a:prstDash val="solid"/>
              <a:round/>
              <a:headEnd type="none" w="med" len="med"/>
              <a:tailEnd type="none" w="med" len="med"/>
            </a:ln>
          </p:spPr>
        </p:cxnSp>
        <p:cxnSp>
          <p:nvCxnSpPr>
            <p:cNvPr id="120" name="Google Shape;120;p8"/>
            <p:cNvCxnSpPr/>
            <p:nvPr/>
          </p:nvCxnSpPr>
          <p:spPr>
            <a:xfrm>
              <a:off x="4562400" y="-2251099"/>
              <a:ext cx="0" cy="9163200"/>
            </a:xfrm>
            <a:prstGeom prst="straightConnector1">
              <a:avLst/>
            </a:prstGeom>
            <a:noFill/>
            <a:ln w="19050" cap="flat" cmpd="sng">
              <a:solidFill>
                <a:schemeClr val="accent5"/>
              </a:solidFill>
              <a:prstDash val="solid"/>
              <a:round/>
              <a:headEnd type="none" w="med" len="med"/>
              <a:tailEnd type="none" w="med" len="med"/>
            </a:ln>
          </p:spPr>
        </p:cxnSp>
        <p:cxnSp>
          <p:nvCxnSpPr>
            <p:cNvPr id="121" name="Google Shape;121;p8"/>
            <p:cNvCxnSpPr/>
            <p:nvPr/>
          </p:nvCxnSpPr>
          <p:spPr>
            <a:xfrm>
              <a:off x="4562400" y="-1768576"/>
              <a:ext cx="0" cy="9163200"/>
            </a:xfrm>
            <a:prstGeom prst="straightConnector1">
              <a:avLst/>
            </a:prstGeom>
            <a:noFill/>
            <a:ln w="19050" cap="flat" cmpd="sng">
              <a:solidFill>
                <a:schemeClr val="accent5"/>
              </a:solidFill>
              <a:prstDash val="solid"/>
              <a:round/>
              <a:headEnd type="none" w="med" len="med"/>
              <a:tailEnd type="none" w="med" len="med"/>
            </a:ln>
          </p:spPr>
        </p:cxnSp>
        <p:cxnSp>
          <p:nvCxnSpPr>
            <p:cNvPr id="122" name="Google Shape;122;p8"/>
            <p:cNvCxnSpPr/>
            <p:nvPr/>
          </p:nvCxnSpPr>
          <p:spPr>
            <a:xfrm>
              <a:off x="4562400" y="-1286054"/>
              <a:ext cx="0" cy="9163200"/>
            </a:xfrm>
            <a:prstGeom prst="straightConnector1">
              <a:avLst/>
            </a:prstGeom>
            <a:noFill/>
            <a:ln w="19050" cap="flat" cmpd="sng">
              <a:solidFill>
                <a:schemeClr val="accent5"/>
              </a:solidFill>
              <a:prstDash val="solid"/>
              <a:round/>
              <a:headEnd type="none" w="med" len="med"/>
              <a:tailEnd type="none" w="med" len="med"/>
            </a:ln>
          </p:spPr>
        </p:cxnSp>
        <p:cxnSp>
          <p:nvCxnSpPr>
            <p:cNvPr id="123" name="Google Shape;123;p8"/>
            <p:cNvCxnSpPr/>
            <p:nvPr/>
          </p:nvCxnSpPr>
          <p:spPr>
            <a:xfrm>
              <a:off x="4562400" y="-803532"/>
              <a:ext cx="0" cy="9163200"/>
            </a:xfrm>
            <a:prstGeom prst="straightConnector1">
              <a:avLst/>
            </a:prstGeom>
            <a:noFill/>
            <a:ln w="19050" cap="flat" cmpd="sng">
              <a:solidFill>
                <a:schemeClr val="accent5"/>
              </a:solidFill>
              <a:prstDash val="solid"/>
              <a:round/>
              <a:headEnd type="none" w="med" len="med"/>
              <a:tailEnd type="none" w="med" len="med"/>
            </a:ln>
          </p:spPr>
        </p:cxnSp>
        <p:cxnSp>
          <p:nvCxnSpPr>
            <p:cNvPr id="124" name="Google Shape;124;p8"/>
            <p:cNvCxnSpPr/>
            <p:nvPr/>
          </p:nvCxnSpPr>
          <p:spPr>
            <a:xfrm>
              <a:off x="4562400" y="-321009"/>
              <a:ext cx="0" cy="9163200"/>
            </a:xfrm>
            <a:prstGeom prst="straightConnector1">
              <a:avLst/>
            </a:prstGeom>
            <a:noFill/>
            <a:ln w="19050" cap="flat" cmpd="sng">
              <a:solidFill>
                <a:schemeClr val="accent5"/>
              </a:solidFill>
              <a:prstDash val="solid"/>
              <a:round/>
              <a:headEnd type="none" w="med" len="med"/>
              <a:tailEnd type="none" w="med" len="med"/>
            </a:ln>
          </p:spPr>
        </p:cxnSp>
        <p:cxnSp>
          <p:nvCxnSpPr>
            <p:cNvPr id="125" name="Google Shape;125;p8"/>
            <p:cNvCxnSpPr/>
            <p:nvPr/>
          </p:nvCxnSpPr>
          <p:spPr>
            <a:xfrm>
              <a:off x="4562400" y="161513"/>
              <a:ext cx="0" cy="9163200"/>
            </a:xfrm>
            <a:prstGeom prst="straightConnector1">
              <a:avLst/>
            </a:prstGeom>
            <a:noFill/>
            <a:ln w="19050" cap="flat" cmpd="sng">
              <a:solidFill>
                <a:schemeClr val="accent5"/>
              </a:solidFill>
              <a:prstDash val="solid"/>
              <a:round/>
              <a:headEnd type="none" w="med" len="med"/>
              <a:tailEnd type="none" w="med" len="med"/>
            </a:ln>
          </p:spPr>
        </p:cxnSp>
      </p:grpSp>
      <p:sp>
        <p:nvSpPr>
          <p:cNvPr id="126" name="Google Shape;126;p8"/>
          <p:cNvSpPr/>
          <p:nvPr/>
        </p:nvSpPr>
        <p:spPr>
          <a:xfrm>
            <a:off x="612900" y="349875"/>
            <a:ext cx="7918200" cy="4457100"/>
          </a:xfrm>
          <a:prstGeom prst="roundRect">
            <a:avLst>
              <a:gd name="adj" fmla="val 15356"/>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835750" y="539400"/>
            <a:ext cx="7472400" cy="4077900"/>
          </a:xfrm>
          <a:prstGeom prst="roundRect">
            <a:avLst>
              <a:gd name="adj" fmla="val 12605"/>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1043600" y="730100"/>
            <a:ext cx="7048500" cy="3696600"/>
          </a:xfrm>
          <a:prstGeom prst="roundRect">
            <a:avLst>
              <a:gd name="adj" fmla="val 9256"/>
            </a:avLst>
          </a:pr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8"/>
          <p:cNvSpPr txBox="1">
            <a:spLocks noGrp="1"/>
          </p:cNvSpPr>
          <p:nvPr>
            <p:ph type="title"/>
          </p:nvPr>
        </p:nvSpPr>
        <p:spPr>
          <a:xfrm>
            <a:off x="1715550" y="1620900"/>
            <a:ext cx="5712900" cy="19017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0"/>
        <p:cNvGrpSpPr/>
        <p:nvPr/>
      </p:nvGrpSpPr>
      <p:grpSpPr>
        <a:xfrm>
          <a:off x="0" y="0"/>
          <a:ext cx="0" cy="0"/>
          <a:chOff x="0" y="0"/>
          <a:chExt cx="0" cy="0"/>
        </a:xfrm>
      </p:grpSpPr>
      <p:grpSp>
        <p:nvGrpSpPr>
          <p:cNvPr id="131" name="Google Shape;131;p9"/>
          <p:cNvGrpSpPr/>
          <p:nvPr/>
        </p:nvGrpSpPr>
        <p:grpSpPr>
          <a:xfrm>
            <a:off x="75" y="3988950"/>
            <a:ext cx="9144000" cy="1158000"/>
            <a:chOff x="75" y="3985500"/>
            <a:chExt cx="9144000" cy="1158000"/>
          </a:xfrm>
        </p:grpSpPr>
        <p:sp>
          <p:nvSpPr>
            <p:cNvPr id="132" name="Google Shape;132;p9"/>
            <p:cNvSpPr/>
            <p:nvPr/>
          </p:nvSpPr>
          <p:spPr>
            <a:xfrm>
              <a:off x="75" y="3985500"/>
              <a:ext cx="9144000" cy="292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9"/>
            <p:cNvSpPr/>
            <p:nvPr/>
          </p:nvSpPr>
          <p:spPr>
            <a:xfrm>
              <a:off x="75" y="4272300"/>
              <a:ext cx="9144000" cy="292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9"/>
            <p:cNvSpPr/>
            <p:nvPr/>
          </p:nvSpPr>
          <p:spPr>
            <a:xfrm>
              <a:off x="75" y="4561800"/>
              <a:ext cx="9144000" cy="29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9"/>
            <p:cNvSpPr/>
            <p:nvPr/>
          </p:nvSpPr>
          <p:spPr>
            <a:xfrm>
              <a:off x="75" y="4851300"/>
              <a:ext cx="9144000" cy="2922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 name="Google Shape;136;p9"/>
          <p:cNvSpPr/>
          <p:nvPr/>
        </p:nvSpPr>
        <p:spPr>
          <a:xfrm rot="10800000">
            <a:off x="0" y="-2"/>
            <a:ext cx="9144000" cy="1438312"/>
          </a:xfrm>
          <a:custGeom>
            <a:avLst/>
            <a:gdLst/>
            <a:ahLst/>
            <a:cxnLst/>
            <a:rect l="l" t="t" r="r" b="b"/>
            <a:pathLst>
              <a:path w="285750" h="64390" extrusionOk="0">
                <a:moveTo>
                  <a:pt x="41446" y="1536"/>
                </a:moveTo>
                <a:lnTo>
                  <a:pt x="39576" y="2727"/>
                </a:lnTo>
                <a:lnTo>
                  <a:pt x="20253" y="2727"/>
                </a:lnTo>
                <a:lnTo>
                  <a:pt x="22574" y="1536"/>
                </a:lnTo>
                <a:close/>
                <a:moveTo>
                  <a:pt x="63294" y="1536"/>
                </a:moveTo>
                <a:lnTo>
                  <a:pt x="61841" y="2727"/>
                </a:lnTo>
                <a:lnTo>
                  <a:pt x="42577" y="2727"/>
                </a:lnTo>
                <a:lnTo>
                  <a:pt x="44458" y="1536"/>
                </a:lnTo>
                <a:close/>
                <a:moveTo>
                  <a:pt x="87070" y="1536"/>
                </a:moveTo>
                <a:lnTo>
                  <a:pt x="85987" y="2727"/>
                </a:lnTo>
                <a:lnTo>
                  <a:pt x="64449" y="2727"/>
                </a:lnTo>
                <a:lnTo>
                  <a:pt x="65913" y="1536"/>
                </a:lnTo>
                <a:close/>
                <a:moveTo>
                  <a:pt x="107335" y="1536"/>
                </a:moveTo>
                <a:lnTo>
                  <a:pt x="106692" y="2727"/>
                </a:lnTo>
                <a:lnTo>
                  <a:pt x="88285" y="2727"/>
                </a:lnTo>
                <a:lnTo>
                  <a:pt x="89345" y="1536"/>
                </a:lnTo>
                <a:close/>
                <a:moveTo>
                  <a:pt x="128969" y="1536"/>
                </a:moveTo>
                <a:lnTo>
                  <a:pt x="128766" y="2727"/>
                </a:lnTo>
                <a:lnTo>
                  <a:pt x="108716" y="2727"/>
                </a:lnTo>
                <a:lnTo>
                  <a:pt x="109359" y="1536"/>
                </a:lnTo>
                <a:close/>
                <a:moveTo>
                  <a:pt x="154900" y="1536"/>
                </a:moveTo>
                <a:lnTo>
                  <a:pt x="155115" y="2727"/>
                </a:lnTo>
                <a:lnTo>
                  <a:pt x="130647" y="2727"/>
                </a:lnTo>
                <a:lnTo>
                  <a:pt x="130850" y="1536"/>
                </a:lnTo>
                <a:close/>
                <a:moveTo>
                  <a:pt x="176391" y="1536"/>
                </a:moveTo>
                <a:lnTo>
                  <a:pt x="177034" y="2727"/>
                </a:lnTo>
                <a:lnTo>
                  <a:pt x="156984" y="2727"/>
                </a:lnTo>
                <a:lnTo>
                  <a:pt x="156770" y="1536"/>
                </a:lnTo>
                <a:close/>
                <a:moveTo>
                  <a:pt x="196394" y="1536"/>
                </a:moveTo>
                <a:lnTo>
                  <a:pt x="197465" y="2727"/>
                </a:lnTo>
                <a:lnTo>
                  <a:pt x="179058" y="2727"/>
                </a:lnTo>
                <a:lnTo>
                  <a:pt x="178415" y="1536"/>
                </a:lnTo>
                <a:close/>
                <a:moveTo>
                  <a:pt x="219837" y="1536"/>
                </a:moveTo>
                <a:lnTo>
                  <a:pt x="221290" y="2727"/>
                </a:lnTo>
                <a:lnTo>
                  <a:pt x="199751" y="2727"/>
                </a:lnTo>
                <a:lnTo>
                  <a:pt x="198680" y="1536"/>
                </a:lnTo>
                <a:close/>
                <a:moveTo>
                  <a:pt x="241292" y="1536"/>
                </a:moveTo>
                <a:lnTo>
                  <a:pt x="243173" y="2727"/>
                </a:lnTo>
                <a:lnTo>
                  <a:pt x="223909" y="2727"/>
                </a:lnTo>
                <a:lnTo>
                  <a:pt x="222456" y="1536"/>
                </a:lnTo>
                <a:close/>
                <a:moveTo>
                  <a:pt x="263176" y="1536"/>
                </a:moveTo>
                <a:lnTo>
                  <a:pt x="265497" y="2727"/>
                </a:lnTo>
                <a:lnTo>
                  <a:pt x="246174" y="2727"/>
                </a:lnTo>
                <a:lnTo>
                  <a:pt x="244304" y="1536"/>
                </a:lnTo>
                <a:close/>
                <a:moveTo>
                  <a:pt x="37195" y="4215"/>
                </a:moveTo>
                <a:lnTo>
                  <a:pt x="31480" y="7834"/>
                </a:lnTo>
                <a:lnTo>
                  <a:pt x="10251" y="7834"/>
                </a:lnTo>
                <a:lnTo>
                  <a:pt x="17324" y="4215"/>
                </a:lnTo>
                <a:close/>
                <a:moveTo>
                  <a:pt x="128516" y="4215"/>
                </a:moveTo>
                <a:lnTo>
                  <a:pt x="127885" y="7834"/>
                </a:lnTo>
                <a:lnTo>
                  <a:pt x="105966" y="7834"/>
                </a:lnTo>
                <a:lnTo>
                  <a:pt x="107918" y="4215"/>
                </a:lnTo>
                <a:close/>
                <a:moveTo>
                  <a:pt x="155365" y="4215"/>
                </a:moveTo>
                <a:lnTo>
                  <a:pt x="155984" y="7834"/>
                </a:lnTo>
                <a:lnTo>
                  <a:pt x="129766" y="7834"/>
                </a:lnTo>
                <a:lnTo>
                  <a:pt x="130385" y="4215"/>
                </a:lnTo>
                <a:close/>
                <a:moveTo>
                  <a:pt x="59996" y="4239"/>
                </a:moveTo>
                <a:lnTo>
                  <a:pt x="55543" y="7846"/>
                </a:lnTo>
                <a:lnTo>
                  <a:pt x="34481" y="7846"/>
                </a:lnTo>
                <a:lnTo>
                  <a:pt x="40219" y="4239"/>
                </a:lnTo>
                <a:close/>
                <a:moveTo>
                  <a:pt x="84665" y="4239"/>
                </a:moveTo>
                <a:lnTo>
                  <a:pt x="81427" y="7846"/>
                </a:lnTo>
                <a:lnTo>
                  <a:pt x="58162" y="7846"/>
                </a:lnTo>
                <a:lnTo>
                  <a:pt x="62615" y="4239"/>
                </a:lnTo>
                <a:close/>
                <a:moveTo>
                  <a:pt x="105894" y="4239"/>
                </a:moveTo>
                <a:lnTo>
                  <a:pt x="103942" y="7846"/>
                </a:lnTo>
                <a:lnTo>
                  <a:pt x="83713" y="7846"/>
                </a:lnTo>
                <a:lnTo>
                  <a:pt x="86951" y="4239"/>
                </a:lnTo>
                <a:close/>
                <a:moveTo>
                  <a:pt x="177832" y="4239"/>
                </a:moveTo>
                <a:lnTo>
                  <a:pt x="179784" y="7846"/>
                </a:lnTo>
                <a:lnTo>
                  <a:pt x="157865" y="7846"/>
                </a:lnTo>
                <a:lnTo>
                  <a:pt x="157234" y="4239"/>
                </a:lnTo>
                <a:close/>
                <a:moveTo>
                  <a:pt x="198811" y="4239"/>
                </a:moveTo>
                <a:lnTo>
                  <a:pt x="202037" y="7846"/>
                </a:lnTo>
                <a:lnTo>
                  <a:pt x="181808" y="7846"/>
                </a:lnTo>
                <a:lnTo>
                  <a:pt x="179868" y="4239"/>
                </a:lnTo>
                <a:close/>
                <a:moveTo>
                  <a:pt x="223135" y="4239"/>
                </a:moveTo>
                <a:lnTo>
                  <a:pt x="227588" y="7846"/>
                </a:lnTo>
                <a:lnTo>
                  <a:pt x="204323" y="7846"/>
                </a:lnTo>
                <a:lnTo>
                  <a:pt x="201097" y="4239"/>
                </a:lnTo>
                <a:close/>
                <a:moveTo>
                  <a:pt x="245543" y="4239"/>
                </a:moveTo>
                <a:lnTo>
                  <a:pt x="251258" y="7846"/>
                </a:lnTo>
                <a:lnTo>
                  <a:pt x="230207" y="7846"/>
                </a:lnTo>
                <a:lnTo>
                  <a:pt x="225754" y="4239"/>
                </a:lnTo>
                <a:close/>
                <a:moveTo>
                  <a:pt x="268438" y="4239"/>
                </a:moveTo>
                <a:lnTo>
                  <a:pt x="275499" y="7846"/>
                </a:lnTo>
                <a:lnTo>
                  <a:pt x="254294" y="7846"/>
                </a:lnTo>
                <a:lnTo>
                  <a:pt x="248567" y="4239"/>
                </a:lnTo>
                <a:close/>
                <a:moveTo>
                  <a:pt x="7382" y="9323"/>
                </a:moveTo>
                <a:lnTo>
                  <a:pt x="7382" y="9358"/>
                </a:lnTo>
                <a:lnTo>
                  <a:pt x="29099" y="9358"/>
                </a:lnTo>
                <a:lnTo>
                  <a:pt x="23753" y="12728"/>
                </a:lnTo>
                <a:lnTo>
                  <a:pt x="726" y="12728"/>
                </a:lnTo>
                <a:lnTo>
                  <a:pt x="7382" y="9323"/>
                </a:lnTo>
                <a:close/>
                <a:moveTo>
                  <a:pt x="53697" y="9358"/>
                </a:moveTo>
                <a:lnTo>
                  <a:pt x="49542" y="12728"/>
                </a:lnTo>
                <a:lnTo>
                  <a:pt x="26777" y="12728"/>
                </a:lnTo>
                <a:lnTo>
                  <a:pt x="32123" y="9358"/>
                </a:lnTo>
                <a:close/>
                <a:moveTo>
                  <a:pt x="80081" y="9358"/>
                </a:moveTo>
                <a:lnTo>
                  <a:pt x="77081" y="12728"/>
                </a:lnTo>
                <a:lnTo>
                  <a:pt x="52161" y="12728"/>
                </a:lnTo>
                <a:lnTo>
                  <a:pt x="56317" y="9358"/>
                </a:lnTo>
                <a:close/>
                <a:moveTo>
                  <a:pt x="103144" y="9358"/>
                </a:moveTo>
                <a:lnTo>
                  <a:pt x="101322" y="12728"/>
                </a:lnTo>
                <a:lnTo>
                  <a:pt x="79367" y="12728"/>
                </a:lnTo>
                <a:lnTo>
                  <a:pt x="82391" y="9358"/>
                </a:lnTo>
                <a:close/>
                <a:moveTo>
                  <a:pt x="127623" y="9358"/>
                </a:moveTo>
                <a:lnTo>
                  <a:pt x="127040" y="12728"/>
                </a:lnTo>
                <a:lnTo>
                  <a:pt x="103346" y="12728"/>
                </a:lnTo>
                <a:lnTo>
                  <a:pt x="105168" y="9358"/>
                </a:lnTo>
                <a:close/>
                <a:moveTo>
                  <a:pt x="156246" y="9358"/>
                </a:moveTo>
                <a:lnTo>
                  <a:pt x="156817" y="12728"/>
                </a:lnTo>
                <a:lnTo>
                  <a:pt x="128933" y="12728"/>
                </a:lnTo>
                <a:lnTo>
                  <a:pt x="129516" y="9358"/>
                </a:lnTo>
                <a:close/>
                <a:moveTo>
                  <a:pt x="180594" y="9358"/>
                </a:moveTo>
                <a:lnTo>
                  <a:pt x="182404" y="12728"/>
                </a:lnTo>
                <a:lnTo>
                  <a:pt x="158710" y="12728"/>
                </a:lnTo>
                <a:lnTo>
                  <a:pt x="158127" y="9358"/>
                </a:lnTo>
                <a:close/>
                <a:moveTo>
                  <a:pt x="203359" y="9358"/>
                </a:moveTo>
                <a:lnTo>
                  <a:pt x="206383" y="12728"/>
                </a:lnTo>
                <a:lnTo>
                  <a:pt x="184416" y="12728"/>
                </a:lnTo>
                <a:lnTo>
                  <a:pt x="182594" y="9358"/>
                </a:lnTo>
                <a:close/>
                <a:moveTo>
                  <a:pt x="229433" y="9358"/>
                </a:moveTo>
                <a:lnTo>
                  <a:pt x="233589" y="12728"/>
                </a:lnTo>
                <a:lnTo>
                  <a:pt x="208669" y="12728"/>
                </a:lnTo>
                <a:lnTo>
                  <a:pt x="205669" y="9358"/>
                </a:lnTo>
                <a:close/>
                <a:moveTo>
                  <a:pt x="253639" y="9358"/>
                </a:moveTo>
                <a:lnTo>
                  <a:pt x="258973" y="12728"/>
                </a:lnTo>
                <a:lnTo>
                  <a:pt x="236208" y="12728"/>
                </a:lnTo>
                <a:lnTo>
                  <a:pt x="232053" y="9358"/>
                </a:lnTo>
                <a:close/>
                <a:moveTo>
                  <a:pt x="278428" y="9358"/>
                </a:moveTo>
                <a:lnTo>
                  <a:pt x="285024" y="12728"/>
                </a:lnTo>
                <a:lnTo>
                  <a:pt x="261997" y="12728"/>
                </a:lnTo>
                <a:lnTo>
                  <a:pt x="256651" y="9358"/>
                </a:lnTo>
                <a:close/>
                <a:moveTo>
                  <a:pt x="47720" y="14240"/>
                </a:moveTo>
                <a:lnTo>
                  <a:pt x="41827" y="19014"/>
                </a:lnTo>
                <a:lnTo>
                  <a:pt x="16883" y="19003"/>
                </a:lnTo>
                <a:lnTo>
                  <a:pt x="24408" y="14240"/>
                </a:lnTo>
                <a:close/>
                <a:moveTo>
                  <a:pt x="75736" y="14240"/>
                </a:moveTo>
                <a:lnTo>
                  <a:pt x="71438" y="19038"/>
                </a:lnTo>
                <a:lnTo>
                  <a:pt x="44446" y="19014"/>
                </a:lnTo>
                <a:lnTo>
                  <a:pt x="50316" y="14240"/>
                </a:lnTo>
                <a:close/>
                <a:moveTo>
                  <a:pt x="100501" y="14240"/>
                </a:moveTo>
                <a:lnTo>
                  <a:pt x="97929" y="19062"/>
                </a:lnTo>
                <a:lnTo>
                  <a:pt x="73735" y="19038"/>
                </a:lnTo>
                <a:lnTo>
                  <a:pt x="78010" y="14240"/>
                </a:lnTo>
                <a:close/>
                <a:moveTo>
                  <a:pt x="126790" y="14240"/>
                </a:moveTo>
                <a:lnTo>
                  <a:pt x="125956" y="19086"/>
                </a:lnTo>
                <a:lnTo>
                  <a:pt x="99953" y="19062"/>
                </a:lnTo>
                <a:lnTo>
                  <a:pt x="102549" y="14240"/>
                </a:lnTo>
                <a:close/>
                <a:moveTo>
                  <a:pt x="157079" y="14216"/>
                </a:moveTo>
                <a:lnTo>
                  <a:pt x="157913" y="19098"/>
                </a:lnTo>
                <a:lnTo>
                  <a:pt x="127826" y="19086"/>
                </a:lnTo>
                <a:lnTo>
                  <a:pt x="128659" y="14216"/>
                </a:lnTo>
                <a:close/>
                <a:moveTo>
                  <a:pt x="183213" y="14216"/>
                </a:moveTo>
                <a:lnTo>
                  <a:pt x="183213" y="14240"/>
                </a:lnTo>
                <a:lnTo>
                  <a:pt x="185845" y="19145"/>
                </a:lnTo>
                <a:lnTo>
                  <a:pt x="159794" y="19122"/>
                </a:lnTo>
                <a:lnTo>
                  <a:pt x="158960" y="14216"/>
                </a:lnTo>
                <a:close/>
                <a:moveTo>
                  <a:pt x="207716" y="14240"/>
                </a:moveTo>
                <a:lnTo>
                  <a:pt x="212122" y="19181"/>
                </a:lnTo>
                <a:lnTo>
                  <a:pt x="212122" y="19181"/>
                </a:lnTo>
                <a:lnTo>
                  <a:pt x="187869" y="19145"/>
                </a:lnTo>
                <a:lnTo>
                  <a:pt x="185226" y="14240"/>
                </a:lnTo>
                <a:close/>
                <a:moveTo>
                  <a:pt x="235434" y="14216"/>
                </a:moveTo>
                <a:lnTo>
                  <a:pt x="241518" y="19181"/>
                </a:lnTo>
                <a:lnTo>
                  <a:pt x="214420" y="19157"/>
                </a:lnTo>
                <a:lnTo>
                  <a:pt x="210014" y="14216"/>
                </a:lnTo>
                <a:close/>
                <a:moveTo>
                  <a:pt x="261342" y="14240"/>
                </a:moveTo>
                <a:lnTo>
                  <a:pt x="269236" y="19217"/>
                </a:lnTo>
                <a:lnTo>
                  <a:pt x="244150" y="19193"/>
                </a:lnTo>
                <a:lnTo>
                  <a:pt x="238054" y="14240"/>
                </a:lnTo>
                <a:close/>
                <a:moveTo>
                  <a:pt x="72402" y="20527"/>
                </a:moveTo>
                <a:lnTo>
                  <a:pt x="97131" y="20562"/>
                </a:lnTo>
                <a:lnTo>
                  <a:pt x="94405" y="25622"/>
                </a:lnTo>
                <a:lnTo>
                  <a:pt x="67866" y="25622"/>
                </a:lnTo>
                <a:lnTo>
                  <a:pt x="72402" y="20527"/>
                </a:lnTo>
                <a:close/>
                <a:moveTo>
                  <a:pt x="160068" y="20622"/>
                </a:moveTo>
                <a:lnTo>
                  <a:pt x="186642" y="20634"/>
                </a:lnTo>
                <a:lnTo>
                  <a:pt x="189321" y="25622"/>
                </a:lnTo>
                <a:lnTo>
                  <a:pt x="160925" y="25622"/>
                </a:lnTo>
                <a:lnTo>
                  <a:pt x="160068" y="20622"/>
                </a:lnTo>
                <a:close/>
                <a:moveTo>
                  <a:pt x="188666" y="20634"/>
                </a:moveTo>
                <a:lnTo>
                  <a:pt x="213467" y="20669"/>
                </a:lnTo>
                <a:lnTo>
                  <a:pt x="217884" y="25622"/>
                </a:lnTo>
                <a:lnTo>
                  <a:pt x="191345" y="25622"/>
                </a:lnTo>
                <a:lnTo>
                  <a:pt x="188666" y="20634"/>
                </a:lnTo>
                <a:close/>
                <a:moveTo>
                  <a:pt x="245983" y="20693"/>
                </a:moveTo>
                <a:lnTo>
                  <a:pt x="271593" y="20705"/>
                </a:lnTo>
                <a:lnTo>
                  <a:pt x="279356" y="25622"/>
                </a:lnTo>
                <a:lnTo>
                  <a:pt x="252043" y="25622"/>
                </a:lnTo>
                <a:lnTo>
                  <a:pt x="245983" y="20693"/>
                </a:lnTo>
                <a:close/>
                <a:moveTo>
                  <a:pt x="14514" y="20491"/>
                </a:moveTo>
                <a:lnTo>
                  <a:pt x="39993" y="20515"/>
                </a:lnTo>
                <a:lnTo>
                  <a:pt x="33707" y="25634"/>
                </a:lnTo>
                <a:lnTo>
                  <a:pt x="6406" y="25634"/>
                </a:lnTo>
                <a:lnTo>
                  <a:pt x="6406" y="25622"/>
                </a:lnTo>
                <a:lnTo>
                  <a:pt x="14514" y="20491"/>
                </a:lnTo>
                <a:close/>
                <a:moveTo>
                  <a:pt x="42601" y="20515"/>
                </a:moveTo>
                <a:lnTo>
                  <a:pt x="70116" y="20550"/>
                </a:lnTo>
                <a:lnTo>
                  <a:pt x="65580" y="25634"/>
                </a:lnTo>
                <a:lnTo>
                  <a:pt x="36314" y="25634"/>
                </a:lnTo>
                <a:lnTo>
                  <a:pt x="42601" y="20515"/>
                </a:lnTo>
                <a:close/>
                <a:moveTo>
                  <a:pt x="99155" y="20562"/>
                </a:moveTo>
                <a:lnTo>
                  <a:pt x="125706" y="20586"/>
                </a:lnTo>
                <a:lnTo>
                  <a:pt x="124837" y="25634"/>
                </a:lnTo>
                <a:lnTo>
                  <a:pt x="96429" y="25634"/>
                </a:lnTo>
                <a:lnTo>
                  <a:pt x="99155" y="20562"/>
                </a:lnTo>
                <a:close/>
                <a:moveTo>
                  <a:pt x="127575" y="20610"/>
                </a:moveTo>
                <a:lnTo>
                  <a:pt x="158175" y="20622"/>
                </a:lnTo>
                <a:lnTo>
                  <a:pt x="159032" y="25634"/>
                </a:lnTo>
                <a:lnTo>
                  <a:pt x="126718" y="25634"/>
                </a:lnTo>
                <a:lnTo>
                  <a:pt x="127575" y="20610"/>
                </a:lnTo>
                <a:close/>
                <a:moveTo>
                  <a:pt x="215753" y="20669"/>
                </a:moveTo>
                <a:lnTo>
                  <a:pt x="243364" y="20693"/>
                </a:lnTo>
                <a:lnTo>
                  <a:pt x="249424" y="25634"/>
                </a:lnTo>
                <a:lnTo>
                  <a:pt x="220182" y="25634"/>
                </a:lnTo>
                <a:lnTo>
                  <a:pt x="215753" y="20669"/>
                </a:lnTo>
                <a:close/>
                <a:moveTo>
                  <a:pt x="64234" y="27123"/>
                </a:moveTo>
                <a:lnTo>
                  <a:pt x="59067" y="32909"/>
                </a:lnTo>
                <a:lnTo>
                  <a:pt x="27372" y="32909"/>
                </a:lnTo>
                <a:lnTo>
                  <a:pt x="34481" y="27123"/>
                </a:lnTo>
                <a:close/>
                <a:moveTo>
                  <a:pt x="93595" y="27123"/>
                </a:moveTo>
                <a:lnTo>
                  <a:pt x="90488" y="32909"/>
                </a:lnTo>
                <a:lnTo>
                  <a:pt x="61365" y="32909"/>
                </a:lnTo>
                <a:lnTo>
                  <a:pt x="66532" y="27123"/>
                </a:lnTo>
                <a:close/>
                <a:moveTo>
                  <a:pt x="124575" y="27123"/>
                </a:moveTo>
                <a:lnTo>
                  <a:pt x="123575" y="32909"/>
                </a:lnTo>
                <a:lnTo>
                  <a:pt x="92512" y="32909"/>
                </a:lnTo>
                <a:lnTo>
                  <a:pt x="95619" y="27123"/>
                </a:lnTo>
                <a:close/>
                <a:moveTo>
                  <a:pt x="159306" y="27123"/>
                </a:moveTo>
                <a:lnTo>
                  <a:pt x="160306" y="32909"/>
                </a:lnTo>
                <a:lnTo>
                  <a:pt x="125444" y="32909"/>
                </a:lnTo>
                <a:lnTo>
                  <a:pt x="126444" y="27123"/>
                </a:lnTo>
                <a:close/>
                <a:moveTo>
                  <a:pt x="190131" y="27123"/>
                </a:moveTo>
                <a:lnTo>
                  <a:pt x="193238" y="32909"/>
                </a:lnTo>
                <a:lnTo>
                  <a:pt x="162175" y="32909"/>
                </a:lnTo>
                <a:lnTo>
                  <a:pt x="161187" y="27123"/>
                </a:lnTo>
                <a:close/>
                <a:moveTo>
                  <a:pt x="219230" y="27123"/>
                </a:moveTo>
                <a:lnTo>
                  <a:pt x="224385" y="32909"/>
                </a:lnTo>
                <a:lnTo>
                  <a:pt x="195263" y="32909"/>
                </a:lnTo>
                <a:lnTo>
                  <a:pt x="192155" y="27123"/>
                </a:lnTo>
                <a:close/>
                <a:moveTo>
                  <a:pt x="251270" y="27123"/>
                </a:moveTo>
                <a:lnTo>
                  <a:pt x="258378" y="32909"/>
                </a:lnTo>
                <a:lnTo>
                  <a:pt x="226683" y="32909"/>
                </a:lnTo>
                <a:lnTo>
                  <a:pt x="221516" y="27123"/>
                </a:lnTo>
                <a:close/>
                <a:moveTo>
                  <a:pt x="57733" y="34421"/>
                </a:moveTo>
                <a:lnTo>
                  <a:pt x="49959" y="43136"/>
                </a:lnTo>
                <a:lnTo>
                  <a:pt x="14823" y="43136"/>
                </a:lnTo>
                <a:lnTo>
                  <a:pt x="25527" y="34421"/>
                </a:lnTo>
                <a:close/>
                <a:moveTo>
                  <a:pt x="89690" y="34421"/>
                </a:moveTo>
                <a:lnTo>
                  <a:pt x="85011" y="43136"/>
                </a:lnTo>
                <a:lnTo>
                  <a:pt x="52245" y="43136"/>
                </a:lnTo>
                <a:lnTo>
                  <a:pt x="60008" y="34421"/>
                </a:lnTo>
                <a:close/>
                <a:moveTo>
                  <a:pt x="123325" y="34421"/>
                </a:moveTo>
                <a:lnTo>
                  <a:pt x="121813" y="43136"/>
                </a:lnTo>
                <a:lnTo>
                  <a:pt x="87035" y="43136"/>
                </a:lnTo>
                <a:lnTo>
                  <a:pt x="91714" y="34421"/>
                </a:lnTo>
                <a:close/>
                <a:moveTo>
                  <a:pt x="160556" y="34421"/>
                </a:moveTo>
                <a:lnTo>
                  <a:pt x="162056" y="43136"/>
                </a:lnTo>
                <a:lnTo>
                  <a:pt x="123694" y="43136"/>
                </a:lnTo>
                <a:lnTo>
                  <a:pt x="125194" y="34421"/>
                </a:lnTo>
                <a:close/>
                <a:moveTo>
                  <a:pt x="194048" y="34421"/>
                </a:moveTo>
                <a:lnTo>
                  <a:pt x="198715" y="43136"/>
                </a:lnTo>
                <a:lnTo>
                  <a:pt x="163937" y="43136"/>
                </a:lnTo>
                <a:lnTo>
                  <a:pt x="162437" y="34421"/>
                </a:lnTo>
                <a:close/>
                <a:moveTo>
                  <a:pt x="225731" y="34421"/>
                </a:moveTo>
                <a:lnTo>
                  <a:pt x="233493" y="43136"/>
                </a:lnTo>
                <a:lnTo>
                  <a:pt x="200739" y="43136"/>
                </a:lnTo>
                <a:lnTo>
                  <a:pt x="196072" y="34421"/>
                </a:lnTo>
                <a:close/>
                <a:moveTo>
                  <a:pt x="260223" y="34421"/>
                </a:moveTo>
                <a:lnTo>
                  <a:pt x="270927" y="43136"/>
                </a:lnTo>
                <a:lnTo>
                  <a:pt x="235791" y="43136"/>
                </a:lnTo>
                <a:lnTo>
                  <a:pt x="228017" y="34421"/>
                </a:lnTo>
                <a:close/>
                <a:moveTo>
                  <a:pt x="84201" y="44637"/>
                </a:moveTo>
                <a:lnTo>
                  <a:pt x="78403" y="55447"/>
                </a:lnTo>
                <a:lnTo>
                  <a:pt x="41267" y="55447"/>
                </a:lnTo>
                <a:lnTo>
                  <a:pt x="50911" y="44637"/>
                </a:lnTo>
                <a:close/>
                <a:moveTo>
                  <a:pt x="121563" y="44637"/>
                </a:moveTo>
                <a:lnTo>
                  <a:pt x="119705" y="55447"/>
                </a:lnTo>
                <a:lnTo>
                  <a:pt x="80427" y="55447"/>
                </a:lnTo>
                <a:lnTo>
                  <a:pt x="86237" y="44637"/>
                </a:lnTo>
                <a:close/>
                <a:moveTo>
                  <a:pt x="162330" y="44637"/>
                </a:moveTo>
                <a:lnTo>
                  <a:pt x="164187" y="55447"/>
                </a:lnTo>
                <a:lnTo>
                  <a:pt x="121575" y="55447"/>
                </a:lnTo>
                <a:lnTo>
                  <a:pt x="123444" y="44637"/>
                </a:lnTo>
                <a:close/>
                <a:moveTo>
                  <a:pt x="199525" y="44637"/>
                </a:moveTo>
                <a:lnTo>
                  <a:pt x="205323" y="55447"/>
                </a:lnTo>
                <a:lnTo>
                  <a:pt x="166045" y="55447"/>
                </a:lnTo>
                <a:lnTo>
                  <a:pt x="164187" y="44637"/>
                </a:lnTo>
                <a:close/>
                <a:moveTo>
                  <a:pt x="234839" y="44637"/>
                </a:moveTo>
                <a:lnTo>
                  <a:pt x="244483" y="55447"/>
                </a:lnTo>
                <a:lnTo>
                  <a:pt x="207347" y="55447"/>
                </a:lnTo>
                <a:lnTo>
                  <a:pt x="201549" y="44637"/>
                </a:lnTo>
                <a:close/>
                <a:moveTo>
                  <a:pt x="22027" y="0"/>
                </a:moveTo>
                <a:lnTo>
                  <a:pt x="0" y="11335"/>
                </a:lnTo>
                <a:lnTo>
                  <a:pt x="0" y="14240"/>
                </a:lnTo>
                <a:lnTo>
                  <a:pt x="21384" y="14240"/>
                </a:lnTo>
                <a:lnTo>
                  <a:pt x="13871" y="19003"/>
                </a:lnTo>
                <a:lnTo>
                  <a:pt x="0" y="18979"/>
                </a:lnTo>
                <a:lnTo>
                  <a:pt x="0" y="20491"/>
                </a:lnTo>
                <a:lnTo>
                  <a:pt x="11501" y="20503"/>
                </a:lnTo>
                <a:lnTo>
                  <a:pt x="3381" y="25634"/>
                </a:lnTo>
                <a:lnTo>
                  <a:pt x="0" y="25634"/>
                </a:lnTo>
                <a:lnTo>
                  <a:pt x="0" y="27134"/>
                </a:lnTo>
                <a:lnTo>
                  <a:pt x="1012" y="27134"/>
                </a:lnTo>
                <a:lnTo>
                  <a:pt x="0" y="27765"/>
                </a:lnTo>
                <a:lnTo>
                  <a:pt x="0" y="29670"/>
                </a:lnTo>
                <a:lnTo>
                  <a:pt x="4036" y="27123"/>
                </a:lnTo>
                <a:lnTo>
                  <a:pt x="31861" y="27123"/>
                </a:lnTo>
                <a:lnTo>
                  <a:pt x="24753" y="32909"/>
                </a:lnTo>
                <a:lnTo>
                  <a:pt x="0" y="32909"/>
                </a:lnTo>
                <a:lnTo>
                  <a:pt x="0" y="34409"/>
                </a:lnTo>
                <a:lnTo>
                  <a:pt x="22908" y="34409"/>
                </a:lnTo>
                <a:lnTo>
                  <a:pt x="12204" y="43136"/>
                </a:lnTo>
                <a:lnTo>
                  <a:pt x="0" y="43136"/>
                </a:lnTo>
                <a:lnTo>
                  <a:pt x="0" y="44637"/>
                </a:lnTo>
                <a:lnTo>
                  <a:pt x="10358" y="44637"/>
                </a:lnTo>
                <a:lnTo>
                  <a:pt x="0" y="53066"/>
                </a:lnTo>
                <a:lnTo>
                  <a:pt x="0" y="55197"/>
                </a:lnTo>
                <a:lnTo>
                  <a:pt x="12978" y="44625"/>
                </a:lnTo>
                <a:lnTo>
                  <a:pt x="48625" y="44625"/>
                </a:lnTo>
                <a:lnTo>
                  <a:pt x="38981" y="55436"/>
                </a:lnTo>
                <a:lnTo>
                  <a:pt x="0" y="55436"/>
                </a:lnTo>
                <a:lnTo>
                  <a:pt x="0" y="56936"/>
                </a:lnTo>
                <a:lnTo>
                  <a:pt x="37636" y="56936"/>
                </a:lnTo>
                <a:lnTo>
                  <a:pt x="31004" y="64389"/>
                </a:lnTo>
                <a:lnTo>
                  <a:pt x="33290" y="64389"/>
                </a:lnTo>
                <a:lnTo>
                  <a:pt x="39934" y="56936"/>
                </a:lnTo>
                <a:lnTo>
                  <a:pt x="77605" y="56936"/>
                </a:lnTo>
                <a:lnTo>
                  <a:pt x="73593" y="64389"/>
                </a:lnTo>
                <a:lnTo>
                  <a:pt x="75617" y="64389"/>
                </a:lnTo>
                <a:lnTo>
                  <a:pt x="79629" y="56936"/>
                </a:lnTo>
                <a:lnTo>
                  <a:pt x="119432" y="56936"/>
                </a:lnTo>
                <a:lnTo>
                  <a:pt x="118158" y="64389"/>
                </a:lnTo>
                <a:lnTo>
                  <a:pt x="120027" y="64389"/>
                </a:lnTo>
                <a:lnTo>
                  <a:pt x="121313" y="56936"/>
                </a:lnTo>
                <a:lnTo>
                  <a:pt x="164425" y="56936"/>
                </a:lnTo>
                <a:lnTo>
                  <a:pt x="165699" y="64389"/>
                </a:lnTo>
                <a:lnTo>
                  <a:pt x="167580" y="64389"/>
                </a:lnTo>
                <a:lnTo>
                  <a:pt x="166295" y="56936"/>
                </a:lnTo>
                <a:lnTo>
                  <a:pt x="206133" y="56936"/>
                </a:lnTo>
                <a:lnTo>
                  <a:pt x="210133" y="64389"/>
                </a:lnTo>
                <a:lnTo>
                  <a:pt x="212157" y="64389"/>
                </a:lnTo>
                <a:lnTo>
                  <a:pt x="208157" y="56936"/>
                </a:lnTo>
                <a:lnTo>
                  <a:pt x="245805" y="56936"/>
                </a:lnTo>
                <a:lnTo>
                  <a:pt x="252436" y="64389"/>
                </a:lnTo>
                <a:lnTo>
                  <a:pt x="254734" y="64389"/>
                </a:lnTo>
                <a:lnTo>
                  <a:pt x="248102" y="56936"/>
                </a:lnTo>
                <a:lnTo>
                  <a:pt x="285750" y="56936"/>
                </a:lnTo>
                <a:lnTo>
                  <a:pt x="285750" y="55424"/>
                </a:lnTo>
                <a:lnTo>
                  <a:pt x="246769" y="55424"/>
                </a:lnTo>
                <a:lnTo>
                  <a:pt x="237125" y="44625"/>
                </a:lnTo>
                <a:lnTo>
                  <a:pt x="272772" y="44625"/>
                </a:lnTo>
                <a:lnTo>
                  <a:pt x="285750" y="55186"/>
                </a:lnTo>
                <a:lnTo>
                  <a:pt x="285750" y="53066"/>
                </a:lnTo>
                <a:lnTo>
                  <a:pt x="275392" y="44625"/>
                </a:lnTo>
                <a:lnTo>
                  <a:pt x="285750" y="44625"/>
                </a:lnTo>
                <a:lnTo>
                  <a:pt x="285750" y="43125"/>
                </a:lnTo>
                <a:lnTo>
                  <a:pt x="273546" y="43125"/>
                </a:lnTo>
                <a:lnTo>
                  <a:pt x="262842" y="34397"/>
                </a:lnTo>
                <a:lnTo>
                  <a:pt x="285750" y="34397"/>
                </a:lnTo>
                <a:lnTo>
                  <a:pt x="285750" y="32897"/>
                </a:lnTo>
                <a:lnTo>
                  <a:pt x="260997" y="32897"/>
                </a:lnTo>
                <a:lnTo>
                  <a:pt x="253889" y="27111"/>
                </a:lnTo>
                <a:lnTo>
                  <a:pt x="281714" y="27111"/>
                </a:lnTo>
                <a:lnTo>
                  <a:pt x="285738" y="29647"/>
                </a:lnTo>
                <a:lnTo>
                  <a:pt x="285738" y="27742"/>
                </a:lnTo>
                <a:lnTo>
                  <a:pt x="284726" y="27111"/>
                </a:lnTo>
                <a:lnTo>
                  <a:pt x="285738" y="27111"/>
                </a:lnTo>
                <a:lnTo>
                  <a:pt x="285738" y="25599"/>
                </a:lnTo>
                <a:lnTo>
                  <a:pt x="282357" y="25599"/>
                </a:lnTo>
                <a:lnTo>
                  <a:pt x="274606" y="20693"/>
                </a:lnTo>
                <a:lnTo>
                  <a:pt x="274606" y="20693"/>
                </a:lnTo>
                <a:lnTo>
                  <a:pt x="285738" y="20705"/>
                </a:lnTo>
                <a:lnTo>
                  <a:pt x="285738" y="19205"/>
                </a:lnTo>
                <a:lnTo>
                  <a:pt x="272225" y="19193"/>
                </a:lnTo>
                <a:lnTo>
                  <a:pt x="264331" y="14204"/>
                </a:lnTo>
                <a:lnTo>
                  <a:pt x="285750" y="14204"/>
                </a:lnTo>
                <a:lnTo>
                  <a:pt x="285750" y="11299"/>
                </a:lnTo>
                <a:lnTo>
                  <a:pt x="263950" y="119"/>
                </a:lnTo>
                <a:lnTo>
                  <a:pt x="263723" y="0"/>
                </a:lnTo>
                <a:close/>
              </a:path>
            </a:pathLst>
          </a:custGeom>
          <a:gradFill>
            <a:gsLst>
              <a:gs pos="0">
                <a:srgbClr val="E5E1CC">
                  <a:alpha val="0"/>
                </a:srgbClr>
              </a:gs>
              <a:gs pos="50000">
                <a:srgbClr val="9B1135">
                  <a:alpha val="58431"/>
                </a:srgbClr>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9"/>
          <p:cNvSpPr/>
          <p:nvPr/>
        </p:nvSpPr>
        <p:spPr>
          <a:xfrm>
            <a:off x="701400" y="3195600"/>
            <a:ext cx="7729200" cy="1408500"/>
          </a:xfrm>
          <a:prstGeom prst="roundRect">
            <a:avLst>
              <a:gd name="adj" fmla="val 22696"/>
            </a:avLst>
          </a:pr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 name="Google Shape;138;p9"/>
          <p:cNvGrpSpPr/>
          <p:nvPr/>
        </p:nvGrpSpPr>
        <p:grpSpPr>
          <a:xfrm>
            <a:off x="6757969" y="678275"/>
            <a:ext cx="1672631" cy="1879200"/>
            <a:chOff x="6256694" y="678275"/>
            <a:chExt cx="1672631" cy="1879200"/>
          </a:xfrm>
        </p:grpSpPr>
        <p:sp>
          <p:nvSpPr>
            <p:cNvPr id="139" name="Google Shape;139;p9"/>
            <p:cNvSpPr/>
            <p:nvPr/>
          </p:nvSpPr>
          <p:spPr>
            <a:xfrm>
              <a:off x="6747325" y="678275"/>
              <a:ext cx="1182000" cy="1879200"/>
            </a:xfrm>
            <a:prstGeom prst="roundRect">
              <a:avLst>
                <a:gd name="adj" fmla="val 35865"/>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9"/>
            <p:cNvSpPr/>
            <p:nvPr/>
          </p:nvSpPr>
          <p:spPr>
            <a:xfrm>
              <a:off x="6583781" y="678275"/>
              <a:ext cx="1182000" cy="1879200"/>
            </a:xfrm>
            <a:prstGeom prst="roundRect">
              <a:avLst>
                <a:gd name="adj" fmla="val 35865"/>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9"/>
            <p:cNvSpPr/>
            <p:nvPr/>
          </p:nvSpPr>
          <p:spPr>
            <a:xfrm>
              <a:off x="6420238" y="678275"/>
              <a:ext cx="1182000" cy="1879200"/>
            </a:xfrm>
            <a:prstGeom prst="roundRect">
              <a:avLst>
                <a:gd name="adj" fmla="val 35865"/>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9"/>
            <p:cNvSpPr/>
            <p:nvPr/>
          </p:nvSpPr>
          <p:spPr>
            <a:xfrm>
              <a:off x="6256694" y="678275"/>
              <a:ext cx="1182000" cy="1879200"/>
            </a:xfrm>
            <a:prstGeom prst="roundRect">
              <a:avLst>
                <a:gd name="adj" fmla="val 35865"/>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9"/>
          <p:cNvGrpSpPr/>
          <p:nvPr/>
        </p:nvGrpSpPr>
        <p:grpSpPr>
          <a:xfrm rot="10800000">
            <a:off x="723276" y="678275"/>
            <a:ext cx="1672631" cy="1879200"/>
            <a:chOff x="6256694" y="678275"/>
            <a:chExt cx="1672631" cy="1879200"/>
          </a:xfrm>
        </p:grpSpPr>
        <p:sp>
          <p:nvSpPr>
            <p:cNvPr id="144" name="Google Shape;144;p9"/>
            <p:cNvSpPr/>
            <p:nvPr/>
          </p:nvSpPr>
          <p:spPr>
            <a:xfrm>
              <a:off x="6747325" y="678275"/>
              <a:ext cx="1182000" cy="1879200"/>
            </a:xfrm>
            <a:prstGeom prst="roundRect">
              <a:avLst>
                <a:gd name="adj" fmla="val 35865"/>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9"/>
            <p:cNvSpPr/>
            <p:nvPr/>
          </p:nvSpPr>
          <p:spPr>
            <a:xfrm>
              <a:off x="6583781" y="678275"/>
              <a:ext cx="1182000" cy="1879200"/>
            </a:xfrm>
            <a:prstGeom prst="roundRect">
              <a:avLst>
                <a:gd name="adj" fmla="val 35865"/>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9"/>
            <p:cNvSpPr/>
            <p:nvPr/>
          </p:nvSpPr>
          <p:spPr>
            <a:xfrm>
              <a:off x="6420238" y="678275"/>
              <a:ext cx="1182000" cy="1879200"/>
            </a:xfrm>
            <a:prstGeom prst="roundRect">
              <a:avLst>
                <a:gd name="adj" fmla="val 35865"/>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9"/>
            <p:cNvSpPr/>
            <p:nvPr/>
          </p:nvSpPr>
          <p:spPr>
            <a:xfrm>
              <a:off x="6256694" y="678275"/>
              <a:ext cx="1182000" cy="1879200"/>
            </a:xfrm>
            <a:prstGeom prst="roundRect">
              <a:avLst>
                <a:gd name="adj" fmla="val 35865"/>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 name="Google Shape;148;p9"/>
          <p:cNvSpPr/>
          <p:nvPr/>
        </p:nvSpPr>
        <p:spPr>
          <a:xfrm>
            <a:off x="1405625" y="678275"/>
            <a:ext cx="6332700" cy="1879200"/>
          </a:xfrm>
          <a:prstGeom prst="roundRect">
            <a:avLst>
              <a:gd name="adj" fmla="val 22696"/>
            </a:avLst>
          </a:prstGeom>
          <a:solidFill>
            <a:schemeClr val="dk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9" name="Google Shape;149;p9"/>
          <p:cNvGrpSpPr/>
          <p:nvPr/>
        </p:nvGrpSpPr>
        <p:grpSpPr>
          <a:xfrm>
            <a:off x="2393226" y="3106638"/>
            <a:ext cx="825375" cy="169200"/>
            <a:chOff x="4092225" y="663225"/>
            <a:chExt cx="825375" cy="169200"/>
          </a:xfrm>
        </p:grpSpPr>
        <p:sp>
          <p:nvSpPr>
            <p:cNvPr id="150" name="Google Shape;150;p9"/>
            <p:cNvSpPr/>
            <p:nvPr/>
          </p:nvSpPr>
          <p:spPr>
            <a:xfrm>
              <a:off x="4092225" y="663225"/>
              <a:ext cx="169200" cy="169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9"/>
            <p:cNvSpPr/>
            <p:nvPr/>
          </p:nvSpPr>
          <p:spPr>
            <a:xfrm>
              <a:off x="4310950" y="663225"/>
              <a:ext cx="169200" cy="169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9"/>
            <p:cNvSpPr/>
            <p:nvPr/>
          </p:nvSpPr>
          <p:spPr>
            <a:xfrm>
              <a:off x="4529675" y="663225"/>
              <a:ext cx="169200" cy="169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9"/>
            <p:cNvSpPr/>
            <p:nvPr/>
          </p:nvSpPr>
          <p:spPr>
            <a:xfrm>
              <a:off x="4748400" y="663225"/>
              <a:ext cx="169200" cy="169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9"/>
          <p:cNvGrpSpPr/>
          <p:nvPr/>
        </p:nvGrpSpPr>
        <p:grpSpPr>
          <a:xfrm>
            <a:off x="5876376" y="3106638"/>
            <a:ext cx="825375" cy="169200"/>
            <a:chOff x="4092225" y="663225"/>
            <a:chExt cx="825375" cy="169200"/>
          </a:xfrm>
        </p:grpSpPr>
        <p:sp>
          <p:nvSpPr>
            <p:cNvPr id="155" name="Google Shape;155;p9"/>
            <p:cNvSpPr/>
            <p:nvPr/>
          </p:nvSpPr>
          <p:spPr>
            <a:xfrm>
              <a:off x="4092225" y="663225"/>
              <a:ext cx="169200" cy="169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9"/>
            <p:cNvSpPr/>
            <p:nvPr/>
          </p:nvSpPr>
          <p:spPr>
            <a:xfrm>
              <a:off x="4310950" y="663225"/>
              <a:ext cx="169200" cy="169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9"/>
            <p:cNvSpPr/>
            <p:nvPr/>
          </p:nvSpPr>
          <p:spPr>
            <a:xfrm>
              <a:off x="4529675" y="663225"/>
              <a:ext cx="169200" cy="169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4748400" y="663225"/>
              <a:ext cx="169200" cy="169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 name="Google Shape;159;p9"/>
          <p:cNvSpPr txBox="1">
            <a:spLocks noGrp="1"/>
          </p:cNvSpPr>
          <p:nvPr>
            <p:ph type="title"/>
          </p:nvPr>
        </p:nvSpPr>
        <p:spPr>
          <a:xfrm>
            <a:off x="2141400" y="913650"/>
            <a:ext cx="4861200" cy="1408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60" name="Google Shape;160;p9"/>
          <p:cNvSpPr txBox="1">
            <a:spLocks noGrp="1"/>
          </p:cNvSpPr>
          <p:nvPr>
            <p:ph type="subTitle" idx="1"/>
          </p:nvPr>
        </p:nvSpPr>
        <p:spPr>
          <a:xfrm>
            <a:off x="1381125" y="3447000"/>
            <a:ext cx="2898600" cy="9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lvl1pPr>
            <a:lvl2pPr lvl="1" algn="ctr" rtl="0">
              <a:lnSpc>
                <a:spcPct val="100000"/>
              </a:lnSpc>
              <a:spcBef>
                <a:spcPts val="1200"/>
              </a:spcBef>
              <a:spcAft>
                <a:spcPts val="0"/>
              </a:spcAft>
              <a:buNone/>
              <a:defRPr sz="1600"/>
            </a:lvl2pPr>
            <a:lvl3pPr lvl="2" algn="ctr" rtl="0">
              <a:lnSpc>
                <a:spcPct val="100000"/>
              </a:lnSpc>
              <a:spcBef>
                <a:spcPts val="1200"/>
              </a:spcBef>
              <a:spcAft>
                <a:spcPts val="0"/>
              </a:spcAft>
              <a:buNone/>
              <a:defRPr sz="1600"/>
            </a:lvl3pPr>
            <a:lvl4pPr lvl="3" algn="ctr" rtl="0">
              <a:lnSpc>
                <a:spcPct val="100000"/>
              </a:lnSpc>
              <a:spcBef>
                <a:spcPts val="1200"/>
              </a:spcBef>
              <a:spcAft>
                <a:spcPts val="0"/>
              </a:spcAft>
              <a:buNone/>
              <a:defRPr sz="1600"/>
            </a:lvl4pPr>
            <a:lvl5pPr lvl="4" algn="ctr" rtl="0">
              <a:lnSpc>
                <a:spcPct val="100000"/>
              </a:lnSpc>
              <a:spcBef>
                <a:spcPts val="1200"/>
              </a:spcBef>
              <a:spcAft>
                <a:spcPts val="0"/>
              </a:spcAft>
              <a:buNone/>
              <a:defRPr sz="1600"/>
            </a:lvl5pPr>
            <a:lvl6pPr lvl="5" algn="ctr" rtl="0">
              <a:lnSpc>
                <a:spcPct val="100000"/>
              </a:lnSpc>
              <a:spcBef>
                <a:spcPts val="1200"/>
              </a:spcBef>
              <a:spcAft>
                <a:spcPts val="0"/>
              </a:spcAft>
              <a:buNone/>
              <a:defRPr sz="1600"/>
            </a:lvl6pPr>
            <a:lvl7pPr lvl="6" algn="ctr" rtl="0">
              <a:lnSpc>
                <a:spcPct val="100000"/>
              </a:lnSpc>
              <a:spcBef>
                <a:spcPts val="1200"/>
              </a:spcBef>
              <a:spcAft>
                <a:spcPts val="0"/>
              </a:spcAft>
              <a:buNone/>
              <a:defRPr sz="1600"/>
            </a:lvl7pPr>
            <a:lvl8pPr lvl="7" algn="ctr" rtl="0">
              <a:lnSpc>
                <a:spcPct val="100000"/>
              </a:lnSpc>
              <a:spcBef>
                <a:spcPts val="1200"/>
              </a:spcBef>
              <a:spcAft>
                <a:spcPts val="0"/>
              </a:spcAft>
              <a:buNone/>
              <a:defRPr sz="1600"/>
            </a:lvl8pPr>
            <a:lvl9pPr lvl="8" algn="ctr" rtl="0">
              <a:lnSpc>
                <a:spcPct val="100000"/>
              </a:lnSpc>
              <a:spcBef>
                <a:spcPts val="1200"/>
              </a:spcBef>
              <a:spcAft>
                <a:spcPts val="1200"/>
              </a:spcAft>
              <a:buNone/>
              <a:defRPr sz="1600"/>
            </a:lvl9pPr>
          </a:lstStyle>
          <a:p>
            <a:endParaRPr/>
          </a:p>
        </p:txBody>
      </p:sp>
      <p:sp>
        <p:nvSpPr>
          <p:cNvPr id="161" name="Google Shape;161;p9"/>
          <p:cNvSpPr txBox="1">
            <a:spLocks noGrp="1"/>
          </p:cNvSpPr>
          <p:nvPr>
            <p:ph type="subTitle" idx="2"/>
          </p:nvPr>
        </p:nvSpPr>
        <p:spPr>
          <a:xfrm>
            <a:off x="4864275" y="3447000"/>
            <a:ext cx="2898600" cy="9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lvl1pPr>
            <a:lvl2pPr lvl="1" algn="ctr" rtl="0">
              <a:lnSpc>
                <a:spcPct val="100000"/>
              </a:lnSpc>
              <a:spcBef>
                <a:spcPts val="1200"/>
              </a:spcBef>
              <a:spcAft>
                <a:spcPts val="0"/>
              </a:spcAft>
              <a:buNone/>
              <a:defRPr sz="1600"/>
            </a:lvl2pPr>
            <a:lvl3pPr lvl="2" algn="ctr" rtl="0">
              <a:lnSpc>
                <a:spcPct val="100000"/>
              </a:lnSpc>
              <a:spcBef>
                <a:spcPts val="1200"/>
              </a:spcBef>
              <a:spcAft>
                <a:spcPts val="0"/>
              </a:spcAft>
              <a:buNone/>
              <a:defRPr sz="1600"/>
            </a:lvl3pPr>
            <a:lvl4pPr lvl="3" algn="ctr" rtl="0">
              <a:lnSpc>
                <a:spcPct val="100000"/>
              </a:lnSpc>
              <a:spcBef>
                <a:spcPts val="1200"/>
              </a:spcBef>
              <a:spcAft>
                <a:spcPts val="0"/>
              </a:spcAft>
              <a:buNone/>
              <a:defRPr sz="1600"/>
            </a:lvl4pPr>
            <a:lvl5pPr lvl="4" algn="ctr" rtl="0">
              <a:lnSpc>
                <a:spcPct val="100000"/>
              </a:lnSpc>
              <a:spcBef>
                <a:spcPts val="1200"/>
              </a:spcBef>
              <a:spcAft>
                <a:spcPts val="0"/>
              </a:spcAft>
              <a:buNone/>
              <a:defRPr sz="1600"/>
            </a:lvl5pPr>
            <a:lvl6pPr lvl="5" algn="ctr" rtl="0">
              <a:lnSpc>
                <a:spcPct val="100000"/>
              </a:lnSpc>
              <a:spcBef>
                <a:spcPts val="1200"/>
              </a:spcBef>
              <a:spcAft>
                <a:spcPts val="0"/>
              </a:spcAft>
              <a:buNone/>
              <a:defRPr sz="1600"/>
            </a:lvl6pPr>
            <a:lvl7pPr lvl="6" algn="ctr" rtl="0">
              <a:lnSpc>
                <a:spcPct val="100000"/>
              </a:lnSpc>
              <a:spcBef>
                <a:spcPts val="1200"/>
              </a:spcBef>
              <a:spcAft>
                <a:spcPts val="0"/>
              </a:spcAft>
              <a:buNone/>
              <a:defRPr sz="1600"/>
            </a:lvl7pPr>
            <a:lvl8pPr lvl="7" algn="ctr" rtl="0">
              <a:lnSpc>
                <a:spcPct val="100000"/>
              </a:lnSpc>
              <a:spcBef>
                <a:spcPts val="1200"/>
              </a:spcBef>
              <a:spcAft>
                <a:spcPts val="0"/>
              </a:spcAft>
              <a:buNone/>
              <a:defRPr sz="1600"/>
            </a:lvl8pPr>
            <a:lvl9pPr lvl="8" algn="ctr" rtl="0">
              <a:lnSpc>
                <a:spcPct val="100000"/>
              </a:lnSpc>
              <a:spcBef>
                <a:spcPts val="1200"/>
              </a:spcBef>
              <a:spcAft>
                <a:spcPts val="1200"/>
              </a:spcAft>
              <a:buNone/>
              <a:defRPr sz="16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06"/>
        <p:cNvGrpSpPr/>
        <p:nvPr/>
      </p:nvGrpSpPr>
      <p:grpSpPr>
        <a:xfrm>
          <a:off x="0" y="0"/>
          <a:ext cx="0" cy="0"/>
          <a:chOff x="0" y="0"/>
          <a:chExt cx="0" cy="0"/>
        </a:xfrm>
      </p:grpSpPr>
      <p:sp>
        <p:nvSpPr>
          <p:cNvPr id="207" name="Google Shape;207;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20">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400" y="381209"/>
            <a:ext cx="77172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Archivo Black"/>
              <a:buNone/>
              <a:defRPr sz="2800">
                <a:solidFill>
                  <a:schemeClr val="lt1"/>
                </a:solidFill>
                <a:latin typeface="Archivo Black"/>
                <a:ea typeface="Archivo Black"/>
                <a:cs typeface="Archivo Black"/>
                <a:sym typeface="Archivo Black"/>
              </a:defRPr>
            </a:lvl1pPr>
            <a:lvl2pPr lvl="1">
              <a:spcBef>
                <a:spcPts val="0"/>
              </a:spcBef>
              <a:spcAft>
                <a:spcPts val="0"/>
              </a:spcAft>
              <a:buClr>
                <a:schemeClr val="lt1"/>
              </a:buClr>
              <a:buSzPts val="2800"/>
              <a:buFont typeface="Archivo Black"/>
              <a:buNone/>
              <a:defRPr sz="2800">
                <a:solidFill>
                  <a:schemeClr val="lt1"/>
                </a:solidFill>
                <a:latin typeface="Archivo Black"/>
                <a:ea typeface="Archivo Black"/>
                <a:cs typeface="Archivo Black"/>
                <a:sym typeface="Archivo Black"/>
              </a:defRPr>
            </a:lvl2pPr>
            <a:lvl3pPr lvl="2">
              <a:spcBef>
                <a:spcPts val="0"/>
              </a:spcBef>
              <a:spcAft>
                <a:spcPts val="0"/>
              </a:spcAft>
              <a:buClr>
                <a:schemeClr val="lt1"/>
              </a:buClr>
              <a:buSzPts val="2800"/>
              <a:buFont typeface="Archivo Black"/>
              <a:buNone/>
              <a:defRPr sz="2800">
                <a:solidFill>
                  <a:schemeClr val="lt1"/>
                </a:solidFill>
                <a:latin typeface="Archivo Black"/>
                <a:ea typeface="Archivo Black"/>
                <a:cs typeface="Archivo Black"/>
                <a:sym typeface="Archivo Black"/>
              </a:defRPr>
            </a:lvl3pPr>
            <a:lvl4pPr lvl="3">
              <a:spcBef>
                <a:spcPts val="0"/>
              </a:spcBef>
              <a:spcAft>
                <a:spcPts val="0"/>
              </a:spcAft>
              <a:buClr>
                <a:schemeClr val="lt1"/>
              </a:buClr>
              <a:buSzPts val="2800"/>
              <a:buFont typeface="Archivo Black"/>
              <a:buNone/>
              <a:defRPr sz="2800">
                <a:solidFill>
                  <a:schemeClr val="lt1"/>
                </a:solidFill>
                <a:latin typeface="Archivo Black"/>
                <a:ea typeface="Archivo Black"/>
                <a:cs typeface="Archivo Black"/>
                <a:sym typeface="Archivo Black"/>
              </a:defRPr>
            </a:lvl4pPr>
            <a:lvl5pPr lvl="4">
              <a:spcBef>
                <a:spcPts val="0"/>
              </a:spcBef>
              <a:spcAft>
                <a:spcPts val="0"/>
              </a:spcAft>
              <a:buClr>
                <a:schemeClr val="lt1"/>
              </a:buClr>
              <a:buSzPts val="2800"/>
              <a:buFont typeface="Archivo Black"/>
              <a:buNone/>
              <a:defRPr sz="2800">
                <a:solidFill>
                  <a:schemeClr val="lt1"/>
                </a:solidFill>
                <a:latin typeface="Archivo Black"/>
                <a:ea typeface="Archivo Black"/>
                <a:cs typeface="Archivo Black"/>
                <a:sym typeface="Archivo Black"/>
              </a:defRPr>
            </a:lvl5pPr>
            <a:lvl6pPr lvl="5">
              <a:spcBef>
                <a:spcPts val="0"/>
              </a:spcBef>
              <a:spcAft>
                <a:spcPts val="0"/>
              </a:spcAft>
              <a:buClr>
                <a:schemeClr val="lt1"/>
              </a:buClr>
              <a:buSzPts val="2800"/>
              <a:buFont typeface="Archivo Black"/>
              <a:buNone/>
              <a:defRPr sz="2800">
                <a:solidFill>
                  <a:schemeClr val="lt1"/>
                </a:solidFill>
                <a:latin typeface="Archivo Black"/>
                <a:ea typeface="Archivo Black"/>
                <a:cs typeface="Archivo Black"/>
                <a:sym typeface="Archivo Black"/>
              </a:defRPr>
            </a:lvl6pPr>
            <a:lvl7pPr lvl="6">
              <a:spcBef>
                <a:spcPts val="0"/>
              </a:spcBef>
              <a:spcAft>
                <a:spcPts val="0"/>
              </a:spcAft>
              <a:buClr>
                <a:schemeClr val="lt1"/>
              </a:buClr>
              <a:buSzPts val="2800"/>
              <a:buFont typeface="Archivo Black"/>
              <a:buNone/>
              <a:defRPr sz="2800">
                <a:solidFill>
                  <a:schemeClr val="lt1"/>
                </a:solidFill>
                <a:latin typeface="Archivo Black"/>
                <a:ea typeface="Archivo Black"/>
                <a:cs typeface="Archivo Black"/>
                <a:sym typeface="Archivo Black"/>
              </a:defRPr>
            </a:lvl7pPr>
            <a:lvl8pPr lvl="7">
              <a:spcBef>
                <a:spcPts val="0"/>
              </a:spcBef>
              <a:spcAft>
                <a:spcPts val="0"/>
              </a:spcAft>
              <a:buClr>
                <a:schemeClr val="lt1"/>
              </a:buClr>
              <a:buSzPts val="2800"/>
              <a:buFont typeface="Archivo Black"/>
              <a:buNone/>
              <a:defRPr sz="2800">
                <a:solidFill>
                  <a:schemeClr val="lt1"/>
                </a:solidFill>
                <a:latin typeface="Archivo Black"/>
                <a:ea typeface="Archivo Black"/>
                <a:cs typeface="Archivo Black"/>
                <a:sym typeface="Archivo Black"/>
              </a:defRPr>
            </a:lvl8pPr>
            <a:lvl9pPr lvl="8">
              <a:spcBef>
                <a:spcPts val="0"/>
              </a:spcBef>
              <a:spcAft>
                <a:spcPts val="0"/>
              </a:spcAft>
              <a:buClr>
                <a:schemeClr val="lt1"/>
              </a:buClr>
              <a:buSzPts val="2800"/>
              <a:buFont typeface="Archivo Black"/>
              <a:buNone/>
              <a:defRPr sz="2800">
                <a:solidFill>
                  <a:schemeClr val="lt1"/>
                </a:solidFill>
                <a:latin typeface="Archivo Black"/>
                <a:ea typeface="Archivo Black"/>
                <a:cs typeface="Archivo Black"/>
                <a:sym typeface="Archivo Black"/>
              </a:defRPr>
            </a:lvl9pPr>
          </a:lstStyle>
          <a:p>
            <a:endParaRPr/>
          </a:p>
        </p:txBody>
      </p:sp>
      <p:sp>
        <p:nvSpPr>
          <p:cNvPr id="7" name="Google Shape;7;p1"/>
          <p:cNvSpPr txBox="1">
            <a:spLocks noGrp="1"/>
          </p:cNvSpPr>
          <p:nvPr>
            <p:ph type="body" idx="1"/>
          </p:nvPr>
        </p:nvSpPr>
        <p:spPr>
          <a:xfrm>
            <a:off x="713400" y="1152475"/>
            <a:ext cx="77172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lt1"/>
              </a:buClr>
              <a:buSzPts val="1800"/>
              <a:buFont typeface="Roboto"/>
              <a:buChar char="●"/>
              <a:defRPr sz="1800">
                <a:solidFill>
                  <a:schemeClr val="lt1"/>
                </a:solidFill>
                <a:latin typeface="Roboto"/>
                <a:ea typeface="Roboto"/>
                <a:cs typeface="Roboto"/>
                <a:sym typeface="Roboto"/>
              </a:defRPr>
            </a:lvl1pPr>
            <a:lvl2pPr marL="914400" lvl="1" indent="-31750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2pPr>
            <a:lvl3pPr marL="1371600" lvl="2" indent="-31750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3pPr>
            <a:lvl4pPr marL="1828800" lvl="3" indent="-31750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4pPr>
            <a:lvl5pPr marL="2286000" lvl="4" indent="-31750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5pPr>
            <a:lvl6pPr marL="2743200" lvl="5" indent="-31750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6pPr>
            <a:lvl7pPr marL="3200400" lvl="6" indent="-31750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7pPr>
            <a:lvl8pPr marL="3657600" lvl="7" indent="-31750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8pPr>
            <a:lvl9pPr marL="4114800" lvl="8" indent="-31750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8" r:id="rId9"/>
    <p:sldLayoutId id="2147483659" r:id="rId10"/>
    <p:sldLayoutId id="2147483660" r:id="rId11"/>
    <p:sldLayoutId id="2147483661" r:id="rId12"/>
    <p:sldLayoutId id="2147483667" r:id="rId13"/>
    <p:sldLayoutId id="2147483672" r:id="rId14"/>
    <p:sldLayoutId id="2147483673" r:id="rId15"/>
    <p:sldLayoutId id="2147483674" r:id="rId16"/>
    <p:sldLayoutId id="2147483675" r:id="rId17"/>
    <p:sldLayoutId id="2147483676"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5">
          <p15:clr>
            <a:srgbClr val="EA4335"/>
          </p15:clr>
        </p15:guide>
        <p15:guide id="2" pos="5311">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hyperlink" Target="mailto:grecilunadkat@gmail.com"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hyperlink" Target="mailto:madhavasaiteja@gmail.com"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mailto:grecilunadkat@gmail.com" TargetMode="External"/><Relationship Id="rId2" Type="http://schemas.openxmlformats.org/officeDocument/2006/relationships/notesSlide" Target="../notesSlides/notesSlide29.xml"/><Relationship Id="rId1" Type="http://schemas.openxmlformats.org/officeDocument/2006/relationships/slideLayout" Target="../slideLayouts/slideLayout16.xml"/><Relationship Id="rId4" Type="http://schemas.openxmlformats.org/officeDocument/2006/relationships/hyperlink" Target="mailto:madhavasaiteja@gmail.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61" name="Google Shape;561;p35"/>
          <p:cNvSpPr txBox="1">
            <a:spLocks noGrp="1"/>
          </p:cNvSpPr>
          <p:nvPr>
            <p:ph type="ctrTitle"/>
          </p:nvPr>
        </p:nvSpPr>
        <p:spPr>
          <a:xfrm>
            <a:off x="1037250" y="897575"/>
            <a:ext cx="4348350" cy="2349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BINARY SEARCH BRILLIANCE</a:t>
            </a:r>
            <a:endParaRPr dirty="0"/>
          </a:p>
        </p:txBody>
      </p:sp>
      <p:sp>
        <p:nvSpPr>
          <p:cNvPr id="562" name="Google Shape;562;p35"/>
          <p:cNvSpPr txBox="1">
            <a:spLocks noGrp="1"/>
          </p:cNvSpPr>
          <p:nvPr>
            <p:ph type="subTitle" idx="1"/>
          </p:nvPr>
        </p:nvSpPr>
        <p:spPr>
          <a:xfrm>
            <a:off x="1700875" y="3449837"/>
            <a:ext cx="3037050" cy="4379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GDG On Campus, VIT Chennai</a:t>
            </a:r>
          </a:p>
        </p:txBody>
      </p:sp>
      <p:grpSp>
        <p:nvGrpSpPr>
          <p:cNvPr id="569" name="Google Shape;569;p35"/>
          <p:cNvGrpSpPr/>
          <p:nvPr/>
        </p:nvGrpSpPr>
        <p:grpSpPr>
          <a:xfrm>
            <a:off x="1200708" y="3535693"/>
            <a:ext cx="432190" cy="266265"/>
            <a:chOff x="1037255" y="4051434"/>
            <a:chExt cx="496200" cy="305700"/>
          </a:xfrm>
        </p:grpSpPr>
        <p:sp>
          <p:nvSpPr>
            <p:cNvPr id="570" name="Google Shape;570;p35"/>
            <p:cNvSpPr/>
            <p:nvPr/>
          </p:nvSpPr>
          <p:spPr>
            <a:xfrm>
              <a:off x="1037255" y="4051434"/>
              <a:ext cx="305700" cy="305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5"/>
            <p:cNvSpPr/>
            <p:nvPr/>
          </p:nvSpPr>
          <p:spPr>
            <a:xfrm>
              <a:off x="1227755" y="4051434"/>
              <a:ext cx="305700" cy="305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5" name="Picture 4" descr="A colorful arrows on a black background&#10;&#10;Description automatically generated">
            <a:extLst>
              <a:ext uri="{FF2B5EF4-FFF2-40B4-BE49-F238E27FC236}">
                <a16:creationId xmlns:a16="http://schemas.microsoft.com/office/drawing/2014/main" id="{9616C93E-34B1-AF76-5DD1-C077C5EE38EB}"/>
              </a:ext>
            </a:extLst>
          </p:cNvPr>
          <p:cNvPicPr>
            <a:picLocks noChangeAspect="1"/>
          </p:cNvPicPr>
          <p:nvPr/>
        </p:nvPicPr>
        <p:blipFill>
          <a:blip r:embed="rId3"/>
          <a:stretch>
            <a:fillRect/>
          </a:stretch>
        </p:blipFill>
        <p:spPr>
          <a:xfrm rot="5400000">
            <a:off x="4572000" y="309600"/>
            <a:ext cx="4524300" cy="45243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7"/>
        <p:cNvGrpSpPr/>
        <p:nvPr/>
      </p:nvGrpSpPr>
      <p:grpSpPr>
        <a:xfrm>
          <a:off x="0" y="0"/>
          <a:ext cx="0" cy="0"/>
          <a:chOff x="0" y="0"/>
          <a:chExt cx="0" cy="0"/>
        </a:xfrm>
      </p:grpSpPr>
      <p:grpSp>
        <p:nvGrpSpPr>
          <p:cNvPr id="998" name="Google Shape;998;p49"/>
          <p:cNvGrpSpPr/>
          <p:nvPr/>
        </p:nvGrpSpPr>
        <p:grpSpPr>
          <a:xfrm>
            <a:off x="3126075" y="1483084"/>
            <a:ext cx="3506092" cy="3045714"/>
            <a:chOff x="3126075" y="1004581"/>
            <a:chExt cx="3506092" cy="3045714"/>
          </a:xfrm>
        </p:grpSpPr>
        <p:sp>
          <p:nvSpPr>
            <p:cNvPr id="999" name="Google Shape;999;p49"/>
            <p:cNvSpPr/>
            <p:nvPr/>
          </p:nvSpPr>
          <p:spPr>
            <a:xfrm rot="5400000">
              <a:off x="3128925" y="2134882"/>
              <a:ext cx="1912500" cy="19182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0" name="Google Shape;1000;p49"/>
            <p:cNvGrpSpPr/>
            <p:nvPr/>
          </p:nvGrpSpPr>
          <p:grpSpPr>
            <a:xfrm>
              <a:off x="3297236" y="2137732"/>
              <a:ext cx="2551364" cy="1912563"/>
              <a:chOff x="3297666" y="2137732"/>
              <a:chExt cx="2551364" cy="1912563"/>
            </a:xfrm>
          </p:grpSpPr>
          <p:sp>
            <p:nvSpPr>
              <p:cNvPr id="1001" name="Google Shape;1001;p49"/>
              <p:cNvSpPr/>
              <p:nvPr/>
            </p:nvSpPr>
            <p:spPr>
              <a:xfrm rot="5400000">
                <a:off x="3300424" y="2134974"/>
                <a:ext cx="1912563" cy="191808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9"/>
              <p:cNvSpPr/>
              <p:nvPr/>
            </p:nvSpPr>
            <p:spPr>
              <a:xfrm rot="5400000">
                <a:off x="3933708" y="2134974"/>
                <a:ext cx="1912563" cy="191808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03" name="Google Shape;1003;p49"/>
            <p:cNvSpPr/>
            <p:nvPr/>
          </p:nvSpPr>
          <p:spPr>
            <a:xfrm rot="5400000">
              <a:off x="4102575" y="2134882"/>
              <a:ext cx="1912500" cy="19182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032" name="Google Shape;1032;p49"/>
            <p:cNvCxnSpPr>
              <a:cxnSpLocks/>
              <a:stCxn id="1038" idx="2"/>
            </p:cNvCxnSpPr>
            <p:nvPr/>
          </p:nvCxnSpPr>
          <p:spPr>
            <a:xfrm rot="5400000">
              <a:off x="5294457" y="1475664"/>
              <a:ext cx="1808794" cy="866627"/>
            </a:xfrm>
            <a:prstGeom prst="bentConnector3">
              <a:avLst>
                <a:gd name="adj1" fmla="val 50000"/>
              </a:avLst>
            </a:prstGeom>
            <a:noFill/>
            <a:ln w="19050" cap="flat" cmpd="sng">
              <a:solidFill>
                <a:schemeClr val="lt1"/>
              </a:solidFill>
              <a:prstDash val="solid"/>
              <a:round/>
              <a:headEnd type="oval" w="med" len="med"/>
              <a:tailEnd type="oval" w="med" len="med"/>
            </a:ln>
          </p:spPr>
        </p:cxnSp>
      </p:grpSp>
      <p:sp>
        <p:nvSpPr>
          <p:cNvPr id="1035" name="Google Shape;1035;p49"/>
          <p:cNvSpPr txBox="1">
            <a:spLocks noGrp="1"/>
          </p:cNvSpPr>
          <p:nvPr>
            <p:ph type="title"/>
          </p:nvPr>
        </p:nvSpPr>
        <p:spPr>
          <a:xfrm>
            <a:off x="713400" y="381209"/>
            <a:ext cx="7717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BINARY SEARCH BOUNDARIES</a:t>
            </a:r>
            <a:endParaRPr dirty="0"/>
          </a:p>
        </p:txBody>
      </p:sp>
      <p:sp>
        <p:nvSpPr>
          <p:cNvPr id="1038" name="Google Shape;1038;p49"/>
          <p:cNvSpPr txBox="1"/>
          <p:nvPr/>
        </p:nvSpPr>
        <p:spPr>
          <a:xfrm>
            <a:off x="5617117" y="1080783"/>
            <a:ext cx="2030100" cy="402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solidFill>
                  <a:schemeClr val="lt1"/>
                </a:solidFill>
                <a:latin typeface="Archivo Black"/>
                <a:ea typeface="Archivo Black"/>
                <a:cs typeface="Archivo Black"/>
                <a:sym typeface="Archivo Black"/>
              </a:rPr>
              <a:t>UPPER BOUND</a:t>
            </a:r>
            <a:endParaRPr sz="1800" b="1" dirty="0">
              <a:solidFill>
                <a:schemeClr val="lt1"/>
              </a:solidFill>
              <a:latin typeface="Archivo Black"/>
              <a:ea typeface="Archivo Black"/>
              <a:cs typeface="Archivo Black"/>
              <a:sym typeface="Archivo Black"/>
            </a:endParaRPr>
          </a:p>
        </p:txBody>
      </p:sp>
      <p:sp>
        <p:nvSpPr>
          <p:cNvPr id="1040" name="Google Shape;1040;p49"/>
          <p:cNvSpPr txBox="1"/>
          <p:nvPr/>
        </p:nvSpPr>
        <p:spPr>
          <a:xfrm>
            <a:off x="1407187" y="1080783"/>
            <a:ext cx="2162699" cy="402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solidFill>
                  <a:schemeClr val="lt1"/>
                </a:solidFill>
                <a:latin typeface="Archivo Black"/>
                <a:ea typeface="Archivo Black"/>
                <a:cs typeface="Archivo Black"/>
                <a:sym typeface="Archivo Black"/>
              </a:rPr>
              <a:t>LOWER BOUND</a:t>
            </a:r>
            <a:endParaRPr sz="1800" b="1" dirty="0">
              <a:solidFill>
                <a:schemeClr val="lt1"/>
              </a:solidFill>
              <a:latin typeface="Archivo Black"/>
              <a:ea typeface="Archivo Black"/>
              <a:cs typeface="Archivo Black"/>
              <a:sym typeface="Archivo Black"/>
            </a:endParaRPr>
          </a:p>
        </p:txBody>
      </p:sp>
      <p:grpSp>
        <p:nvGrpSpPr>
          <p:cNvPr id="1044" name="Google Shape;1044;p49"/>
          <p:cNvGrpSpPr/>
          <p:nvPr/>
        </p:nvGrpSpPr>
        <p:grpSpPr>
          <a:xfrm flipH="1">
            <a:off x="7957231" y="-410125"/>
            <a:ext cx="1659324" cy="883756"/>
            <a:chOff x="4600575" y="533400"/>
            <a:chExt cx="1935975" cy="1031100"/>
          </a:xfrm>
        </p:grpSpPr>
        <p:sp>
          <p:nvSpPr>
            <p:cNvPr id="1045" name="Google Shape;1045;p49"/>
            <p:cNvSpPr/>
            <p:nvPr/>
          </p:nvSpPr>
          <p:spPr>
            <a:xfrm>
              <a:off x="4600575" y="533400"/>
              <a:ext cx="1031100" cy="1031100"/>
            </a:xfrm>
            <a:prstGeom prst="ellipse">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9"/>
            <p:cNvSpPr/>
            <p:nvPr/>
          </p:nvSpPr>
          <p:spPr>
            <a:xfrm>
              <a:off x="4826794" y="533400"/>
              <a:ext cx="1031100" cy="1031100"/>
            </a:xfrm>
            <a:prstGeom prst="ellipse">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9"/>
            <p:cNvSpPr/>
            <p:nvPr/>
          </p:nvSpPr>
          <p:spPr>
            <a:xfrm>
              <a:off x="5053013" y="533400"/>
              <a:ext cx="1031100" cy="1031100"/>
            </a:xfrm>
            <a:prstGeom prst="ellipse">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9"/>
            <p:cNvSpPr/>
            <p:nvPr/>
          </p:nvSpPr>
          <p:spPr>
            <a:xfrm>
              <a:off x="5279231" y="533400"/>
              <a:ext cx="1031100" cy="1031100"/>
            </a:xfrm>
            <a:prstGeom prst="ellipse">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9"/>
            <p:cNvSpPr/>
            <p:nvPr/>
          </p:nvSpPr>
          <p:spPr>
            <a:xfrm>
              <a:off x="5505450" y="533400"/>
              <a:ext cx="1031100" cy="1031100"/>
            </a:xfrm>
            <a:prstGeom prst="ellipse">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50" name="Google Shape;1050;p49"/>
          <p:cNvCxnSpPr>
            <a:cxnSpLocks/>
            <a:stCxn id="1040" idx="2"/>
          </p:cNvCxnSpPr>
          <p:nvPr/>
        </p:nvCxnSpPr>
        <p:spPr>
          <a:xfrm rot="16200000" flipH="1">
            <a:off x="1993234" y="1978385"/>
            <a:ext cx="1827291" cy="836685"/>
          </a:xfrm>
          <a:prstGeom prst="bentConnector3">
            <a:avLst>
              <a:gd name="adj1" fmla="val 50000"/>
            </a:avLst>
          </a:prstGeom>
          <a:noFill/>
          <a:ln w="19050" cap="flat" cmpd="sng">
            <a:solidFill>
              <a:schemeClr val="lt1"/>
            </a:solidFill>
            <a:prstDash val="solid"/>
            <a:round/>
            <a:headEnd type="oval" w="med" len="med"/>
            <a:tailEnd type="oval" w="med" len="med"/>
          </a:ln>
        </p:spPr>
      </p:cxnSp>
      <p:sp>
        <p:nvSpPr>
          <p:cNvPr id="2" name="TextBox 1">
            <a:extLst>
              <a:ext uri="{FF2B5EF4-FFF2-40B4-BE49-F238E27FC236}">
                <a16:creationId xmlns:a16="http://schemas.microsoft.com/office/drawing/2014/main" id="{D83D10B0-E46C-0EDE-3357-CA6553FB0758}"/>
              </a:ext>
            </a:extLst>
          </p:cNvPr>
          <p:cNvSpPr txBox="1"/>
          <p:nvPr/>
        </p:nvSpPr>
        <p:spPr>
          <a:xfrm>
            <a:off x="1630762" y="3229919"/>
            <a:ext cx="5882475" cy="707886"/>
          </a:xfrm>
          <a:prstGeom prst="rect">
            <a:avLst/>
          </a:prstGeom>
          <a:noFill/>
        </p:spPr>
        <p:txBody>
          <a:bodyPr wrap="square" rtlCol="0">
            <a:spAutoFit/>
          </a:bodyPr>
          <a:lstStyle/>
          <a:p>
            <a:pPr algn="ctr"/>
            <a:r>
              <a:rPr lang="en-IN" sz="4000" dirty="0">
                <a:solidFill>
                  <a:srgbClr val="EAE5C4"/>
                </a:solidFill>
                <a:latin typeface="Cascadia Code SemiBold" panose="020B0609020000020004" pitchFamily="49" charset="0"/>
                <a:cs typeface="Cascadia Code SemiBold" panose="020B0609020000020004" pitchFamily="49" charset="0"/>
              </a:rPr>
              <a:t>[0,1,2,2,2,2,3,4,5]</a:t>
            </a:r>
          </a:p>
        </p:txBody>
      </p:sp>
      <p:sp>
        <p:nvSpPr>
          <p:cNvPr id="21" name="Google Shape;1040;p49">
            <a:extLst>
              <a:ext uri="{FF2B5EF4-FFF2-40B4-BE49-F238E27FC236}">
                <a16:creationId xmlns:a16="http://schemas.microsoft.com/office/drawing/2014/main" id="{F629839B-5ABF-4A3F-EB44-A9E64F9EE6D4}"/>
              </a:ext>
            </a:extLst>
          </p:cNvPr>
          <p:cNvSpPr txBox="1"/>
          <p:nvPr/>
        </p:nvSpPr>
        <p:spPr>
          <a:xfrm>
            <a:off x="3464031" y="1709238"/>
            <a:ext cx="2162699" cy="402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1800" b="1" dirty="0">
                <a:solidFill>
                  <a:schemeClr val="lt1"/>
                </a:solidFill>
                <a:latin typeface="Archivo Black"/>
                <a:ea typeface="Archivo Black"/>
                <a:cs typeface="Archivo Black"/>
                <a:sym typeface="Archivo Black"/>
              </a:rPr>
              <a:t>I</a:t>
            </a:r>
            <a:r>
              <a:rPr lang="en" sz="1800" b="1" dirty="0">
                <a:solidFill>
                  <a:schemeClr val="lt1"/>
                </a:solidFill>
                <a:latin typeface="Archivo Black"/>
                <a:ea typeface="Archivo Black"/>
                <a:cs typeface="Archivo Black"/>
                <a:sym typeface="Archivo Black"/>
              </a:rPr>
              <a:t>F T = 2</a:t>
            </a:r>
            <a:endParaRPr sz="1800" b="1" dirty="0">
              <a:solidFill>
                <a:schemeClr val="lt1"/>
              </a:solidFill>
              <a:latin typeface="Archivo Black"/>
              <a:ea typeface="Archivo Black"/>
              <a:cs typeface="Archivo Black"/>
              <a:sym typeface="Archivo Black"/>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83">
          <a:extLst>
            <a:ext uri="{FF2B5EF4-FFF2-40B4-BE49-F238E27FC236}">
              <a16:creationId xmlns:a16="http://schemas.microsoft.com/office/drawing/2014/main" id="{48C528CF-1EB2-599F-55E9-A47FB64342A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9724246-BC26-262D-9C40-415DCE8A560D}"/>
              </a:ext>
            </a:extLst>
          </p:cNvPr>
          <p:cNvSpPr txBox="1"/>
          <p:nvPr/>
        </p:nvSpPr>
        <p:spPr>
          <a:xfrm>
            <a:off x="1879504" y="1232922"/>
            <a:ext cx="5384992" cy="2677656"/>
          </a:xfrm>
          <a:prstGeom prst="rect">
            <a:avLst/>
          </a:prstGeom>
          <a:noFill/>
        </p:spPr>
        <p:txBody>
          <a:bodyPr wrap="square" rtlCol="0">
            <a:spAutoFit/>
          </a:bodyPr>
          <a:lstStyle/>
          <a:p>
            <a:r>
              <a:rPr lang="en-US" sz="2400" dirty="0">
                <a:solidFill>
                  <a:schemeClr val="bg1"/>
                </a:solidFill>
                <a:latin typeface="Cascadia Code SemiBold" panose="020B0609020000020004" pitchFamily="49" charset="0"/>
                <a:cs typeface="Cascadia Code SemiBold" panose="020B0609020000020004" pitchFamily="49" charset="0"/>
              </a:rPr>
              <a:t>bool </a:t>
            </a:r>
            <a:r>
              <a:rPr lang="en-US" sz="2400" dirty="0" err="1">
                <a:solidFill>
                  <a:schemeClr val="bg1"/>
                </a:solidFill>
                <a:latin typeface="Cascadia Code SemiBold" panose="020B0609020000020004" pitchFamily="49" charset="0"/>
                <a:cs typeface="Cascadia Code SemiBold" panose="020B0609020000020004" pitchFamily="49" charset="0"/>
              </a:rPr>
              <a:t>upperBoundCheck</a:t>
            </a:r>
            <a:r>
              <a:rPr lang="en-US" sz="2400" dirty="0">
                <a:solidFill>
                  <a:schemeClr val="bg1"/>
                </a:solidFill>
                <a:latin typeface="Cascadia Code SemiBold" panose="020B0609020000020004" pitchFamily="49" charset="0"/>
                <a:cs typeface="Cascadia Code SemiBold" panose="020B0609020000020004" pitchFamily="49" charset="0"/>
              </a:rPr>
              <a:t>(mid) {</a:t>
            </a:r>
          </a:p>
          <a:p>
            <a:r>
              <a:rPr lang="en-US" sz="2400" dirty="0">
                <a:solidFill>
                  <a:schemeClr val="bg1"/>
                </a:solidFill>
                <a:latin typeface="Cascadia Code SemiBold" panose="020B0609020000020004" pitchFamily="49" charset="0"/>
                <a:cs typeface="Cascadia Code SemiBold" panose="020B0609020000020004" pitchFamily="49" charset="0"/>
              </a:rPr>
              <a:t>    return </a:t>
            </a:r>
            <a:r>
              <a:rPr lang="en-US" sz="2400" dirty="0" err="1">
                <a:solidFill>
                  <a:schemeClr val="bg1"/>
                </a:solidFill>
                <a:latin typeface="Cascadia Code SemiBold" panose="020B0609020000020004" pitchFamily="49" charset="0"/>
                <a:cs typeface="Cascadia Code SemiBold" panose="020B0609020000020004" pitchFamily="49" charset="0"/>
              </a:rPr>
              <a:t>arr</a:t>
            </a:r>
            <a:r>
              <a:rPr lang="en-US" sz="2400" dirty="0">
                <a:solidFill>
                  <a:schemeClr val="bg1"/>
                </a:solidFill>
                <a:latin typeface="Cascadia Code SemiBold" panose="020B0609020000020004" pitchFamily="49" charset="0"/>
                <a:cs typeface="Cascadia Code SemiBold" panose="020B0609020000020004" pitchFamily="49" charset="0"/>
              </a:rPr>
              <a:t>[mid] &lt;= target</a:t>
            </a:r>
          </a:p>
          <a:p>
            <a:r>
              <a:rPr lang="en-US" sz="2400" dirty="0">
                <a:solidFill>
                  <a:schemeClr val="bg1"/>
                </a:solidFill>
                <a:latin typeface="Cascadia Code SemiBold" panose="020B0609020000020004" pitchFamily="49" charset="0"/>
                <a:cs typeface="Cascadia Code SemiBold" panose="020B0609020000020004" pitchFamily="49" charset="0"/>
              </a:rPr>
              <a:t>}</a:t>
            </a:r>
          </a:p>
          <a:p>
            <a:endParaRPr lang="en-US" sz="2400" dirty="0">
              <a:solidFill>
                <a:schemeClr val="bg1"/>
              </a:solidFill>
              <a:latin typeface="Cascadia Code SemiBold" panose="020B0609020000020004" pitchFamily="49" charset="0"/>
              <a:cs typeface="Cascadia Code SemiBold" panose="020B0609020000020004" pitchFamily="49" charset="0"/>
            </a:endParaRPr>
          </a:p>
          <a:p>
            <a:r>
              <a:rPr lang="en-US" sz="2400" dirty="0">
                <a:solidFill>
                  <a:schemeClr val="bg1"/>
                </a:solidFill>
                <a:latin typeface="Cascadia Code SemiBold" panose="020B0609020000020004" pitchFamily="49" charset="0"/>
                <a:cs typeface="Cascadia Code SemiBold" panose="020B0609020000020004" pitchFamily="49" charset="0"/>
              </a:rPr>
              <a:t>bool </a:t>
            </a:r>
            <a:r>
              <a:rPr lang="en-US" sz="2400" dirty="0" err="1">
                <a:solidFill>
                  <a:schemeClr val="bg1"/>
                </a:solidFill>
                <a:latin typeface="Cascadia Code SemiBold" panose="020B0609020000020004" pitchFamily="49" charset="0"/>
                <a:cs typeface="Cascadia Code SemiBold" panose="020B0609020000020004" pitchFamily="49" charset="0"/>
              </a:rPr>
              <a:t>lowerBoundCheck</a:t>
            </a:r>
            <a:r>
              <a:rPr lang="en-US" sz="2400" dirty="0">
                <a:solidFill>
                  <a:schemeClr val="bg1"/>
                </a:solidFill>
                <a:latin typeface="Cascadia Code SemiBold" panose="020B0609020000020004" pitchFamily="49" charset="0"/>
                <a:cs typeface="Cascadia Code SemiBold" panose="020B0609020000020004" pitchFamily="49" charset="0"/>
              </a:rPr>
              <a:t>(mid) {</a:t>
            </a:r>
          </a:p>
          <a:p>
            <a:r>
              <a:rPr lang="en-US" sz="2400" dirty="0">
                <a:solidFill>
                  <a:schemeClr val="bg1"/>
                </a:solidFill>
                <a:latin typeface="Cascadia Code SemiBold" panose="020B0609020000020004" pitchFamily="49" charset="0"/>
                <a:cs typeface="Cascadia Code SemiBold" panose="020B0609020000020004" pitchFamily="49" charset="0"/>
              </a:rPr>
              <a:t>    return </a:t>
            </a:r>
            <a:r>
              <a:rPr lang="en-US" sz="2400" dirty="0" err="1">
                <a:solidFill>
                  <a:schemeClr val="bg1"/>
                </a:solidFill>
                <a:latin typeface="Cascadia Code SemiBold" panose="020B0609020000020004" pitchFamily="49" charset="0"/>
                <a:cs typeface="Cascadia Code SemiBold" panose="020B0609020000020004" pitchFamily="49" charset="0"/>
              </a:rPr>
              <a:t>arr</a:t>
            </a:r>
            <a:r>
              <a:rPr lang="en-US" sz="2400" dirty="0">
                <a:solidFill>
                  <a:schemeClr val="bg1"/>
                </a:solidFill>
                <a:latin typeface="Cascadia Code SemiBold" panose="020B0609020000020004" pitchFamily="49" charset="0"/>
                <a:cs typeface="Cascadia Code SemiBold" panose="020B0609020000020004" pitchFamily="49" charset="0"/>
              </a:rPr>
              <a:t>[mid] &lt; target</a:t>
            </a:r>
          </a:p>
          <a:p>
            <a:r>
              <a:rPr lang="en-US" sz="2400" dirty="0">
                <a:solidFill>
                  <a:schemeClr val="bg1"/>
                </a:solidFill>
                <a:latin typeface="Cascadia Code SemiBold" panose="020B0609020000020004" pitchFamily="49" charset="0"/>
                <a:cs typeface="Cascadia Code SemiBold" panose="020B0609020000020004" pitchFamily="49" charset="0"/>
              </a:rPr>
              <a:t>}</a:t>
            </a:r>
          </a:p>
        </p:txBody>
      </p:sp>
    </p:spTree>
    <p:extLst>
      <p:ext uri="{BB962C8B-B14F-4D97-AF65-F5344CB8AC3E}">
        <p14:creationId xmlns:p14="http://schemas.microsoft.com/office/powerpoint/2010/main" val="1065937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21"/>
        <p:cNvGrpSpPr/>
        <p:nvPr/>
      </p:nvGrpSpPr>
      <p:grpSpPr>
        <a:xfrm>
          <a:off x="0" y="0"/>
          <a:ext cx="0" cy="0"/>
          <a:chOff x="0" y="0"/>
          <a:chExt cx="0" cy="0"/>
        </a:xfrm>
      </p:grpSpPr>
      <p:sp>
        <p:nvSpPr>
          <p:cNvPr id="1123" name="Google Shape;1123;p52"/>
          <p:cNvSpPr txBox="1">
            <a:spLocks noGrp="1"/>
          </p:cNvSpPr>
          <p:nvPr>
            <p:ph type="title"/>
          </p:nvPr>
        </p:nvSpPr>
        <p:spPr>
          <a:xfrm>
            <a:off x="669900" y="539600"/>
            <a:ext cx="6271500" cy="93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TERNARY SEARCH</a:t>
            </a:r>
            <a:endParaRPr dirty="0"/>
          </a:p>
        </p:txBody>
      </p:sp>
      <p:sp>
        <p:nvSpPr>
          <p:cNvPr id="26" name="TextBox 25">
            <a:extLst>
              <a:ext uri="{FF2B5EF4-FFF2-40B4-BE49-F238E27FC236}">
                <a16:creationId xmlns:a16="http://schemas.microsoft.com/office/drawing/2014/main" id="{479F68EB-B30D-84A1-9C94-857EABC5967D}"/>
              </a:ext>
            </a:extLst>
          </p:cNvPr>
          <p:cNvSpPr txBox="1"/>
          <p:nvPr/>
        </p:nvSpPr>
        <p:spPr>
          <a:xfrm>
            <a:off x="1304925" y="2191500"/>
            <a:ext cx="6534150" cy="2246769"/>
          </a:xfrm>
          <a:prstGeom prst="rect">
            <a:avLst/>
          </a:prstGeom>
          <a:noFill/>
        </p:spPr>
        <p:txBody>
          <a:bodyPr wrap="square" rtlCol="0">
            <a:spAutoFit/>
          </a:bodyPr>
          <a:lstStyle/>
          <a:p>
            <a:pPr algn="ctr"/>
            <a:r>
              <a:rPr lang="en-US" sz="2000" dirty="0">
                <a:solidFill>
                  <a:srgbClr val="EAE5C4"/>
                </a:solidFill>
                <a:latin typeface="Roboto" panose="02000000000000000000" pitchFamily="2" charset="0"/>
                <a:ea typeface="Roboto" panose="02000000000000000000" pitchFamily="2" charset="0"/>
                <a:cs typeface="Roboto" panose="02000000000000000000" pitchFamily="2" charset="0"/>
              </a:rPr>
              <a:t>Ternary Search is a search algorithm used to find the maximum or minimum of a unimodal function (a function that increases up to a single peak or decreases up to a single trough and then decreases or increases). It works by dividing the search range into three parts instead of two (as in binary search) and iteratively narrowing the range containing the extremum.</a:t>
            </a:r>
            <a:endParaRPr lang="en-IN" sz="2000" dirty="0">
              <a:solidFill>
                <a:srgbClr val="EAE5C4"/>
              </a:solidFill>
              <a:latin typeface="Roboto" panose="02000000000000000000" pitchFamily="2" charset="0"/>
              <a:ea typeface="Roboto" panose="02000000000000000000" pitchFamily="2" charset="0"/>
              <a:cs typeface="Roboto" panose="02000000000000000000" pitchFamily="2"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27">
          <a:extLst>
            <a:ext uri="{FF2B5EF4-FFF2-40B4-BE49-F238E27FC236}">
              <a16:creationId xmlns:a16="http://schemas.microsoft.com/office/drawing/2014/main" id="{70D2DC44-8F13-682E-108C-F63EC07F8CF3}"/>
            </a:ext>
          </a:extLst>
        </p:cNvPr>
        <p:cNvGrpSpPr/>
        <p:nvPr/>
      </p:nvGrpSpPr>
      <p:grpSpPr>
        <a:xfrm>
          <a:off x="0" y="0"/>
          <a:ext cx="0" cy="0"/>
          <a:chOff x="0" y="0"/>
          <a:chExt cx="0" cy="0"/>
        </a:xfrm>
      </p:grpSpPr>
      <p:grpSp>
        <p:nvGrpSpPr>
          <p:cNvPr id="628" name="Google Shape;628;p38">
            <a:extLst>
              <a:ext uri="{FF2B5EF4-FFF2-40B4-BE49-F238E27FC236}">
                <a16:creationId xmlns:a16="http://schemas.microsoft.com/office/drawing/2014/main" id="{6B46A675-5354-38B4-E632-ABFD319C42FC}"/>
              </a:ext>
            </a:extLst>
          </p:cNvPr>
          <p:cNvGrpSpPr/>
          <p:nvPr/>
        </p:nvGrpSpPr>
        <p:grpSpPr>
          <a:xfrm>
            <a:off x="4847875" y="987775"/>
            <a:ext cx="3693075" cy="3196200"/>
            <a:chOff x="4847875" y="987775"/>
            <a:chExt cx="3693075" cy="3196200"/>
          </a:xfrm>
        </p:grpSpPr>
        <p:sp>
          <p:nvSpPr>
            <p:cNvPr id="629" name="Google Shape;629;p38">
              <a:extLst>
                <a:ext uri="{FF2B5EF4-FFF2-40B4-BE49-F238E27FC236}">
                  <a16:creationId xmlns:a16="http://schemas.microsoft.com/office/drawing/2014/main" id="{4AB4A23D-6006-6CB1-4247-F145B57D1160}"/>
                </a:ext>
              </a:extLst>
            </p:cNvPr>
            <p:cNvSpPr/>
            <p:nvPr/>
          </p:nvSpPr>
          <p:spPr>
            <a:xfrm>
              <a:off x="5137790" y="987775"/>
              <a:ext cx="3196200" cy="3196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0" name="Google Shape;630;p38">
              <a:extLst>
                <a:ext uri="{FF2B5EF4-FFF2-40B4-BE49-F238E27FC236}">
                  <a16:creationId xmlns:a16="http://schemas.microsoft.com/office/drawing/2014/main" id="{B9835C8E-2602-4564-D5A9-0FBED73D5A7D}"/>
                </a:ext>
              </a:extLst>
            </p:cNvPr>
            <p:cNvGrpSpPr/>
            <p:nvPr/>
          </p:nvGrpSpPr>
          <p:grpSpPr>
            <a:xfrm>
              <a:off x="5373734" y="1223700"/>
              <a:ext cx="2724312" cy="2724350"/>
              <a:chOff x="5373738" y="1209600"/>
              <a:chExt cx="2724312" cy="2724350"/>
            </a:xfrm>
          </p:grpSpPr>
          <p:sp>
            <p:nvSpPr>
              <p:cNvPr id="631" name="Google Shape;631;p38">
                <a:extLst>
                  <a:ext uri="{FF2B5EF4-FFF2-40B4-BE49-F238E27FC236}">
                    <a16:creationId xmlns:a16="http://schemas.microsoft.com/office/drawing/2014/main" id="{62D98686-939A-8C24-CC2D-4E49F8FA521E}"/>
                  </a:ext>
                </a:extLst>
              </p:cNvPr>
              <p:cNvSpPr/>
              <p:nvPr/>
            </p:nvSpPr>
            <p:spPr>
              <a:xfrm>
                <a:off x="5373738" y="1209600"/>
                <a:ext cx="2724300" cy="27243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2" name="Google Shape;632;p38">
                <a:extLst>
                  <a:ext uri="{FF2B5EF4-FFF2-40B4-BE49-F238E27FC236}">
                    <a16:creationId xmlns:a16="http://schemas.microsoft.com/office/drawing/2014/main" id="{072F368E-BCA1-843C-E24C-7A881BD991E0}"/>
                  </a:ext>
                </a:extLst>
              </p:cNvPr>
              <p:cNvGrpSpPr/>
              <p:nvPr/>
            </p:nvGrpSpPr>
            <p:grpSpPr>
              <a:xfrm>
                <a:off x="5373750" y="1209600"/>
                <a:ext cx="2724300" cy="302700"/>
                <a:chOff x="5373750" y="1209600"/>
                <a:chExt cx="2724300" cy="302700"/>
              </a:xfrm>
            </p:grpSpPr>
            <p:sp>
              <p:nvSpPr>
                <p:cNvPr id="633" name="Google Shape;633;p38">
                  <a:extLst>
                    <a:ext uri="{FF2B5EF4-FFF2-40B4-BE49-F238E27FC236}">
                      <a16:creationId xmlns:a16="http://schemas.microsoft.com/office/drawing/2014/main" id="{2D2A1C39-A671-F3DA-1B5A-22F3331672C5}"/>
                    </a:ext>
                  </a:extLst>
                </p:cNvPr>
                <p:cNvSpPr/>
                <p:nvPr/>
              </p:nvSpPr>
              <p:spPr>
                <a:xfrm>
                  <a:off x="53737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8">
                  <a:extLst>
                    <a:ext uri="{FF2B5EF4-FFF2-40B4-BE49-F238E27FC236}">
                      <a16:creationId xmlns:a16="http://schemas.microsoft.com/office/drawing/2014/main" id="{E42243FE-1FDA-488A-4CB5-4C3EB7EAA79E}"/>
                    </a:ext>
                  </a:extLst>
                </p:cNvPr>
                <p:cNvSpPr/>
                <p:nvPr/>
              </p:nvSpPr>
              <p:spPr>
                <a:xfrm>
                  <a:off x="56764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8">
                  <a:extLst>
                    <a:ext uri="{FF2B5EF4-FFF2-40B4-BE49-F238E27FC236}">
                      <a16:creationId xmlns:a16="http://schemas.microsoft.com/office/drawing/2014/main" id="{A79CEFB9-2DE1-857E-82EA-830BA0DDB696}"/>
                    </a:ext>
                  </a:extLst>
                </p:cNvPr>
                <p:cNvSpPr/>
                <p:nvPr/>
              </p:nvSpPr>
              <p:spPr>
                <a:xfrm>
                  <a:off x="59791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8">
                  <a:extLst>
                    <a:ext uri="{FF2B5EF4-FFF2-40B4-BE49-F238E27FC236}">
                      <a16:creationId xmlns:a16="http://schemas.microsoft.com/office/drawing/2014/main" id="{5F8B2864-499F-1B4D-D47D-1C8199998939}"/>
                    </a:ext>
                  </a:extLst>
                </p:cNvPr>
                <p:cNvSpPr/>
                <p:nvPr/>
              </p:nvSpPr>
              <p:spPr>
                <a:xfrm>
                  <a:off x="62818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8">
                  <a:extLst>
                    <a:ext uri="{FF2B5EF4-FFF2-40B4-BE49-F238E27FC236}">
                      <a16:creationId xmlns:a16="http://schemas.microsoft.com/office/drawing/2014/main" id="{C938DBB7-449A-0815-65A6-6BA4C82E4CA6}"/>
                    </a:ext>
                  </a:extLst>
                </p:cNvPr>
                <p:cNvSpPr/>
                <p:nvPr/>
              </p:nvSpPr>
              <p:spPr>
                <a:xfrm>
                  <a:off x="65845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8">
                  <a:extLst>
                    <a:ext uri="{FF2B5EF4-FFF2-40B4-BE49-F238E27FC236}">
                      <a16:creationId xmlns:a16="http://schemas.microsoft.com/office/drawing/2014/main" id="{67AD0F45-860D-A041-961D-17336FE9D2EF}"/>
                    </a:ext>
                  </a:extLst>
                </p:cNvPr>
                <p:cNvSpPr/>
                <p:nvPr/>
              </p:nvSpPr>
              <p:spPr>
                <a:xfrm>
                  <a:off x="68872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8">
                  <a:extLst>
                    <a:ext uri="{FF2B5EF4-FFF2-40B4-BE49-F238E27FC236}">
                      <a16:creationId xmlns:a16="http://schemas.microsoft.com/office/drawing/2014/main" id="{CF73BF19-6D47-6482-5465-E38CB523ACA4}"/>
                    </a:ext>
                  </a:extLst>
                </p:cNvPr>
                <p:cNvSpPr/>
                <p:nvPr/>
              </p:nvSpPr>
              <p:spPr>
                <a:xfrm>
                  <a:off x="71899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8">
                  <a:extLst>
                    <a:ext uri="{FF2B5EF4-FFF2-40B4-BE49-F238E27FC236}">
                      <a16:creationId xmlns:a16="http://schemas.microsoft.com/office/drawing/2014/main" id="{0567ECC8-4C43-A65C-A25D-5D5C8C0ACB0A}"/>
                    </a:ext>
                  </a:extLst>
                </p:cNvPr>
                <p:cNvSpPr/>
                <p:nvPr/>
              </p:nvSpPr>
              <p:spPr>
                <a:xfrm>
                  <a:off x="74926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8">
                  <a:extLst>
                    <a:ext uri="{FF2B5EF4-FFF2-40B4-BE49-F238E27FC236}">
                      <a16:creationId xmlns:a16="http://schemas.microsoft.com/office/drawing/2014/main" id="{03223D5D-F048-1735-9833-579E6929E7BD}"/>
                    </a:ext>
                  </a:extLst>
                </p:cNvPr>
                <p:cNvSpPr/>
                <p:nvPr/>
              </p:nvSpPr>
              <p:spPr>
                <a:xfrm>
                  <a:off x="77953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2" name="Google Shape;642;p38">
                <a:extLst>
                  <a:ext uri="{FF2B5EF4-FFF2-40B4-BE49-F238E27FC236}">
                    <a16:creationId xmlns:a16="http://schemas.microsoft.com/office/drawing/2014/main" id="{0F0FE9B6-5354-7658-C12B-813AACDC9410}"/>
                  </a:ext>
                </a:extLst>
              </p:cNvPr>
              <p:cNvGrpSpPr/>
              <p:nvPr/>
            </p:nvGrpSpPr>
            <p:grpSpPr>
              <a:xfrm>
                <a:off x="5373750" y="1512300"/>
                <a:ext cx="2724300" cy="302700"/>
                <a:chOff x="5373750" y="1209600"/>
                <a:chExt cx="2724300" cy="302700"/>
              </a:xfrm>
            </p:grpSpPr>
            <p:sp>
              <p:nvSpPr>
                <p:cNvPr id="643" name="Google Shape;643;p38">
                  <a:extLst>
                    <a:ext uri="{FF2B5EF4-FFF2-40B4-BE49-F238E27FC236}">
                      <a16:creationId xmlns:a16="http://schemas.microsoft.com/office/drawing/2014/main" id="{0F778FD9-C99B-7CA3-7C7C-6B449CDD47D7}"/>
                    </a:ext>
                  </a:extLst>
                </p:cNvPr>
                <p:cNvSpPr/>
                <p:nvPr/>
              </p:nvSpPr>
              <p:spPr>
                <a:xfrm>
                  <a:off x="53737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8">
                  <a:extLst>
                    <a:ext uri="{FF2B5EF4-FFF2-40B4-BE49-F238E27FC236}">
                      <a16:creationId xmlns:a16="http://schemas.microsoft.com/office/drawing/2014/main" id="{46B49692-CB30-4ECC-2C94-8F9D60D26922}"/>
                    </a:ext>
                  </a:extLst>
                </p:cNvPr>
                <p:cNvSpPr/>
                <p:nvPr/>
              </p:nvSpPr>
              <p:spPr>
                <a:xfrm>
                  <a:off x="56764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8">
                  <a:extLst>
                    <a:ext uri="{FF2B5EF4-FFF2-40B4-BE49-F238E27FC236}">
                      <a16:creationId xmlns:a16="http://schemas.microsoft.com/office/drawing/2014/main" id="{FFFBF45C-002D-CAC7-1F33-6BB77C2A5C82}"/>
                    </a:ext>
                  </a:extLst>
                </p:cNvPr>
                <p:cNvSpPr/>
                <p:nvPr/>
              </p:nvSpPr>
              <p:spPr>
                <a:xfrm>
                  <a:off x="59791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8">
                  <a:extLst>
                    <a:ext uri="{FF2B5EF4-FFF2-40B4-BE49-F238E27FC236}">
                      <a16:creationId xmlns:a16="http://schemas.microsoft.com/office/drawing/2014/main" id="{ACFD7103-1DBC-BF84-CBC2-FF00CCEC1233}"/>
                    </a:ext>
                  </a:extLst>
                </p:cNvPr>
                <p:cNvSpPr/>
                <p:nvPr/>
              </p:nvSpPr>
              <p:spPr>
                <a:xfrm>
                  <a:off x="62818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8">
                  <a:extLst>
                    <a:ext uri="{FF2B5EF4-FFF2-40B4-BE49-F238E27FC236}">
                      <a16:creationId xmlns:a16="http://schemas.microsoft.com/office/drawing/2014/main" id="{D53A9CFA-07B8-EA0D-18AF-138F83D4CE05}"/>
                    </a:ext>
                  </a:extLst>
                </p:cNvPr>
                <p:cNvSpPr/>
                <p:nvPr/>
              </p:nvSpPr>
              <p:spPr>
                <a:xfrm>
                  <a:off x="65845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8">
                  <a:extLst>
                    <a:ext uri="{FF2B5EF4-FFF2-40B4-BE49-F238E27FC236}">
                      <a16:creationId xmlns:a16="http://schemas.microsoft.com/office/drawing/2014/main" id="{D538E3CD-6BA2-7145-E9E8-C76748EAE525}"/>
                    </a:ext>
                  </a:extLst>
                </p:cNvPr>
                <p:cNvSpPr/>
                <p:nvPr/>
              </p:nvSpPr>
              <p:spPr>
                <a:xfrm>
                  <a:off x="68872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8">
                  <a:extLst>
                    <a:ext uri="{FF2B5EF4-FFF2-40B4-BE49-F238E27FC236}">
                      <a16:creationId xmlns:a16="http://schemas.microsoft.com/office/drawing/2014/main" id="{0B5EA144-DC61-76B0-D994-96B77547925B}"/>
                    </a:ext>
                  </a:extLst>
                </p:cNvPr>
                <p:cNvSpPr/>
                <p:nvPr/>
              </p:nvSpPr>
              <p:spPr>
                <a:xfrm>
                  <a:off x="71899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8">
                  <a:extLst>
                    <a:ext uri="{FF2B5EF4-FFF2-40B4-BE49-F238E27FC236}">
                      <a16:creationId xmlns:a16="http://schemas.microsoft.com/office/drawing/2014/main" id="{DFC771C0-4F70-EB89-9631-4B04B390CDFC}"/>
                    </a:ext>
                  </a:extLst>
                </p:cNvPr>
                <p:cNvSpPr/>
                <p:nvPr/>
              </p:nvSpPr>
              <p:spPr>
                <a:xfrm>
                  <a:off x="74926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8">
                  <a:extLst>
                    <a:ext uri="{FF2B5EF4-FFF2-40B4-BE49-F238E27FC236}">
                      <a16:creationId xmlns:a16="http://schemas.microsoft.com/office/drawing/2014/main" id="{5B754403-B28D-E209-A222-7D7176967DCA}"/>
                    </a:ext>
                  </a:extLst>
                </p:cNvPr>
                <p:cNvSpPr/>
                <p:nvPr/>
              </p:nvSpPr>
              <p:spPr>
                <a:xfrm>
                  <a:off x="77953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2" name="Google Shape;652;p38">
                <a:extLst>
                  <a:ext uri="{FF2B5EF4-FFF2-40B4-BE49-F238E27FC236}">
                    <a16:creationId xmlns:a16="http://schemas.microsoft.com/office/drawing/2014/main" id="{81DF9686-1855-C955-48FE-CD2E9EB4C738}"/>
                  </a:ext>
                </a:extLst>
              </p:cNvPr>
              <p:cNvGrpSpPr/>
              <p:nvPr/>
            </p:nvGrpSpPr>
            <p:grpSpPr>
              <a:xfrm>
                <a:off x="5373750" y="1815000"/>
                <a:ext cx="2724300" cy="302700"/>
                <a:chOff x="5373750" y="1209600"/>
                <a:chExt cx="2724300" cy="302700"/>
              </a:xfrm>
            </p:grpSpPr>
            <p:sp>
              <p:nvSpPr>
                <p:cNvPr id="653" name="Google Shape;653;p38">
                  <a:extLst>
                    <a:ext uri="{FF2B5EF4-FFF2-40B4-BE49-F238E27FC236}">
                      <a16:creationId xmlns:a16="http://schemas.microsoft.com/office/drawing/2014/main" id="{C7326940-1FD6-A8D4-CA33-CB273129B74A}"/>
                    </a:ext>
                  </a:extLst>
                </p:cNvPr>
                <p:cNvSpPr/>
                <p:nvPr/>
              </p:nvSpPr>
              <p:spPr>
                <a:xfrm>
                  <a:off x="53737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8">
                  <a:extLst>
                    <a:ext uri="{FF2B5EF4-FFF2-40B4-BE49-F238E27FC236}">
                      <a16:creationId xmlns:a16="http://schemas.microsoft.com/office/drawing/2014/main" id="{1CB5017F-A820-ED6B-916E-203EA46EE6F7}"/>
                    </a:ext>
                  </a:extLst>
                </p:cNvPr>
                <p:cNvSpPr/>
                <p:nvPr/>
              </p:nvSpPr>
              <p:spPr>
                <a:xfrm>
                  <a:off x="56764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8">
                  <a:extLst>
                    <a:ext uri="{FF2B5EF4-FFF2-40B4-BE49-F238E27FC236}">
                      <a16:creationId xmlns:a16="http://schemas.microsoft.com/office/drawing/2014/main" id="{B95942AF-251D-C289-109E-365045C702D4}"/>
                    </a:ext>
                  </a:extLst>
                </p:cNvPr>
                <p:cNvSpPr/>
                <p:nvPr/>
              </p:nvSpPr>
              <p:spPr>
                <a:xfrm>
                  <a:off x="59791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8">
                  <a:extLst>
                    <a:ext uri="{FF2B5EF4-FFF2-40B4-BE49-F238E27FC236}">
                      <a16:creationId xmlns:a16="http://schemas.microsoft.com/office/drawing/2014/main" id="{88EDE15A-F74F-BC7D-BA29-620E8EBA7F90}"/>
                    </a:ext>
                  </a:extLst>
                </p:cNvPr>
                <p:cNvSpPr/>
                <p:nvPr/>
              </p:nvSpPr>
              <p:spPr>
                <a:xfrm>
                  <a:off x="62818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8">
                  <a:extLst>
                    <a:ext uri="{FF2B5EF4-FFF2-40B4-BE49-F238E27FC236}">
                      <a16:creationId xmlns:a16="http://schemas.microsoft.com/office/drawing/2014/main" id="{B1CED0BB-B0FA-B99C-B906-0012A8B5C56C}"/>
                    </a:ext>
                  </a:extLst>
                </p:cNvPr>
                <p:cNvSpPr/>
                <p:nvPr/>
              </p:nvSpPr>
              <p:spPr>
                <a:xfrm>
                  <a:off x="65845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8">
                  <a:extLst>
                    <a:ext uri="{FF2B5EF4-FFF2-40B4-BE49-F238E27FC236}">
                      <a16:creationId xmlns:a16="http://schemas.microsoft.com/office/drawing/2014/main" id="{DF6A751F-242B-3064-1EEC-4D073855460A}"/>
                    </a:ext>
                  </a:extLst>
                </p:cNvPr>
                <p:cNvSpPr/>
                <p:nvPr/>
              </p:nvSpPr>
              <p:spPr>
                <a:xfrm>
                  <a:off x="68872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8">
                  <a:extLst>
                    <a:ext uri="{FF2B5EF4-FFF2-40B4-BE49-F238E27FC236}">
                      <a16:creationId xmlns:a16="http://schemas.microsoft.com/office/drawing/2014/main" id="{6F7DCD68-453E-A7B0-D511-6ACF5DE77714}"/>
                    </a:ext>
                  </a:extLst>
                </p:cNvPr>
                <p:cNvSpPr/>
                <p:nvPr/>
              </p:nvSpPr>
              <p:spPr>
                <a:xfrm>
                  <a:off x="71899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8">
                  <a:extLst>
                    <a:ext uri="{FF2B5EF4-FFF2-40B4-BE49-F238E27FC236}">
                      <a16:creationId xmlns:a16="http://schemas.microsoft.com/office/drawing/2014/main" id="{3637C38F-91E8-5B13-A769-56B74C48D7AE}"/>
                    </a:ext>
                  </a:extLst>
                </p:cNvPr>
                <p:cNvSpPr/>
                <p:nvPr/>
              </p:nvSpPr>
              <p:spPr>
                <a:xfrm>
                  <a:off x="74926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8">
                  <a:extLst>
                    <a:ext uri="{FF2B5EF4-FFF2-40B4-BE49-F238E27FC236}">
                      <a16:creationId xmlns:a16="http://schemas.microsoft.com/office/drawing/2014/main" id="{FFA3FFC4-8EC7-950B-CECD-0A9CAB245725}"/>
                    </a:ext>
                  </a:extLst>
                </p:cNvPr>
                <p:cNvSpPr/>
                <p:nvPr/>
              </p:nvSpPr>
              <p:spPr>
                <a:xfrm>
                  <a:off x="77953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2" name="Google Shape;662;p38">
                <a:extLst>
                  <a:ext uri="{FF2B5EF4-FFF2-40B4-BE49-F238E27FC236}">
                    <a16:creationId xmlns:a16="http://schemas.microsoft.com/office/drawing/2014/main" id="{5D46EB42-2B8B-D6F6-E5CF-B349494A5928}"/>
                  </a:ext>
                </a:extLst>
              </p:cNvPr>
              <p:cNvGrpSpPr/>
              <p:nvPr/>
            </p:nvGrpSpPr>
            <p:grpSpPr>
              <a:xfrm>
                <a:off x="5373750" y="2117700"/>
                <a:ext cx="2724300" cy="302700"/>
                <a:chOff x="5373750" y="1209600"/>
                <a:chExt cx="2724300" cy="302700"/>
              </a:xfrm>
            </p:grpSpPr>
            <p:sp>
              <p:nvSpPr>
                <p:cNvPr id="663" name="Google Shape;663;p38">
                  <a:extLst>
                    <a:ext uri="{FF2B5EF4-FFF2-40B4-BE49-F238E27FC236}">
                      <a16:creationId xmlns:a16="http://schemas.microsoft.com/office/drawing/2014/main" id="{ADF22997-1DA2-A181-C2B0-B76D91AD7C08}"/>
                    </a:ext>
                  </a:extLst>
                </p:cNvPr>
                <p:cNvSpPr/>
                <p:nvPr/>
              </p:nvSpPr>
              <p:spPr>
                <a:xfrm>
                  <a:off x="53737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8">
                  <a:extLst>
                    <a:ext uri="{FF2B5EF4-FFF2-40B4-BE49-F238E27FC236}">
                      <a16:creationId xmlns:a16="http://schemas.microsoft.com/office/drawing/2014/main" id="{115BBFF7-665B-E04A-062F-DFCCBC3FBD15}"/>
                    </a:ext>
                  </a:extLst>
                </p:cNvPr>
                <p:cNvSpPr/>
                <p:nvPr/>
              </p:nvSpPr>
              <p:spPr>
                <a:xfrm>
                  <a:off x="56764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8">
                  <a:extLst>
                    <a:ext uri="{FF2B5EF4-FFF2-40B4-BE49-F238E27FC236}">
                      <a16:creationId xmlns:a16="http://schemas.microsoft.com/office/drawing/2014/main" id="{61A405FD-A95A-AC28-13CA-BBC5C97CCA3D}"/>
                    </a:ext>
                  </a:extLst>
                </p:cNvPr>
                <p:cNvSpPr/>
                <p:nvPr/>
              </p:nvSpPr>
              <p:spPr>
                <a:xfrm>
                  <a:off x="59791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8">
                  <a:extLst>
                    <a:ext uri="{FF2B5EF4-FFF2-40B4-BE49-F238E27FC236}">
                      <a16:creationId xmlns:a16="http://schemas.microsoft.com/office/drawing/2014/main" id="{64C7FD2D-39E1-E6C4-54FD-25AFA0C5BA6E}"/>
                    </a:ext>
                  </a:extLst>
                </p:cNvPr>
                <p:cNvSpPr/>
                <p:nvPr/>
              </p:nvSpPr>
              <p:spPr>
                <a:xfrm>
                  <a:off x="62818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8">
                  <a:extLst>
                    <a:ext uri="{FF2B5EF4-FFF2-40B4-BE49-F238E27FC236}">
                      <a16:creationId xmlns:a16="http://schemas.microsoft.com/office/drawing/2014/main" id="{80BDB215-A222-66A6-D613-CE3B8FB94CAC}"/>
                    </a:ext>
                  </a:extLst>
                </p:cNvPr>
                <p:cNvSpPr/>
                <p:nvPr/>
              </p:nvSpPr>
              <p:spPr>
                <a:xfrm>
                  <a:off x="65845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8">
                  <a:extLst>
                    <a:ext uri="{FF2B5EF4-FFF2-40B4-BE49-F238E27FC236}">
                      <a16:creationId xmlns:a16="http://schemas.microsoft.com/office/drawing/2014/main" id="{72D91458-2E4E-C35C-82BB-AA7A2083CAAC}"/>
                    </a:ext>
                  </a:extLst>
                </p:cNvPr>
                <p:cNvSpPr/>
                <p:nvPr/>
              </p:nvSpPr>
              <p:spPr>
                <a:xfrm>
                  <a:off x="68872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8">
                  <a:extLst>
                    <a:ext uri="{FF2B5EF4-FFF2-40B4-BE49-F238E27FC236}">
                      <a16:creationId xmlns:a16="http://schemas.microsoft.com/office/drawing/2014/main" id="{59C5797D-1F54-4A90-25B6-C2FA844252C9}"/>
                    </a:ext>
                  </a:extLst>
                </p:cNvPr>
                <p:cNvSpPr/>
                <p:nvPr/>
              </p:nvSpPr>
              <p:spPr>
                <a:xfrm>
                  <a:off x="71899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8">
                  <a:extLst>
                    <a:ext uri="{FF2B5EF4-FFF2-40B4-BE49-F238E27FC236}">
                      <a16:creationId xmlns:a16="http://schemas.microsoft.com/office/drawing/2014/main" id="{4FE31C49-8E4B-7DD7-A8EF-782EFDD2982A}"/>
                    </a:ext>
                  </a:extLst>
                </p:cNvPr>
                <p:cNvSpPr/>
                <p:nvPr/>
              </p:nvSpPr>
              <p:spPr>
                <a:xfrm>
                  <a:off x="74926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8">
                  <a:extLst>
                    <a:ext uri="{FF2B5EF4-FFF2-40B4-BE49-F238E27FC236}">
                      <a16:creationId xmlns:a16="http://schemas.microsoft.com/office/drawing/2014/main" id="{C560BE33-C9E6-BD9F-7366-EC61FBFC8891}"/>
                    </a:ext>
                  </a:extLst>
                </p:cNvPr>
                <p:cNvSpPr/>
                <p:nvPr/>
              </p:nvSpPr>
              <p:spPr>
                <a:xfrm>
                  <a:off x="77953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2" name="Google Shape;672;p38">
                <a:extLst>
                  <a:ext uri="{FF2B5EF4-FFF2-40B4-BE49-F238E27FC236}">
                    <a16:creationId xmlns:a16="http://schemas.microsoft.com/office/drawing/2014/main" id="{C2A8A8F4-1A9B-C33C-BEB6-E64BF9D61C19}"/>
                  </a:ext>
                </a:extLst>
              </p:cNvPr>
              <p:cNvGrpSpPr/>
              <p:nvPr/>
            </p:nvGrpSpPr>
            <p:grpSpPr>
              <a:xfrm>
                <a:off x="5373750" y="2420400"/>
                <a:ext cx="2724300" cy="302700"/>
                <a:chOff x="5373750" y="1209600"/>
                <a:chExt cx="2724300" cy="302700"/>
              </a:xfrm>
            </p:grpSpPr>
            <p:sp>
              <p:nvSpPr>
                <p:cNvPr id="673" name="Google Shape;673;p38">
                  <a:extLst>
                    <a:ext uri="{FF2B5EF4-FFF2-40B4-BE49-F238E27FC236}">
                      <a16:creationId xmlns:a16="http://schemas.microsoft.com/office/drawing/2014/main" id="{093665AD-D016-7CB8-119A-05DE5AC7DFC1}"/>
                    </a:ext>
                  </a:extLst>
                </p:cNvPr>
                <p:cNvSpPr/>
                <p:nvPr/>
              </p:nvSpPr>
              <p:spPr>
                <a:xfrm>
                  <a:off x="53737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8">
                  <a:extLst>
                    <a:ext uri="{FF2B5EF4-FFF2-40B4-BE49-F238E27FC236}">
                      <a16:creationId xmlns:a16="http://schemas.microsoft.com/office/drawing/2014/main" id="{0BAD2C7F-880D-A1C4-5B1D-E891B4862BB5}"/>
                    </a:ext>
                  </a:extLst>
                </p:cNvPr>
                <p:cNvSpPr/>
                <p:nvPr/>
              </p:nvSpPr>
              <p:spPr>
                <a:xfrm>
                  <a:off x="56764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8">
                  <a:extLst>
                    <a:ext uri="{FF2B5EF4-FFF2-40B4-BE49-F238E27FC236}">
                      <a16:creationId xmlns:a16="http://schemas.microsoft.com/office/drawing/2014/main" id="{50D846A8-DEB3-80FC-1FBA-7CFB15ABC887}"/>
                    </a:ext>
                  </a:extLst>
                </p:cNvPr>
                <p:cNvSpPr/>
                <p:nvPr/>
              </p:nvSpPr>
              <p:spPr>
                <a:xfrm>
                  <a:off x="59791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8">
                  <a:extLst>
                    <a:ext uri="{FF2B5EF4-FFF2-40B4-BE49-F238E27FC236}">
                      <a16:creationId xmlns:a16="http://schemas.microsoft.com/office/drawing/2014/main" id="{28B40EEE-6DC2-D725-E6FA-E0B40A33212A}"/>
                    </a:ext>
                  </a:extLst>
                </p:cNvPr>
                <p:cNvSpPr/>
                <p:nvPr/>
              </p:nvSpPr>
              <p:spPr>
                <a:xfrm>
                  <a:off x="62818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8">
                  <a:extLst>
                    <a:ext uri="{FF2B5EF4-FFF2-40B4-BE49-F238E27FC236}">
                      <a16:creationId xmlns:a16="http://schemas.microsoft.com/office/drawing/2014/main" id="{34DEEF4F-D4B8-6789-E955-DEE9469336F9}"/>
                    </a:ext>
                  </a:extLst>
                </p:cNvPr>
                <p:cNvSpPr/>
                <p:nvPr/>
              </p:nvSpPr>
              <p:spPr>
                <a:xfrm>
                  <a:off x="65845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8">
                  <a:extLst>
                    <a:ext uri="{FF2B5EF4-FFF2-40B4-BE49-F238E27FC236}">
                      <a16:creationId xmlns:a16="http://schemas.microsoft.com/office/drawing/2014/main" id="{3F231411-47B9-77DC-753B-AEC6AA722B53}"/>
                    </a:ext>
                  </a:extLst>
                </p:cNvPr>
                <p:cNvSpPr/>
                <p:nvPr/>
              </p:nvSpPr>
              <p:spPr>
                <a:xfrm>
                  <a:off x="68872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8">
                  <a:extLst>
                    <a:ext uri="{FF2B5EF4-FFF2-40B4-BE49-F238E27FC236}">
                      <a16:creationId xmlns:a16="http://schemas.microsoft.com/office/drawing/2014/main" id="{CE40755B-9442-0D77-564E-5DD3E84B4CC0}"/>
                    </a:ext>
                  </a:extLst>
                </p:cNvPr>
                <p:cNvSpPr/>
                <p:nvPr/>
              </p:nvSpPr>
              <p:spPr>
                <a:xfrm>
                  <a:off x="71899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8">
                  <a:extLst>
                    <a:ext uri="{FF2B5EF4-FFF2-40B4-BE49-F238E27FC236}">
                      <a16:creationId xmlns:a16="http://schemas.microsoft.com/office/drawing/2014/main" id="{A4692E0E-CA1E-C46E-1263-98A397EB2589}"/>
                    </a:ext>
                  </a:extLst>
                </p:cNvPr>
                <p:cNvSpPr/>
                <p:nvPr/>
              </p:nvSpPr>
              <p:spPr>
                <a:xfrm>
                  <a:off x="74926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8">
                  <a:extLst>
                    <a:ext uri="{FF2B5EF4-FFF2-40B4-BE49-F238E27FC236}">
                      <a16:creationId xmlns:a16="http://schemas.microsoft.com/office/drawing/2014/main" id="{D8CDD16F-55EE-E4DA-C733-B2031410E634}"/>
                    </a:ext>
                  </a:extLst>
                </p:cNvPr>
                <p:cNvSpPr/>
                <p:nvPr/>
              </p:nvSpPr>
              <p:spPr>
                <a:xfrm>
                  <a:off x="77953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2" name="Google Shape;682;p38">
                <a:extLst>
                  <a:ext uri="{FF2B5EF4-FFF2-40B4-BE49-F238E27FC236}">
                    <a16:creationId xmlns:a16="http://schemas.microsoft.com/office/drawing/2014/main" id="{E0C3B05A-FE2B-D82F-DDB9-C7A4F130219D}"/>
                  </a:ext>
                </a:extLst>
              </p:cNvPr>
              <p:cNvGrpSpPr/>
              <p:nvPr/>
            </p:nvGrpSpPr>
            <p:grpSpPr>
              <a:xfrm>
                <a:off x="5373750" y="2723100"/>
                <a:ext cx="2724300" cy="302700"/>
                <a:chOff x="5373750" y="1209600"/>
                <a:chExt cx="2724300" cy="302700"/>
              </a:xfrm>
            </p:grpSpPr>
            <p:sp>
              <p:nvSpPr>
                <p:cNvPr id="683" name="Google Shape;683;p38">
                  <a:extLst>
                    <a:ext uri="{FF2B5EF4-FFF2-40B4-BE49-F238E27FC236}">
                      <a16:creationId xmlns:a16="http://schemas.microsoft.com/office/drawing/2014/main" id="{5C1AC415-649A-B72C-4264-4B949A425AAB}"/>
                    </a:ext>
                  </a:extLst>
                </p:cNvPr>
                <p:cNvSpPr/>
                <p:nvPr/>
              </p:nvSpPr>
              <p:spPr>
                <a:xfrm>
                  <a:off x="53737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8">
                  <a:extLst>
                    <a:ext uri="{FF2B5EF4-FFF2-40B4-BE49-F238E27FC236}">
                      <a16:creationId xmlns:a16="http://schemas.microsoft.com/office/drawing/2014/main" id="{BF6617DC-0511-3533-4CE6-295A0E3E8C3D}"/>
                    </a:ext>
                  </a:extLst>
                </p:cNvPr>
                <p:cNvSpPr/>
                <p:nvPr/>
              </p:nvSpPr>
              <p:spPr>
                <a:xfrm>
                  <a:off x="56764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8">
                  <a:extLst>
                    <a:ext uri="{FF2B5EF4-FFF2-40B4-BE49-F238E27FC236}">
                      <a16:creationId xmlns:a16="http://schemas.microsoft.com/office/drawing/2014/main" id="{8E78B4CB-9194-42BA-E92C-8253B5CF3FAE}"/>
                    </a:ext>
                  </a:extLst>
                </p:cNvPr>
                <p:cNvSpPr/>
                <p:nvPr/>
              </p:nvSpPr>
              <p:spPr>
                <a:xfrm>
                  <a:off x="59791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8">
                  <a:extLst>
                    <a:ext uri="{FF2B5EF4-FFF2-40B4-BE49-F238E27FC236}">
                      <a16:creationId xmlns:a16="http://schemas.microsoft.com/office/drawing/2014/main" id="{9D54A0B8-3B07-92C2-BD64-32843C7FCF7A}"/>
                    </a:ext>
                  </a:extLst>
                </p:cNvPr>
                <p:cNvSpPr/>
                <p:nvPr/>
              </p:nvSpPr>
              <p:spPr>
                <a:xfrm>
                  <a:off x="62818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8">
                  <a:extLst>
                    <a:ext uri="{FF2B5EF4-FFF2-40B4-BE49-F238E27FC236}">
                      <a16:creationId xmlns:a16="http://schemas.microsoft.com/office/drawing/2014/main" id="{B18B5B4C-CD72-AD13-8C81-95FA8A7CCBB0}"/>
                    </a:ext>
                  </a:extLst>
                </p:cNvPr>
                <p:cNvSpPr/>
                <p:nvPr/>
              </p:nvSpPr>
              <p:spPr>
                <a:xfrm>
                  <a:off x="65845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8">
                  <a:extLst>
                    <a:ext uri="{FF2B5EF4-FFF2-40B4-BE49-F238E27FC236}">
                      <a16:creationId xmlns:a16="http://schemas.microsoft.com/office/drawing/2014/main" id="{40DD3750-DD4A-2469-39E2-F32BEE49FF8B}"/>
                    </a:ext>
                  </a:extLst>
                </p:cNvPr>
                <p:cNvSpPr/>
                <p:nvPr/>
              </p:nvSpPr>
              <p:spPr>
                <a:xfrm>
                  <a:off x="68872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8">
                  <a:extLst>
                    <a:ext uri="{FF2B5EF4-FFF2-40B4-BE49-F238E27FC236}">
                      <a16:creationId xmlns:a16="http://schemas.microsoft.com/office/drawing/2014/main" id="{FA071C0E-629E-306A-FC8A-6D8FD7FFE08F}"/>
                    </a:ext>
                  </a:extLst>
                </p:cNvPr>
                <p:cNvSpPr/>
                <p:nvPr/>
              </p:nvSpPr>
              <p:spPr>
                <a:xfrm>
                  <a:off x="71899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8">
                  <a:extLst>
                    <a:ext uri="{FF2B5EF4-FFF2-40B4-BE49-F238E27FC236}">
                      <a16:creationId xmlns:a16="http://schemas.microsoft.com/office/drawing/2014/main" id="{E72BA2DA-3571-7DA0-A03D-E9BCA079196C}"/>
                    </a:ext>
                  </a:extLst>
                </p:cNvPr>
                <p:cNvSpPr/>
                <p:nvPr/>
              </p:nvSpPr>
              <p:spPr>
                <a:xfrm>
                  <a:off x="74926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8">
                  <a:extLst>
                    <a:ext uri="{FF2B5EF4-FFF2-40B4-BE49-F238E27FC236}">
                      <a16:creationId xmlns:a16="http://schemas.microsoft.com/office/drawing/2014/main" id="{EE28D397-3462-0E7D-2B50-8C2ECC30DE7D}"/>
                    </a:ext>
                  </a:extLst>
                </p:cNvPr>
                <p:cNvSpPr/>
                <p:nvPr/>
              </p:nvSpPr>
              <p:spPr>
                <a:xfrm>
                  <a:off x="77953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2" name="Google Shape;692;p38">
                <a:extLst>
                  <a:ext uri="{FF2B5EF4-FFF2-40B4-BE49-F238E27FC236}">
                    <a16:creationId xmlns:a16="http://schemas.microsoft.com/office/drawing/2014/main" id="{18E0C44B-46FD-91CE-EDCF-BA0C379AD114}"/>
                  </a:ext>
                </a:extLst>
              </p:cNvPr>
              <p:cNvGrpSpPr/>
              <p:nvPr/>
            </p:nvGrpSpPr>
            <p:grpSpPr>
              <a:xfrm>
                <a:off x="5373750" y="3025800"/>
                <a:ext cx="2724300" cy="302700"/>
                <a:chOff x="5373750" y="1209600"/>
                <a:chExt cx="2724300" cy="302700"/>
              </a:xfrm>
            </p:grpSpPr>
            <p:sp>
              <p:nvSpPr>
                <p:cNvPr id="693" name="Google Shape;693;p38">
                  <a:extLst>
                    <a:ext uri="{FF2B5EF4-FFF2-40B4-BE49-F238E27FC236}">
                      <a16:creationId xmlns:a16="http://schemas.microsoft.com/office/drawing/2014/main" id="{A43A3CBB-91AE-53BA-747C-669C46ACAAE4}"/>
                    </a:ext>
                  </a:extLst>
                </p:cNvPr>
                <p:cNvSpPr/>
                <p:nvPr/>
              </p:nvSpPr>
              <p:spPr>
                <a:xfrm>
                  <a:off x="53737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8">
                  <a:extLst>
                    <a:ext uri="{FF2B5EF4-FFF2-40B4-BE49-F238E27FC236}">
                      <a16:creationId xmlns:a16="http://schemas.microsoft.com/office/drawing/2014/main" id="{51715327-3D58-6F0C-939A-4CA93A979003}"/>
                    </a:ext>
                  </a:extLst>
                </p:cNvPr>
                <p:cNvSpPr/>
                <p:nvPr/>
              </p:nvSpPr>
              <p:spPr>
                <a:xfrm>
                  <a:off x="56764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8">
                  <a:extLst>
                    <a:ext uri="{FF2B5EF4-FFF2-40B4-BE49-F238E27FC236}">
                      <a16:creationId xmlns:a16="http://schemas.microsoft.com/office/drawing/2014/main" id="{3207CE83-0E90-4426-8C86-E3801A7DCAB4}"/>
                    </a:ext>
                  </a:extLst>
                </p:cNvPr>
                <p:cNvSpPr/>
                <p:nvPr/>
              </p:nvSpPr>
              <p:spPr>
                <a:xfrm>
                  <a:off x="59791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8">
                  <a:extLst>
                    <a:ext uri="{FF2B5EF4-FFF2-40B4-BE49-F238E27FC236}">
                      <a16:creationId xmlns:a16="http://schemas.microsoft.com/office/drawing/2014/main" id="{A84F1A72-8CB2-D7DB-B2AB-6A24C909A82F}"/>
                    </a:ext>
                  </a:extLst>
                </p:cNvPr>
                <p:cNvSpPr/>
                <p:nvPr/>
              </p:nvSpPr>
              <p:spPr>
                <a:xfrm>
                  <a:off x="62818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8">
                  <a:extLst>
                    <a:ext uri="{FF2B5EF4-FFF2-40B4-BE49-F238E27FC236}">
                      <a16:creationId xmlns:a16="http://schemas.microsoft.com/office/drawing/2014/main" id="{988EC1E3-EEA2-E2D9-C35E-B5422625E8F3}"/>
                    </a:ext>
                  </a:extLst>
                </p:cNvPr>
                <p:cNvSpPr/>
                <p:nvPr/>
              </p:nvSpPr>
              <p:spPr>
                <a:xfrm>
                  <a:off x="65845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8">
                  <a:extLst>
                    <a:ext uri="{FF2B5EF4-FFF2-40B4-BE49-F238E27FC236}">
                      <a16:creationId xmlns:a16="http://schemas.microsoft.com/office/drawing/2014/main" id="{75920AFB-58E5-F110-C650-A826EFBDDB01}"/>
                    </a:ext>
                  </a:extLst>
                </p:cNvPr>
                <p:cNvSpPr/>
                <p:nvPr/>
              </p:nvSpPr>
              <p:spPr>
                <a:xfrm>
                  <a:off x="68872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8">
                  <a:extLst>
                    <a:ext uri="{FF2B5EF4-FFF2-40B4-BE49-F238E27FC236}">
                      <a16:creationId xmlns:a16="http://schemas.microsoft.com/office/drawing/2014/main" id="{5CA8DA8C-EFED-5ABF-AFF2-B34A71AAD34C}"/>
                    </a:ext>
                  </a:extLst>
                </p:cNvPr>
                <p:cNvSpPr/>
                <p:nvPr/>
              </p:nvSpPr>
              <p:spPr>
                <a:xfrm>
                  <a:off x="71899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8">
                  <a:extLst>
                    <a:ext uri="{FF2B5EF4-FFF2-40B4-BE49-F238E27FC236}">
                      <a16:creationId xmlns:a16="http://schemas.microsoft.com/office/drawing/2014/main" id="{B1CF9C29-5A77-C6BE-A9A4-6DDC87A9E678}"/>
                    </a:ext>
                  </a:extLst>
                </p:cNvPr>
                <p:cNvSpPr/>
                <p:nvPr/>
              </p:nvSpPr>
              <p:spPr>
                <a:xfrm>
                  <a:off x="74926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8">
                  <a:extLst>
                    <a:ext uri="{FF2B5EF4-FFF2-40B4-BE49-F238E27FC236}">
                      <a16:creationId xmlns:a16="http://schemas.microsoft.com/office/drawing/2014/main" id="{36814FF4-C84F-9040-AD98-ADEB3F8FC048}"/>
                    </a:ext>
                  </a:extLst>
                </p:cNvPr>
                <p:cNvSpPr/>
                <p:nvPr/>
              </p:nvSpPr>
              <p:spPr>
                <a:xfrm>
                  <a:off x="77953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38">
                <a:extLst>
                  <a:ext uri="{FF2B5EF4-FFF2-40B4-BE49-F238E27FC236}">
                    <a16:creationId xmlns:a16="http://schemas.microsoft.com/office/drawing/2014/main" id="{7539064C-C756-C254-B707-16651289F181}"/>
                  </a:ext>
                </a:extLst>
              </p:cNvPr>
              <p:cNvGrpSpPr/>
              <p:nvPr/>
            </p:nvGrpSpPr>
            <p:grpSpPr>
              <a:xfrm>
                <a:off x="5373750" y="3328500"/>
                <a:ext cx="2724300" cy="302700"/>
                <a:chOff x="5373750" y="1209600"/>
                <a:chExt cx="2724300" cy="302700"/>
              </a:xfrm>
            </p:grpSpPr>
            <p:sp>
              <p:nvSpPr>
                <p:cNvPr id="703" name="Google Shape;703;p38">
                  <a:extLst>
                    <a:ext uri="{FF2B5EF4-FFF2-40B4-BE49-F238E27FC236}">
                      <a16:creationId xmlns:a16="http://schemas.microsoft.com/office/drawing/2014/main" id="{5C3B6697-84F7-B61E-0F55-2FBB1EA3A7D6}"/>
                    </a:ext>
                  </a:extLst>
                </p:cNvPr>
                <p:cNvSpPr/>
                <p:nvPr/>
              </p:nvSpPr>
              <p:spPr>
                <a:xfrm>
                  <a:off x="53737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8">
                  <a:extLst>
                    <a:ext uri="{FF2B5EF4-FFF2-40B4-BE49-F238E27FC236}">
                      <a16:creationId xmlns:a16="http://schemas.microsoft.com/office/drawing/2014/main" id="{4B330DA1-E61B-E9D8-7638-F8038A698A54}"/>
                    </a:ext>
                  </a:extLst>
                </p:cNvPr>
                <p:cNvSpPr/>
                <p:nvPr/>
              </p:nvSpPr>
              <p:spPr>
                <a:xfrm>
                  <a:off x="56764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8">
                  <a:extLst>
                    <a:ext uri="{FF2B5EF4-FFF2-40B4-BE49-F238E27FC236}">
                      <a16:creationId xmlns:a16="http://schemas.microsoft.com/office/drawing/2014/main" id="{B7A28B72-39A9-2548-A4C9-1308922BEBD0}"/>
                    </a:ext>
                  </a:extLst>
                </p:cNvPr>
                <p:cNvSpPr/>
                <p:nvPr/>
              </p:nvSpPr>
              <p:spPr>
                <a:xfrm>
                  <a:off x="59791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8">
                  <a:extLst>
                    <a:ext uri="{FF2B5EF4-FFF2-40B4-BE49-F238E27FC236}">
                      <a16:creationId xmlns:a16="http://schemas.microsoft.com/office/drawing/2014/main" id="{E26EBF21-EDA2-15FE-C4AE-960F79ABDF3B}"/>
                    </a:ext>
                  </a:extLst>
                </p:cNvPr>
                <p:cNvSpPr/>
                <p:nvPr/>
              </p:nvSpPr>
              <p:spPr>
                <a:xfrm>
                  <a:off x="62818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8">
                  <a:extLst>
                    <a:ext uri="{FF2B5EF4-FFF2-40B4-BE49-F238E27FC236}">
                      <a16:creationId xmlns:a16="http://schemas.microsoft.com/office/drawing/2014/main" id="{3643D095-8EA5-F971-3FBA-C342A6589608}"/>
                    </a:ext>
                  </a:extLst>
                </p:cNvPr>
                <p:cNvSpPr/>
                <p:nvPr/>
              </p:nvSpPr>
              <p:spPr>
                <a:xfrm>
                  <a:off x="65845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8">
                  <a:extLst>
                    <a:ext uri="{FF2B5EF4-FFF2-40B4-BE49-F238E27FC236}">
                      <a16:creationId xmlns:a16="http://schemas.microsoft.com/office/drawing/2014/main" id="{BF487954-7EDD-3489-5B7E-A7CB0BF5AB51}"/>
                    </a:ext>
                  </a:extLst>
                </p:cNvPr>
                <p:cNvSpPr/>
                <p:nvPr/>
              </p:nvSpPr>
              <p:spPr>
                <a:xfrm>
                  <a:off x="68872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8">
                  <a:extLst>
                    <a:ext uri="{FF2B5EF4-FFF2-40B4-BE49-F238E27FC236}">
                      <a16:creationId xmlns:a16="http://schemas.microsoft.com/office/drawing/2014/main" id="{D10F373D-9312-3057-91B9-61C9D7D88B05}"/>
                    </a:ext>
                  </a:extLst>
                </p:cNvPr>
                <p:cNvSpPr/>
                <p:nvPr/>
              </p:nvSpPr>
              <p:spPr>
                <a:xfrm>
                  <a:off x="71899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8">
                  <a:extLst>
                    <a:ext uri="{FF2B5EF4-FFF2-40B4-BE49-F238E27FC236}">
                      <a16:creationId xmlns:a16="http://schemas.microsoft.com/office/drawing/2014/main" id="{787B65B5-73E0-F0CD-B721-DD3E590698F3}"/>
                    </a:ext>
                  </a:extLst>
                </p:cNvPr>
                <p:cNvSpPr/>
                <p:nvPr/>
              </p:nvSpPr>
              <p:spPr>
                <a:xfrm>
                  <a:off x="74926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8">
                  <a:extLst>
                    <a:ext uri="{FF2B5EF4-FFF2-40B4-BE49-F238E27FC236}">
                      <a16:creationId xmlns:a16="http://schemas.microsoft.com/office/drawing/2014/main" id="{B4B09D49-1427-82FD-3F4F-AE474A1781AC}"/>
                    </a:ext>
                  </a:extLst>
                </p:cNvPr>
                <p:cNvSpPr/>
                <p:nvPr/>
              </p:nvSpPr>
              <p:spPr>
                <a:xfrm>
                  <a:off x="77953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2" name="Google Shape;712;p38">
                <a:extLst>
                  <a:ext uri="{FF2B5EF4-FFF2-40B4-BE49-F238E27FC236}">
                    <a16:creationId xmlns:a16="http://schemas.microsoft.com/office/drawing/2014/main" id="{07DEBE5E-B543-87D3-4C0E-3FFE6ECA6275}"/>
                  </a:ext>
                </a:extLst>
              </p:cNvPr>
              <p:cNvGrpSpPr/>
              <p:nvPr/>
            </p:nvGrpSpPr>
            <p:grpSpPr>
              <a:xfrm>
                <a:off x="5373750" y="3631250"/>
                <a:ext cx="2724300" cy="302700"/>
                <a:chOff x="5373750" y="1209600"/>
                <a:chExt cx="2724300" cy="302700"/>
              </a:xfrm>
            </p:grpSpPr>
            <p:sp>
              <p:nvSpPr>
                <p:cNvPr id="713" name="Google Shape;713;p38">
                  <a:extLst>
                    <a:ext uri="{FF2B5EF4-FFF2-40B4-BE49-F238E27FC236}">
                      <a16:creationId xmlns:a16="http://schemas.microsoft.com/office/drawing/2014/main" id="{F637E731-AE6E-EBCD-6E01-1C38EE1B9B1A}"/>
                    </a:ext>
                  </a:extLst>
                </p:cNvPr>
                <p:cNvSpPr/>
                <p:nvPr/>
              </p:nvSpPr>
              <p:spPr>
                <a:xfrm>
                  <a:off x="53737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8">
                  <a:extLst>
                    <a:ext uri="{FF2B5EF4-FFF2-40B4-BE49-F238E27FC236}">
                      <a16:creationId xmlns:a16="http://schemas.microsoft.com/office/drawing/2014/main" id="{FCDACF82-3037-DB00-D88B-D2D18D4ADCE1}"/>
                    </a:ext>
                  </a:extLst>
                </p:cNvPr>
                <p:cNvSpPr/>
                <p:nvPr/>
              </p:nvSpPr>
              <p:spPr>
                <a:xfrm>
                  <a:off x="56764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8">
                  <a:extLst>
                    <a:ext uri="{FF2B5EF4-FFF2-40B4-BE49-F238E27FC236}">
                      <a16:creationId xmlns:a16="http://schemas.microsoft.com/office/drawing/2014/main" id="{9DF87EA1-C631-F397-AA39-4A94011477F5}"/>
                    </a:ext>
                  </a:extLst>
                </p:cNvPr>
                <p:cNvSpPr/>
                <p:nvPr/>
              </p:nvSpPr>
              <p:spPr>
                <a:xfrm>
                  <a:off x="59791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8">
                  <a:extLst>
                    <a:ext uri="{FF2B5EF4-FFF2-40B4-BE49-F238E27FC236}">
                      <a16:creationId xmlns:a16="http://schemas.microsoft.com/office/drawing/2014/main" id="{BBAA9AC0-EB0D-4B7C-245B-E417AD648FE2}"/>
                    </a:ext>
                  </a:extLst>
                </p:cNvPr>
                <p:cNvSpPr/>
                <p:nvPr/>
              </p:nvSpPr>
              <p:spPr>
                <a:xfrm>
                  <a:off x="62818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8">
                  <a:extLst>
                    <a:ext uri="{FF2B5EF4-FFF2-40B4-BE49-F238E27FC236}">
                      <a16:creationId xmlns:a16="http://schemas.microsoft.com/office/drawing/2014/main" id="{4C3898AB-4CB3-49EA-9E67-81E2FA8B8291}"/>
                    </a:ext>
                  </a:extLst>
                </p:cNvPr>
                <p:cNvSpPr/>
                <p:nvPr/>
              </p:nvSpPr>
              <p:spPr>
                <a:xfrm>
                  <a:off x="65845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8">
                  <a:extLst>
                    <a:ext uri="{FF2B5EF4-FFF2-40B4-BE49-F238E27FC236}">
                      <a16:creationId xmlns:a16="http://schemas.microsoft.com/office/drawing/2014/main" id="{98F3561E-86C5-6FA0-F2DD-81D67F6D0A66}"/>
                    </a:ext>
                  </a:extLst>
                </p:cNvPr>
                <p:cNvSpPr/>
                <p:nvPr/>
              </p:nvSpPr>
              <p:spPr>
                <a:xfrm>
                  <a:off x="68872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8">
                  <a:extLst>
                    <a:ext uri="{FF2B5EF4-FFF2-40B4-BE49-F238E27FC236}">
                      <a16:creationId xmlns:a16="http://schemas.microsoft.com/office/drawing/2014/main" id="{76CE744E-9704-1F55-8C2F-41DB89EC168B}"/>
                    </a:ext>
                  </a:extLst>
                </p:cNvPr>
                <p:cNvSpPr/>
                <p:nvPr/>
              </p:nvSpPr>
              <p:spPr>
                <a:xfrm>
                  <a:off x="71899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8">
                  <a:extLst>
                    <a:ext uri="{FF2B5EF4-FFF2-40B4-BE49-F238E27FC236}">
                      <a16:creationId xmlns:a16="http://schemas.microsoft.com/office/drawing/2014/main" id="{AE099472-61F1-1F27-2E5F-CF7792F33B49}"/>
                    </a:ext>
                  </a:extLst>
                </p:cNvPr>
                <p:cNvSpPr/>
                <p:nvPr/>
              </p:nvSpPr>
              <p:spPr>
                <a:xfrm>
                  <a:off x="74926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8">
                  <a:extLst>
                    <a:ext uri="{FF2B5EF4-FFF2-40B4-BE49-F238E27FC236}">
                      <a16:creationId xmlns:a16="http://schemas.microsoft.com/office/drawing/2014/main" id="{BCA8B7FC-4F7C-C436-0A70-59E390CCD80A}"/>
                    </a:ext>
                  </a:extLst>
                </p:cNvPr>
                <p:cNvSpPr/>
                <p:nvPr/>
              </p:nvSpPr>
              <p:spPr>
                <a:xfrm>
                  <a:off x="77953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22" name="Google Shape;722;p38">
              <a:extLst>
                <a:ext uri="{FF2B5EF4-FFF2-40B4-BE49-F238E27FC236}">
                  <a16:creationId xmlns:a16="http://schemas.microsoft.com/office/drawing/2014/main" id="{30413204-CA6D-85F6-9EE8-28AA5CD07F18}"/>
                </a:ext>
              </a:extLst>
            </p:cNvPr>
            <p:cNvSpPr/>
            <p:nvPr/>
          </p:nvSpPr>
          <p:spPr>
            <a:xfrm>
              <a:off x="8310900" y="1404050"/>
              <a:ext cx="98700" cy="42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8">
              <a:extLst>
                <a:ext uri="{FF2B5EF4-FFF2-40B4-BE49-F238E27FC236}">
                  <a16:creationId xmlns:a16="http://schemas.microsoft.com/office/drawing/2014/main" id="{997E12F1-1DDA-8CE4-2297-B50529FDED7B}"/>
                </a:ext>
              </a:extLst>
            </p:cNvPr>
            <p:cNvSpPr/>
            <p:nvPr/>
          </p:nvSpPr>
          <p:spPr>
            <a:xfrm>
              <a:off x="8298950" y="1446350"/>
              <a:ext cx="98700" cy="42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8">
              <a:extLst>
                <a:ext uri="{FF2B5EF4-FFF2-40B4-BE49-F238E27FC236}">
                  <a16:creationId xmlns:a16="http://schemas.microsoft.com/office/drawing/2014/main" id="{2582F77E-8724-388F-6B05-61C709109B7D}"/>
                </a:ext>
              </a:extLst>
            </p:cNvPr>
            <p:cNvSpPr/>
            <p:nvPr/>
          </p:nvSpPr>
          <p:spPr>
            <a:xfrm>
              <a:off x="8381250" y="1512575"/>
              <a:ext cx="44100" cy="42300"/>
            </a:xfrm>
            <a:prstGeom prst="rect">
              <a:avLst/>
            </a:prstGeom>
            <a:solidFill>
              <a:srgbClr val="EAE5C4">
                <a:alpha val="31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8">
              <a:extLst>
                <a:ext uri="{FF2B5EF4-FFF2-40B4-BE49-F238E27FC236}">
                  <a16:creationId xmlns:a16="http://schemas.microsoft.com/office/drawing/2014/main" id="{2B55B2FE-4388-99FC-2000-2C2533D3AA84}"/>
                </a:ext>
              </a:extLst>
            </p:cNvPr>
            <p:cNvSpPr/>
            <p:nvPr/>
          </p:nvSpPr>
          <p:spPr>
            <a:xfrm>
              <a:off x="8442250" y="1579900"/>
              <a:ext cx="98700" cy="42300"/>
            </a:xfrm>
            <a:prstGeom prst="rect">
              <a:avLst/>
            </a:prstGeom>
            <a:solidFill>
              <a:srgbClr val="EAE5C4">
                <a:alpha val="31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8">
              <a:extLst>
                <a:ext uri="{FF2B5EF4-FFF2-40B4-BE49-F238E27FC236}">
                  <a16:creationId xmlns:a16="http://schemas.microsoft.com/office/drawing/2014/main" id="{562DEE8D-E8D9-DD40-FD45-3FC49BF4E2A3}"/>
                </a:ext>
              </a:extLst>
            </p:cNvPr>
            <p:cNvSpPr/>
            <p:nvPr/>
          </p:nvSpPr>
          <p:spPr>
            <a:xfrm>
              <a:off x="5086500" y="3577175"/>
              <a:ext cx="98700" cy="42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8">
              <a:extLst>
                <a:ext uri="{FF2B5EF4-FFF2-40B4-BE49-F238E27FC236}">
                  <a16:creationId xmlns:a16="http://schemas.microsoft.com/office/drawing/2014/main" id="{08590B05-C9D9-AA02-5CD4-1707E84EEF39}"/>
                </a:ext>
              </a:extLst>
            </p:cNvPr>
            <p:cNvSpPr/>
            <p:nvPr/>
          </p:nvSpPr>
          <p:spPr>
            <a:xfrm>
              <a:off x="5086500" y="3619475"/>
              <a:ext cx="98700" cy="42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8">
              <a:extLst>
                <a:ext uri="{FF2B5EF4-FFF2-40B4-BE49-F238E27FC236}">
                  <a16:creationId xmlns:a16="http://schemas.microsoft.com/office/drawing/2014/main" id="{EA13999E-25AA-5E52-DC83-FE0C9F8CA641}"/>
                </a:ext>
              </a:extLst>
            </p:cNvPr>
            <p:cNvSpPr/>
            <p:nvPr/>
          </p:nvSpPr>
          <p:spPr>
            <a:xfrm>
              <a:off x="4980325" y="3503250"/>
              <a:ext cx="98700" cy="42300"/>
            </a:xfrm>
            <a:prstGeom prst="rect">
              <a:avLst/>
            </a:prstGeom>
            <a:solidFill>
              <a:srgbClr val="EAE5C4">
                <a:alpha val="31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8">
              <a:extLst>
                <a:ext uri="{FF2B5EF4-FFF2-40B4-BE49-F238E27FC236}">
                  <a16:creationId xmlns:a16="http://schemas.microsoft.com/office/drawing/2014/main" id="{1C425641-0354-A4C6-371F-C1696DF73E99}"/>
                </a:ext>
              </a:extLst>
            </p:cNvPr>
            <p:cNvSpPr/>
            <p:nvPr/>
          </p:nvSpPr>
          <p:spPr>
            <a:xfrm>
              <a:off x="4980325" y="3649750"/>
              <a:ext cx="50100" cy="42300"/>
            </a:xfrm>
            <a:prstGeom prst="rect">
              <a:avLst/>
            </a:prstGeom>
            <a:solidFill>
              <a:srgbClr val="EAE5C4">
                <a:alpha val="31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8">
              <a:extLst>
                <a:ext uri="{FF2B5EF4-FFF2-40B4-BE49-F238E27FC236}">
                  <a16:creationId xmlns:a16="http://schemas.microsoft.com/office/drawing/2014/main" id="{40302782-E86D-F27B-BB43-6E8BA0816874}"/>
                </a:ext>
              </a:extLst>
            </p:cNvPr>
            <p:cNvSpPr/>
            <p:nvPr/>
          </p:nvSpPr>
          <p:spPr>
            <a:xfrm>
              <a:off x="4847875" y="3577175"/>
              <a:ext cx="50100" cy="42300"/>
            </a:xfrm>
            <a:prstGeom prst="rect">
              <a:avLst/>
            </a:prstGeom>
            <a:solidFill>
              <a:srgbClr val="EAE5C4">
                <a:alpha val="31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8">
              <a:extLst>
                <a:ext uri="{FF2B5EF4-FFF2-40B4-BE49-F238E27FC236}">
                  <a16:creationId xmlns:a16="http://schemas.microsoft.com/office/drawing/2014/main" id="{1F5FCC3A-2AE8-1FCF-9D8F-CCF2E4AD321B}"/>
                </a:ext>
              </a:extLst>
            </p:cNvPr>
            <p:cNvSpPr/>
            <p:nvPr/>
          </p:nvSpPr>
          <p:spPr>
            <a:xfrm>
              <a:off x="5185200" y="3692050"/>
              <a:ext cx="50100" cy="42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2" name="Google Shape;732;p38">
            <a:extLst>
              <a:ext uri="{FF2B5EF4-FFF2-40B4-BE49-F238E27FC236}">
                <a16:creationId xmlns:a16="http://schemas.microsoft.com/office/drawing/2014/main" id="{BBA5D16C-32E2-1C3B-81F7-B0590159CCEC}"/>
              </a:ext>
            </a:extLst>
          </p:cNvPr>
          <p:cNvSpPr txBox="1">
            <a:spLocks noGrp="1"/>
          </p:cNvSpPr>
          <p:nvPr>
            <p:ph type="title"/>
          </p:nvPr>
        </p:nvSpPr>
        <p:spPr>
          <a:xfrm>
            <a:off x="1237900" y="961938"/>
            <a:ext cx="2962500" cy="895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UNIMODAL FUNCTION</a:t>
            </a:r>
            <a:endParaRPr dirty="0"/>
          </a:p>
        </p:txBody>
      </p:sp>
      <p:sp>
        <p:nvSpPr>
          <p:cNvPr id="758" name="Google Shape;758;p38">
            <a:extLst>
              <a:ext uri="{FF2B5EF4-FFF2-40B4-BE49-F238E27FC236}">
                <a16:creationId xmlns:a16="http://schemas.microsoft.com/office/drawing/2014/main" id="{871A74D8-7D25-2D04-D78F-6D1368A506D6}"/>
              </a:ext>
            </a:extLst>
          </p:cNvPr>
          <p:cNvSpPr txBox="1">
            <a:spLocks noGrp="1"/>
          </p:cNvSpPr>
          <p:nvPr>
            <p:ph type="subTitle" idx="1"/>
          </p:nvPr>
        </p:nvSpPr>
        <p:spPr>
          <a:xfrm>
            <a:off x="1237900" y="1924325"/>
            <a:ext cx="2962500" cy="1392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 unimodal function has exactly one local extremum (maximum or minimum) in a given interval, with the function being monotonic on either side of that extremum.</a:t>
            </a:r>
            <a:endParaRPr dirty="0"/>
          </a:p>
        </p:txBody>
      </p:sp>
      <p:pic>
        <p:nvPicPr>
          <p:cNvPr id="3" name="Picture 2" descr="A red and black curves&#10;&#10;Description automatically generated">
            <a:extLst>
              <a:ext uri="{FF2B5EF4-FFF2-40B4-BE49-F238E27FC236}">
                <a16:creationId xmlns:a16="http://schemas.microsoft.com/office/drawing/2014/main" id="{F50D595A-A967-2543-CFB1-959FC573C829}"/>
              </a:ext>
            </a:extLst>
          </p:cNvPr>
          <p:cNvPicPr>
            <a:picLocks noChangeAspect="1"/>
          </p:cNvPicPr>
          <p:nvPr/>
        </p:nvPicPr>
        <p:blipFill>
          <a:blip r:embed="rId3"/>
          <a:srcRect l="50000" b="12708"/>
          <a:stretch/>
        </p:blipFill>
        <p:spPr>
          <a:xfrm>
            <a:off x="5494801" y="1612475"/>
            <a:ext cx="2610433" cy="2235925"/>
          </a:xfrm>
          <a:prstGeom prst="rect">
            <a:avLst/>
          </a:prstGeom>
        </p:spPr>
      </p:pic>
    </p:spTree>
    <p:extLst>
      <p:ext uri="{BB962C8B-B14F-4D97-AF65-F5344CB8AC3E}">
        <p14:creationId xmlns:p14="http://schemas.microsoft.com/office/powerpoint/2010/main" val="3927147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83">
          <a:extLst>
            <a:ext uri="{FF2B5EF4-FFF2-40B4-BE49-F238E27FC236}">
              <a16:creationId xmlns:a16="http://schemas.microsoft.com/office/drawing/2014/main" id="{E56B5F02-0FD1-0551-9BB7-798355AFE3FA}"/>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C24A2820-D081-8259-3BF0-46979946865C}"/>
              </a:ext>
            </a:extLst>
          </p:cNvPr>
          <p:cNvSpPr txBox="1"/>
          <p:nvPr/>
        </p:nvSpPr>
        <p:spPr>
          <a:xfrm>
            <a:off x="792000" y="1926130"/>
            <a:ext cx="7560000" cy="523220"/>
          </a:xfrm>
          <a:prstGeom prst="rect">
            <a:avLst/>
          </a:prstGeom>
          <a:noFill/>
        </p:spPr>
        <p:txBody>
          <a:bodyPr wrap="square" rtlCol="0">
            <a:spAutoFit/>
          </a:bodyPr>
          <a:lstStyle/>
          <a:p>
            <a:pPr algn="ctr"/>
            <a:r>
              <a:rPr lang="en-IN" sz="2800" dirty="0">
                <a:solidFill>
                  <a:srgbClr val="EAE5C4"/>
                </a:solidFill>
                <a:latin typeface="Cascadia Code SemiBold" panose="020B0609020000020004" pitchFamily="49" charset="0"/>
                <a:cs typeface="Cascadia Code SemiBold" panose="020B0609020000020004" pitchFamily="49" charset="0"/>
              </a:rPr>
              <a:t>[0,1,1,3,4,5,5,6,7,5,4,3,3,3,2,1]</a:t>
            </a:r>
          </a:p>
        </p:txBody>
      </p:sp>
      <p:sp>
        <p:nvSpPr>
          <p:cNvPr id="15" name="TextBox 14">
            <a:extLst>
              <a:ext uri="{FF2B5EF4-FFF2-40B4-BE49-F238E27FC236}">
                <a16:creationId xmlns:a16="http://schemas.microsoft.com/office/drawing/2014/main" id="{D62D86D3-4305-BF35-9262-F23CEED6D3F4}"/>
              </a:ext>
            </a:extLst>
          </p:cNvPr>
          <p:cNvSpPr txBox="1"/>
          <p:nvPr/>
        </p:nvSpPr>
        <p:spPr>
          <a:xfrm>
            <a:off x="2237409" y="3132000"/>
            <a:ext cx="2595582" cy="400110"/>
          </a:xfrm>
          <a:prstGeom prst="rect">
            <a:avLst/>
          </a:prstGeom>
          <a:noFill/>
        </p:spPr>
        <p:txBody>
          <a:bodyPr wrap="none" rtlCol="0">
            <a:spAutoFit/>
          </a:bodyPr>
          <a:lstStyle/>
          <a:p>
            <a:pPr algn="ctr"/>
            <a:r>
              <a:rPr lang="en-IN" sz="2000" dirty="0">
                <a:solidFill>
                  <a:srgbClr val="EAE5C4"/>
                </a:solidFill>
                <a:latin typeface="Cascadia Code SemiBold" panose="020B0609020000020004" pitchFamily="49" charset="0"/>
                <a:cs typeface="Cascadia Code SemiBold" panose="020B0609020000020004" pitchFamily="49" charset="0"/>
              </a:rPr>
              <a:t>MID1 = L+(R-L)/3</a:t>
            </a:r>
          </a:p>
        </p:txBody>
      </p:sp>
      <p:cxnSp>
        <p:nvCxnSpPr>
          <p:cNvPr id="17" name="Straight Arrow Connector 16">
            <a:extLst>
              <a:ext uri="{FF2B5EF4-FFF2-40B4-BE49-F238E27FC236}">
                <a16:creationId xmlns:a16="http://schemas.microsoft.com/office/drawing/2014/main" id="{8B9496A0-40D1-8F24-7DB6-A5A504A82F2C}"/>
              </a:ext>
            </a:extLst>
          </p:cNvPr>
          <p:cNvCxnSpPr>
            <a:cxnSpLocks/>
          </p:cNvCxnSpPr>
          <p:nvPr/>
        </p:nvCxnSpPr>
        <p:spPr>
          <a:xfrm flipV="1">
            <a:off x="3535200" y="2449350"/>
            <a:ext cx="0" cy="68265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0B7ACA0-1C78-7DD7-6495-0AAC8539CEBD}"/>
              </a:ext>
            </a:extLst>
          </p:cNvPr>
          <p:cNvCxnSpPr>
            <a:cxnSpLocks/>
          </p:cNvCxnSpPr>
          <p:nvPr/>
        </p:nvCxnSpPr>
        <p:spPr>
          <a:xfrm flipV="1">
            <a:off x="5617200" y="2398950"/>
            <a:ext cx="0" cy="136395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5A82017-7884-1337-C379-5F9E28E8B2AB}"/>
              </a:ext>
            </a:extLst>
          </p:cNvPr>
          <p:cNvSpPr txBox="1"/>
          <p:nvPr/>
        </p:nvSpPr>
        <p:spPr>
          <a:xfrm>
            <a:off x="4261800" y="3762900"/>
            <a:ext cx="2710800" cy="400110"/>
          </a:xfrm>
          <a:prstGeom prst="rect">
            <a:avLst/>
          </a:prstGeom>
          <a:noFill/>
        </p:spPr>
        <p:txBody>
          <a:bodyPr wrap="square">
            <a:spAutoFit/>
          </a:bodyPr>
          <a:lstStyle/>
          <a:p>
            <a:pPr algn="ctr"/>
            <a:r>
              <a:rPr lang="en-IN" sz="2000" dirty="0">
                <a:solidFill>
                  <a:srgbClr val="EAE5C4"/>
                </a:solidFill>
                <a:latin typeface="Cascadia Code SemiBold" panose="020B0609020000020004" pitchFamily="49" charset="0"/>
                <a:cs typeface="Cascadia Code SemiBold" panose="020B0609020000020004" pitchFamily="49" charset="0"/>
              </a:rPr>
              <a:t>MID2 = R-(R-L)/3</a:t>
            </a:r>
          </a:p>
        </p:txBody>
      </p:sp>
      <p:cxnSp>
        <p:nvCxnSpPr>
          <p:cNvPr id="26" name="Straight Arrow Connector 25">
            <a:extLst>
              <a:ext uri="{FF2B5EF4-FFF2-40B4-BE49-F238E27FC236}">
                <a16:creationId xmlns:a16="http://schemas.microsoft.com/office/drawing/2014/main" id="{A6C985E1-4E11-EBAE-466A-A9968D9AB118}"/>
              </a:ext>
            </a:extLst>
          </p:cNvPr>
          <p:cNvCxnSpPr>
            <a:cxnSpLocks/>
          </p:cNvCxnSpPr>
          <p:nvPr/>
        </p:nvCxnSpPr>
        <p:spPr>
          <a:xfrm>
            <a:off x="4766400" y="1411200"/>
            <a:ext cx="0" cy="51493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5900C340-14B7-DEF0-31A5-AF21A165CE11}"/>
              </a:ext>
            </a:extLst>
          </p:cNvPr>
          <p:cNvSpPr txBox="1"/>
          <p:nvPr/>
        </p:nvSpPr>
        <p:spPr>
          <a:xfrm>
            <a:off x="4071337" y="1053840"/>
            <a:ext cx="1390125" cy="400110"/>
          </a:xfrm>
          <a:prstGeom prst="rect">
            <a:avLst/>
          </a:prstGeom>
          <a:noFill/>
        </p:spPr>
        <p:txBody>
          <a:bodyPr wrap="none" rtlCol="0">
            <a:spAutoFit/>
          </a:bodyPr>
          <a:lstStyle/>
          <a:p>
            <a:pPr algn="ctr"/>
            <a:r>
              <a:rPr lang="en-IN" sz="2000" dirty="0">
                <a:solidFill>
                  <a:srgbClr val="EAE5C4"/>
                </a:solidFill>
                <a:latin typeface="Cascadia Code SemiBold" panose="020B0609020000020004" pitchFamily="49" charset="0"/>
                <a:cs typeface="Cascadia Code SemiBold" panose="020B0609020000020004" pitchFamily="49" charset="0"/>
              </a:rPr>
              <a:t>EXTREMUM</a:t>
            </a:r>
          </a:p>
        </p:txBody>
      </p:sp>
    </p:spTree>
    <p:extLst>
      <p:ext uri="{BB962C8B-B14F-4D97-AF65-F5344CB8AC3E}">
        <p14:creationId xmlns:p14="http://schemas.microsoft.com/office/powerpoint/2010/main" val="4202598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62">
          <a:extLst>
            <a:ext uri="{FF2B5EF4-FFF2-40B4-BE49-F238E27FC236}">
              <a16:creationId xmlns:a16="http://schemas.microsoft.com/office/drawing/2014/main" id="{A651047C-9C98-1C09-9660-43F417A757DD}"/>
            </a:ext>
          </a:extLst>
        </p:cNvPr>
        <p:cNvGrpSpPr/>
        <p:nvPr/>
      </p:nvGrpSpPr>
      <p:grpSpPr>
        <a:xfrm>
          <a:off x="0" y="0"/>
          <a:ext cx="0" cy="0"/>
          <a:chOff x="0" y="0"/>
          <a:chExt cx="0" cy="0"/>
        </a:xfrm>
      </p:grpSpPr>
      <p:sp>
        <p:nvSpPr>
          <p:cNvPr id="763" name="Google Shape;763;p39">
            <a:extLst>
              <a:ext uri="{FF2B5EF4-FFF2-40B4-BE49-F238E27FC236}">
                <a16:creationId xmlns:a16="http://schemas.microsoft.com/office/drawing/2014/main" id="{A5EE56A1-B4E5-2EE6-9A1A-FD9AACAD30F2}"/>
              </a:ext>
            </a:extLst>
          </p:cNvPr>
          <p:cNvSpPr txBox="1">
            <a:spLocks noGrp="1"/>
          </p:cNvSpPr>
          <p:nvPr>
            <p:ph type="title"/>
          </p:nvPr>
        </p:nvSpPr>
        <p:spPr>
          <a:xfrm>
            <a:off x="1991750" y="2314440"/>
            <a:ext cx="516045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2D ARRAYS</a:t>
            </a:r>
            <a:endParaRPr dirty="0"/>
          </a:p>
        </p:txBody>
      </p:sp>
      <p:sp>
        <p:nvSpPr>
          <p:cNvPr id="764" name="Google Shape;764;p39">
            <a:extLst>
              <a:ext uri="{FF2B5EF4-FFF2-40B4-BE49-F238E27FC236}">
                <a16:creationId xmlns:a16="http://schemas.microsoft.com/office/drawing/2014/main" id="{E0070E81-211B-AA58-D393-302C33EF2615}"/>
              </a:ext>
            </a:extLst>
          </p:cNvPr>
          <p:cNvSpPr txBox="1">
            <a:spLocks noGrp="1"/>
          </p:cNvSpPr>
          <p:nvPr>
            <p:ph type="title" idx="2"/>
          </p:nvPr>
        </p:nvSpPr>
        <p:spPr>
          <a:xfrm>
            <a:off x="3952500" y="1479727"/>
            <a:ext cx="1239000" cy="75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765" name="Google Shape;765;p39">
            <a:extLst>
              <a:ext uri="{FF2B5EF4-FFF2-40B4-BE49-F238E27FC236}">
                <a16:creationId xmlns:a16="http://schemas.microsoft.com/office/drawing/2014/main" id="{35245EC9-8897-08B8-8315-866B58D3F10E}"/>
              </a:ext>
            </a:extLst>
          </p:cNvPr>
          <p:cNvSpPr txBox="1">
            <a:spLocks noGrp="1"/>
          </p:cNvSpPr>
          <p:nvPr>
            <p:ph type="subTitle" idx="1"/>
          </p:nvPr>
        </p:nvSpPr>
        <p:spPr>
          <a:xfrm>
            <a:off x="2532725" y="3234954"/>
            <a:ext cx="4078500" cy="416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Binary Searching for an element in a 2D array</a:t>
            </a:r>
          </a:p>
        </p:txBody>
      </p:sp>
      <p:grpSp>
        <p:nvGrpSpPr>
          <p:cNvPr id="766" name="Google Shape;766;p39">
            <a:extLst>
              <a:ext uri="{FF2B5EF4-FFF2-40B4-BE49-F238E27FC236}">
                <a16:creationId xmlns:a16="http://schemas.microsoft.com/office/drawing/2014/main" id="{339669FB-7708-3A5B-F916-74C5F3F25610}"/>
              </a:ext>
            </a:extLst>
          </p:cNvPr>
          <p:cNvGrpSpPr/>
          <p:nvPr/>
        </p:nvGrpSpPr>
        <p:grpSpPr>
          <a:xfrm>
            <a:off x="1763256" y="1285976"/>
            <a:ext cx="722450" cy="158692"/>
            <a:chOff x="2028225" y="1461925"/>
            <a:chExt cx="1132900" cy="248850"/>
          </a:xfrm>
        </p:grpSpPr>
        <p:sp>
          <p:nvSpPr>
            <p:cNvPr id="767" name="Google Shape;767;p39">
              <a:extLst>
                <a:ext uri="{FF2B5EF4-FFF2-40B4-BE49-F238E27FC236}">
                  <a16:creationId xmlns:a16="http://schemas.microsoft.com/office/drawing/2014/main" id="{03EC0639-B77A-D026-0FFA-54D9553D925D}"/>
                </a:ext>
              </a:extLst>
            </p:cNvPr>
            <p:cNvSpPr/>
            <p:nvPr/>
          </p:nvSpPr>
          <p:spPr>
            <a:xfrm>
              <a:off x="2028225" y="1462225"/>
              <a:ext cx="189625" cy="247675"/>
            </a:xfrm>
            <a:custGeom>
              <a:avLst/>
              <a:gdLst/>
              <a:ahLst/>
              <a:cxnLst/>
              <a:rect l="l" t="t" r="r" b="b"/>
              <a:pathLst>
                <a:path w="7585" h="9907" extrusionOk="0">
                  <a:moveTo>
                    <a:pt x="5310" y="1429"/>
                  </a:moveTo>
                  <a:lnTo>
                    <a:pt x="5310" y="2119"/>
                  </a:lnTo>
                  <a:lnTo>
                    <a:pt x="6072" y="2119"/>
                  </a:lnTo>
                  <a:lnTo>
                    <a:pt x="6072" y="3536"/>
                  </a:lnTo>
                  <a:lnTo>
                    <a:pt x="5310" y="3536"/>
                  </a:lnTo>
                  <a:lnTo>
                    <a:pt x="5310" y="4251"/>
                  </a:lnTo>
                  <a:lnTo>
                    <a:pt x="1512" y="4251"/>
                  </a:lnTo>
                  <a:lnTo>
                    <a:pt x="1512" y="1429"/>
                  </a:lnTo>
                  <a:close/>
                  <a:moveTo>
                    <a:pt x="0" y="0"/>
                  </a:moveTo>
                  <a:lnTo>
                    <a:pt x="0" y="9906"/>
                  </a:lnTo>
                  <a:lnTo>
                    <a:pt x="1512" y="9906"/>
                  </a:lnTo>
                  <a:lnTo>
                    <a:pt x="1512" y="5679"/>
                  </a:lnTo>
                  <a:lnTo>
                    <a:pt x="6072" y="5679"/>
                  </a:lnTo>
                  <a:lnTo>
                    <a:pt x="6072" y="4965"/>
                  </a:lnTo>
                  <a:lnTo>
                    <a:pt x="6834" y="4965"/>
                  </a:lnTo>
                  <a:lnTo>
                    <a:pt x="6834" y="4251"/>
                  </a:lnTo>
                  <a:lnTo>
                    <a:pt x="7584" y="4251"/>
                  </a:lnTo>
                  <a:lnTo>
                    <a:pt x="7584" y="1429"/>
                  </a:lnTo>
                  <a:lnTo>
                    <a:pt x="6834" y="1429"/>
                  </a:lnTo>
                  <a:lnTo>
                    <a:pt x="6834" y="714"/>
                  </a:lnTo>
                  <a:lnTo>
                    <a:pt x="6072" y="714"/>
                  </a:lnTo>
                  <a:lnTo>
                    <a:pt x="6072" y="0"/>
                  </a:lnTo>
                  <a:close/>
                </a:path>
              </a:pathLst>
            </a:custGeom>
            <a:solidFill>
              <a:srgbClr val="FF00FF">
                <a:alpha val="24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9">
              <a:extLst>
                <a:ext uri="{FF2B5EF4-FFF2-40B4-BE49-F238E27FC236}">
                  <a16:creationId xmlns:a16="http://schemas.microsoft.com/office/drawing/2014/main" id="{C7580C5B-169F-5699-BD32-6D6FCC6B6DB1}"/>
                </a:ext>
              </a:extLst>
            </p:cNvPr>
            <p:cNvSpPr/>
            <p:nvPr/>
          </p:nvSpPr>
          <p:spPr>
            <a:xfrm>
              <a:off x="2255025" y="1462500"/>
              <a:ext cx="189925" cy="247675"/>
            </a:xfrm>
            <a:custGeom>
              <a:avLst/>
              <a:gdLst/>
              <a:ahLst/>
              <a:cxnLst/>
              <a:rect l="l" t="t" r="r" b="b"/>
              <a:pathLst>
                <a:path w="7597" h="9907" extrusionOk="0">
                  <a:moveTo>
                    <a:pt x="1" y="1"/>
                  </a:moveTo>
                  <a:lnTo>
                    <a:pt x="1" y="9907"/>
                  </a:lnTo>
                  <a:lnTo>
                    <a:pt x="7597" y="9907"/>
                  </a:lnTo>
                  <a:lnTo>
                    <a:pt x="7597" y="8502"/>
                  </a:lnTo>
                  <a:lnTo>
                    <a:pt x="1525" y="8502"/>
                  </a:lnTo>
                  <a:lnTo>
                    <a:pt x="1525" y="1"/>
                  </a:lnTo>
                  <a:close/>
                </a:path>
              </a:pathLst>
            </a:custGeom>
            <a:solidFill>
              <a:srgbClr val="FF00FF">
                <a:alpha val="24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9">
              <a:extLst>
                <a:ext uri="{FF2B5EF4-FFF2-40B4-BE49-F238E27FC236}">
                  <a16:creationId xmlns:a16="http://schemas.microsoft.com/office/drawing/2014/main" id="{9572074F-CFCE-675A-503C-B26C2D20E92B}"/>
                </a:ext>
              </a:extLst>
            </p:cNvPr>
            <p:cNvSpPr/>
            <p:nvPr/>
          </p:nvSpPr>
          <p:spPr>
            <a:xfrm>
              <a:off x="2482150" y="1461925"/>
              <a:ext cx="189625" cy="248850"/>
            </a:xfrm>
            <a:custGeom>
              <a:avLst/>
              <a:gdLst/>
              <a:ahLst/>
              <a:cxnLst/>
              <a:rect l="l" t="t" r="r" b="b"/>
              <a:pathLst>
                <a:path w="7585" h="9954" extrusionOk="0">
                  <a:moveTo>
                    <a:pt x="4548" y="2119"/>
                  </a:moveTo>
                  <a:lnTo>
                    <a:pt x="4548" y="2834"/>
                  </a:lnTo>
                  <a:lnTo>
                    <a:pt x="5310" y="2834"/>
                  </a:lnTo>
                  <a:lnTo>
                    <a:pt x="5310" y="3548"/>
                  </a:lnTo>
                  <a:lnTo>
                    <a:pt x="6072" y="3548"/>
                  </a:lnTo>
                  <a:lnTo>
                    <a:pt x="6072" y="5679"/>
                  </a:lnTo>
                  <a:lnTo>
                    <a:pt x="1512" y="5679"/>
                  </a:lnTo>
                  <a:lnTo>
                    <a:pt x="1512" y="3548"/>
                  </a:lnTo>
                  <a:lnTo>
                    <a:pt x="2274" y="3548"/>
                  </a:lnTo>
                  <a:lnTo>
                    <a:pt x="2274" y="2834"/>
                  </a:lnTo>
                  <a:lnTo>
                    <a:pt x="3036" y="2834"/>
                  </a:lnTo>
                  <a:lnTo>
                    <a:pt x="3036" y="2119"/>
                  </a:lnTo>
                  <a:close/>
                  <a:moveTo>
                    <a:pt x="3036" y="0"/>
                  </a:moveTo>
                  <a:lnTo>
                    <a:pt x="3036" y="726"/>
                  </a:lnTo>
                  <a:lnTo>
                    <a:pt x="2274" y="726"/>
                  </a:lnTo>
                  <a:lnTo>
                    <a:pt x="2274" y="1441"/>
                  </a:lnTo>
                  <a:lnTo>
                    <a:pt x="1512" y="1441"/>
                  </a:lnTo>
                  <a:lnTo>
                    <a:pt x="1512" y="2131"/>
                  </a:lnTo>
                  <a:lnTo>
                    <a:pt x="750" y="2131"/>
                  </a:lnTo>
                  <a:lnTo>
                    <a:pt x="750" y="2846"/>
                  </a:lnTo>
                  <a:lnTo>
                    <a:pt x="0" y="2846"/>
                  </a:lnTo>
                  <a:lnTo>
                    <a:pt x="0" y="9930"/>
                  </a:lnTo>
                  <a:lnTo>
                    <a:pt x="1512" y="9930"/>
                  </a:lnTo>
                  <a:lnTo>
                    <a:pt x="1512" y="7120"/>
                  </a:lnTo>
                  <a:lnTo>
                    <a:pt x="6072" y="7120"/>
                  </a:lnTo>
                  <a:lnTo>
                    <a:pt x="6072" y="9954"/>
                  </a:lnTo>
                  <a:lnTo>
                    <a:pt x="7585" y="9954"/>
                  </a:lnTo>
                  <a:lnTo>
                    <a:pt x="7585" y="2870"/>
                  </a:lnTo>
                  <a:lnTo>
                    <a:pt x="6834" y="2870"/>
                  </a:lnTo>
                  <a:lnTo>
                    <a:pt x="6834" y="2155"/>
                  </a:lnTo>
                  <a:lnTo>
                    <a:pt x="6072" y="2155"/>
                  </a:lnTo>
                  <a:lnTo>
                    <a:pt x="6072" y="1441"/>
                  </a:lnTo>
                  <a:lnTo>
                    <a:pt x="5310" y="1441"/>
                  </a:lnTo>
                  <a:lnTo>
                    <a:pt x="5310" y="726"/>
                  </a:lnTo>
                  <a:lnTo>
                    <a:pt x="4548" y="726"/>
                  </a:lnTo>
                  <a:lnTo>
                    <a:pt x="4548" y="0"/>
                  </a:lnTo>
                  <a:close/>
                </a:path>
              </a:pathLst>
            </a:custGeom>
            <a:solidFill>
              <a:srgbClr val="FF00FF">
                <a:alpha val="24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9">
              <a:extLst>
                <a:ext uri="{FF2B5EF4-FFF2-40B4-BE49-F238E27FC236}">
                  <a16:creationId xmlns:a16="http://schemas.microsoft.com/office/drawing/2014/main" id="{59E6D2F9-7C98-8211-BB6B-3680D12BCC06}"/>
                </a:ext>
              </a:extLst>
            </p:cNvPr>
            <p:cNvSpPr/>
            <p:nvPr/>
          </p:nvSpPr>
          <p:spPr>
            <a:xfrm>
              <a:off x="2708950" y="1461925"/>
              <a:ext cx="189650" cy="248250"/>
            </a:xfrm>
            <a:custGeom>
              <a:avLst/>
              <a:gdLst/>
              <a:ahLst/>
              <a:cxnLst/>
              <a:rect l="l" t="t" r="r" b="b"/>
              <a:pathLst>
                <a:path w="7586" h="9930" extrusionOk="0">
                  <a:moveTo>
                    <a:pt x="6073" y="0"/>
                  </a:moveTo>
                  <a:lnTo>
                    <a:pt x="6073" y="3548"/>
                  </a:lnTo>
                  <a:lnTo>
                    <a:pt x="5323" y="3548"/>
                  </a:lnTo>
                  <a:lnTo>
                    <a:pt x="5323" y="4263"/>
                  </a:lnTo>
                  <a:lnTo>
                    <a:pt x="4561" y="4263"/>
                  </a:lnTo>
                  <a:lnTo>
                    <a:pt x="4561" y="4989"/>
                  </a:lnTo>
                  <a:lnTo>
                    <a:pt x="3037" y="4989"/>
                  </a:lnTo>
                  <a:lnTo>
                    <a:pt x="3037" y="4275"/>
                  </a:lnTo>
                  <a:lnTo>
                    <a:pt x="2287" y="4275"/>
                  </a:lnTo>
                  <a:lnTo>
                    <a:pt x="2287" y="3560"/>
                  </a:lnTo>
                  <a:lnTo>
                    <a:pt x="1525" y="3560"/>
                  </a:lnTo>
                  <a:lnTo>
                    <a:pt x="1525" y="24"/>
                  </a:lnTo>
                  <a:lnTo>
                    <a:pt x="1" y="24"/>
                  </a:lnTo>
                  <a:lnTo>
                    <a:pt x="1" y="4263"/>
                  </a:lnTo>
                  <a:lnTo>
                    <a:pt x="763" y="4263"/>
                  </a:lnTo>
                  <a:lnTo>
                    <a:pt x="763" y="4965"/>
                  </a:lnTo>
                  <a:lnTo>
                    <a:pt x="1525" y="4965"/>
                  </a:lnTo>
                  <a:lnTo>
                    <a:pt x="1525" y="5679"/>
                  </a:lnTo>
                  <a:lnTo>
                    <a:pt x="2287" y="5679"/>
                  </a:lnTo>
                  <a:lnTo>
                    <a:pt x="2287" y="6394"/>
                  </a:lnTo>
                  <a:lnTo>
                    <a:pt x="3037" y="6394"/>
                  </a:lnTo>
                  <a:lnTo>
                    <a:pt x="3037" y="9930"/>
                  </a:lnTo>
                  <a:lnTo>
                    <a:pt x="4561" y="9930"/>
                  </a:lnTo>
                  <a:lnTo>
                    <a:pt x="4561" y="6406"/>
                  </a:lnTo>
                  <a:lnTo>
                    <a:pt x="5323" y="6406"/>
                  </a:lnTo>
                  <a:lnTo>
                    <a:pt x="5323" y="5691"/>
                  </a:lnTo>
                  <a:lnTo>
                    <a:pt x="6073" y="5691"/>
                  </a:lnTo>
                  <a:lnTo>
                    <a:pt x="6073" y="4977"/>
                  </a:lnTo>
                  <a:lnTo>
                    <a:pt x="6835" y="4977"/>
                  </a:lnTo>
                  <a:lnTo>
                    <a:pt x="6835" y="4263"/>
                  </a:lnTo>
                  <a:lnTo>
                    <a:pt x="7585" y="4263"/>
                  </a:lnTo>
                  <a:lnTo>
                    <a:pt x="7585" y="0"/>
                  </a:lnTo>
                  <a:close/>
                </a:path>
              </a:pathLst>
            </a:custGeom>
            <a:solidFill>
              <a:srgbClr val="FF00FF">
                <a:alpha val="24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9">
              <a:extLst>
                <a:ext uri="{FF2B5EF4-FFF2-40B4-BE49-F238E27FC236}">
                  <a16:creationId xmlns:a16="http://schemas.microsoft.com/office/drawing/2014/main" id="{03C741A8-4F1A-6B2C-CFC3-13875353441C}"/>
                </a:ext>
              </a:extLst>
            </p:cNvPr>
            <p:cNvSpPr/>
            <p:nvPr/>
          </p:nvSpPr>
          <p:spPr>
            <a:xfrm>
              <a:off x="3050975" y="1488400"/>
              <a:ext cx="110150" cy="192925"/>
            </a:xfrm>
            <a:custGeom>
              <a:avLst/>
              <a:gdLst/>
              <a:ahLst/>
              <a:cxnLst/>
              <a:rect l="l" t="t" r="r" b="b"/>
              <a:pathLst>
                <a:path w="4406" h="7717" extrusionOk="0">
                  <a:moveTo>
                    <a:pt x="0" y="1"/>
                  </a:moveTo>
                  <a:lnTo>
                    <a:pt x="0" y="1108"/>
                  </a:lnTo>
                  <a:lnTo>
                    <a:pt x="0" y="2203"/>
                  </a:lnTo>
                  <a:lnTo>
                    <a:pt x="0" y="5513"/>
                  </a:lnTo>
                  <a:lnTo>
                    <a:pt x="0" y="6609"/>
                  </a:lnTo>
                  <a:lnTo>
                    <a:pt x="0" y="7716"/>
                  </a:lnTo>
                  <a:lnTo>
                    <a:pt x="1107" y="7716"/>
                  </a:lnTo>
                  <a:lnTo>
                    <a:pt x="1107" y="6609"/>
                  </a:lnTo>
                  <a:lnTo>
                    <a:pt x="2203" y="6609"/>
                  </a:lnTo>
                  <a:lnTo>
                    <a:pt x="2203" y="5537"/>
                  </a:lnTo>
                  <a:lnTo>
                    <a:pt x="2274" y="5513"/>
                  </a:lnTo>
                  <a:lnTo>
                    <a:pt x="3310" y="5513"/>
                  </a:lnTo>
                  <a:lnTo>
                    <a:pt x="3310" y="4406"/>
                  </a:lnTo>
                  <a:lnTo>
                    <a:pt x="4405" y="4406"/>
                  </a:lnTo>
                  <a:lnTo>
                    <a:pt x="4405" y="3311"/>
                  </a:lnTo>
                  <a:lnTo>
                    <a:pt x="3310" y="3311"/>
                  </a:lnTo>
                  <a:lnTo>
                    <a:pt x="3310" y="2203"/>
                  </a:lnTo>
                  <a:lnTo>
                    <a:pt x="2203" y="2203"/>
                  </a:lnTo>
                  <a:lnTo>
                    <a:pt x="2203" y="1108"/>
                  </a:lnTo>
                  <a:lnTo>
                    <a:pt x="1107" y="1108"/>
                  </a:lnTo>
                  <a:lnTo>
                    <a:pt x="1107" y="1"/>
                  </a:lnTo>
                  <a:close/>
                </a:path>
              </a:pathLst>
            </a:custGeom>
            <a:solidFill>
              <a:srgbClr val="FF00FF">
                <a:alpha val="24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2" name="Google Shape;772;p39">
            <a:extLst>
              <a:ext uri="{FF2B5EF4-FFF2-40B4-BE49-F238E27FC236}">
                <a16:creationId xmlns:a16="http://schemas.microsoft.com/office/drawing/2014/main" id="{6FB2F09F-05EF-2040-7A88-E958878CD74A}"/>
              </a:ext>
            </a:extLst>
          </p:cNvPr>
          <p:cNvGrpSpPr/>
          <p:nvPr/>
        </p:nvGrpSpPr>
        <p:grpSpPr>
          <a:xfrm>
            <a:off x="1650356" y="1285976"/>
            <a:ext cx="722450" cy="158692"/>
            <a:chOff x="2028225" y="1461925"/>
            <a:chExt cx="1132900" cy="248850"/>
          </a:xfrm>
        </p:grpSpPr>
        <p:sp>
          <p:nvSpPr>
            <p:cNvPr id="773" name="Google Shape;773;p39">
              <a:extLst>
                <a:ext uri="{FF2B5EF4-FFF2-40B4-BE49-F238E27FC236}">
                  <a16:creationId xmlns:a16="http://schemas.microsoft.com/office/drawing/2014/main" id="{166AB824-E582-1446-C674-D35EE525A523}"/>
                </a:ext>
              </a:extLst>
            </p:cNvPr>
            <p:cNvSpPr/>
            <p:nvPr/>
          </p:nvSpPr>
          <p:spPr>
            <a:xfrm>
              <a:off x="2028225" y="1462225"/>
              <a:ext cx="189625" cy="247675"/>
            </a:xfrm>
            <a:custGeom>
              <a:avLst/>
              <a:gdLst/>
              <a:ahLst/>
              <a:cxnLst/>
              <a:rect l="l" t="t" r="r" b="b"/>
              <a:pathLst>
                <a:path w="7585" h="9907" extrusionOk="0">
                  <a:moveTo>
                    <a:pt x="5310" y="1429"/>
                  </a:moveTo>
                  <a:lnTo>
                    <a:pt x="5310" y="2119"/>
                  </a:lnTo>
                  <a:lnTo>
                    <a:pt x="6072" y="2119"/>
                  </a:lnTo>
                  <a:lnTo>
                    <a:pt x="6072" y="3536"/>
                  </a:lnTo>
                  <a:lnTo>
                    <a:pt x="5310" y="3536"/>
                  </a:lnTo>
                  <a:lnTo>
                    <a:pt x="5310" y="4251"/>
                  </a:lnTo>
                  <a:lnTo>
                    <a:pt x="1512" y="4251"/>
                  </a:lnTo>
                  <a:lnTo>
                    <a:pt x="1512" y="1429"/>
                  </a:lnTo>
                  <a:close/>
                  <a:moveTo>
                    <a:pt x="0" y="0"/>
                  </a:moveTo>
                  <a:lnTo>
                    <a:pt x="0" y="9906"/>
                  </a:lnTo>
                  <a:lnTo>
                    <a:pt x="1512" y="9906"/>
                  </a:lnTo>
                  <a:lnTo>
                    <a:pt x="1512" y="5679"/>
                  </a:lnTo>
                  <a:lnTo>
                    <a:pt x="6072" y="5679"/>
                  </a:lnTo>
                  <a:lnTo>
                    <a:pt x="6072" y="4965"/>
                  </a:lnTo>
                  <a:lnTo>
                    <a:pt x="6834" y="4965"/>
                  </a:lnTo>
                  <a:lnTo>
                    <a:pt x="6834" y="4251"/>
                  </a:lnTo>
                  <a:lnTo>
                    <a:pt x="7584" y="4251"/>
                  </a:lnTo>
                  <a:lnTo>
                    <a:pt x="7584" y="1429"/>
                  </a:lnTo>
                  <a:lnTo>
                    <a:pt x="6834" y="1429"/>
                  </a:lnTo>
                  <a:lnTo>
                    <a:pt x="6834" y="714"/>
                  </a:lnTo>
                  <a:lnTo>
                    <a:pt x="6072" y="714"/>
                  </a:lnTo>
                  <a:lnTo>
                    <a:pt x="6072" y="0"/>
                  </a:lnTo>
                  <a:close/>
                </a:path>
              </a:pathLst>
            </a:custGeom>
            <a:solidFill>
              <a:srgbClr val="00FFFF">
                <a:alpha val="2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9">
              <a:extLst>
                <a:ext uri="{FF2B5EF4-FFF2-40B4-BE49-F238E27FC236}">
                  <a16:creationId xmlns:a16="http://schemas.microsoft.com/office/drawing/2014/main" id="{E79F5E64-9417-2E9A-1A6A-ACF6DA92C199}"/>
                </a:ext>
              </a:extLst>
            </p:cNvPr>
            <p:cNvSpPr/>
            <p:nvPr/>
          </p:nvSpPr>
          <p:spPr>
            <a:xfrm>
              <a:off x="2255025" y="1462500"/>
              <a:ext cx="189925" cy="247675"/>
            </a:xfrm>
            <a:custGeom>
              <a:avLst/>
              <a:gdLst/>
              <a:ahLst/>
              <a:cxnLst/>
              <a:rect l="l" t="t" r="r" b="b"/>
              <a:pathLst>
                <a:path w="7597" h="9907" extrusionOk="0">
                  <a:moveTo>
                    <a:pt x="1" y="1"/>
                  </a:moveTo>
                  <a:lnTo>
                    <a:pt x="1" y="9907"/>
                  </a:lnTo>
                  <a:lnTo>
                    <a:pt x="7597" y="9907"/>
                  </a:lnTo>
                  <a:lnTo>
                    <a:pt x="7597" y="8502"/>
                  </a:lnTo>
                  <a:lnTo>
                    <a:pt x="1525" y="8502"/>
                  </a:lnTo>
                  <a:lnTo>
                    <a:pt x="1525" y="1"/>
                  </a:lnTo>
                  <a:close/>
                </a:path>
              </a:pathLst>
            </a:custGeom>
            <a:solidFill>
              <a:srgbClr val="00FFFF">
                <a:alpha val="2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9">
              <a:extLst>
                <a:ext uri="{FF2B5EF4-FFF2-40B4-BE49-F238E27FC236}">
                  <a16:creationId xmlns:a16="http://schemas.microsoft.com/office/drawing/2014/main" id="{0CF48A55-3356-EE0B-A038-C0B63C95EFA6}"/>
                </a:ext>
              </a:extLst>
            </p:cNvPr>
            <p:cNvSpPr/>
            <p:nvPr/>
          </p:nvSpPr>
          <p:spPr>
            <a:xfrm>
              <a:off x="2482150" y="1461925"/>
              <a:ext cx="189625" cy="248850"/>
            </a:xfrm>
            <a:custGeom>
              <a:avLst/>
              <a:gdLst/>
              <a:ahLst/>
              <a:cxnLst/>
              <a:rect l="l" t="t" r="r" b="b"/>
              <a:pathLst>
                <a:path w="7585" h="9954" extrusionOk="0">
                  <a:moveTo>
                    <a:pt x="4548" y="2119"/>
                  </a:moveTo>
                  <a:lnTo>
                    <a:pt x="4548" y="2834"/>
                  </a:lnTo>
                  <a:lnTo>
                    <a:pt x="5310" y="2834"/>
                  </a:lnTo>
                  <a:lnTo>
                    <a:pt x="5310" y="3548"/>
                  </a:lnTo>
                  <a:lnTo>
                    <a:pt x="6072" y="3548"/>
                  </a:lnTo>
                  <a:lnTo>
                    <a:pt x="6072" y="5679"/>
                  </a:lnTo>
                  <a:lnTo>
                    <a:pt x="1512" y="5679"/>
                  </a:lnTo>
                  <a:lnTo>
                    <a:pt x="1512" y="3548"/>
                  </a:lnTo>
                  <a:lnTo>
                    <a:pt x="2274" y="3548"/>
                  </a:lnTo>
                  <a:lnTo>
                    <a:pt x="2274" y="2834"/>
                  </a:lnTo>
                  <a:lnTo>
                    <a:pt x="3036" y="2834"/>
                  </a:lnTo>
                  <a:lnTo>
                    <a:pt x="3036" y="2119"/>
                  </a:lnTo>
                  <a:close/>
                  <a:moveTo>
                    <a:pt x="3036" y="0"/>
                  </a:moveTo>
                  <a:lnTo>
                    <a:pt x="3036" y="726"/>
                  </a:lnTo>
                  <a:lnTo>
                    <a:pt x="2274" y="726"/>
                  </a:lnTo>
                  <a:lnTo>
                    <a:pt x="2274" y="1441"/>
                  </a:lnTo>
                  <a:lnTo>
                    <a:pt x="1512" y="1441"/>
                  </a:lnTo>
                  <a:lnTo>
                    <a:pt x="1512" y="2131"/>
                  </a:lnTo>
                  <a:lnTo>
                    <a:pt x="750" y="2131"/>
                  </a:lnTo>
                  <a:lnTo>
                    <a:pt x="750" y="2846"/>
                  </a:lnTo>
                  <a:lnTo>
                    <a:pt x="0" y="2846"/>
                  </a:lnTo>
                  <a:lnTo>
                    <a:pt x="0" y="9930"/>
                  </a:lnTo>
                  <a:lnTo>
                    <a:pt x="1512" y="9930"/>
                  </a:lnTo>
                  <a:lnTo>
                    <a:pt x="1512" y="7120"/>
                  </a:lnTo>
                  <a:lnTo>
                    <a:pt x="6072" y="7120"/>
                  </a:lnTo>
                  <a:lnTo>
                    <a:pt x="6072" y="9954"/>
                  </a:lnTo>
                  <a:lnTo>
                    <a:pt x="7585" y="9954"/>
                  </a:lnTo>
                  <a:lnTo>
                    <a:pt x="7585" y="2870"/>
                  </a:lnTo>
                  <a:lnTo>
                    <a:pt x="6834" y="2870"/>
                  </a:lnTo>
                  <a:lnTo>
                    <a:pt x="6834" y="2155"/>
                  </a:lnTo>
                  <a:lnTo>
                    <a:pt x="6072" y="2155"/>
                  </a:lnTo>
                  <a:lnTo>
                    <a:pt x="6072" y="1441"/>
                  </a:lnTo>
                  <a:lnTo>
                    <a:pt x="5310" y="1441"/>
                  </a:lnTo>
                  <a:lnTo>
                    <a:pt x="5310" y="726"/>
                  </a:lnTo>
                  <a:lnTo>
                    <a:pt x="4548" y="726"/>
                  </a:lnTo>
                  <a:lnTo>
                    <a:pt x="4548" y="0"/>
                  </a:lnTo>
                  <a:close/>
                </a:path>
              </a:pathLst>
            </a:custGeom>
            <a:solidFill>
              <a:srgbClr val="00FFFF">
                <a:alpha val="2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9">
              <a:extLst>
                <a:ext uri="{FF2B5EF4-FFF2-40B4-BE49-F238E27FC236}">
                  <a16:creationId xmlns:a16="http://schemas.microsoft.com/office/drawing/2014/main" id="{8520A0E4-A913-F2E1-5BCB-C9C7A6DE77FA}"/>
                </a:ext>
              </a:extLst>
            </p:cNvPr>
            <p:cNvSpPr/>
            <p:nvPr/>
          </p:nvSpPr>
          <p:spPr>
            <a:xfrm>
              <a:off x="2708950" y="1461925"/>
              <a:ext cx="189650" cy="248250"/>
            </a:xfrm>
            <a:custGeom>
              <a:avLst/>
              <a:gdLst/>
              <a:ahLst/>
              <a:cxnLst/>
              <a:rect l="l" t="t" r="r" b="b"/>
              <a:pathLst>
                <a:path w="7586" h="9930" extrusionOk="0">
                  <a:moveTo>
                    <a:pt x="6073" y="0"/>
                  </a:moveTo>
                  <a:lnTo>
                    <a:pt x="6073" y="3548"/>
                  </a:lnTo>
                  <a:lnTo>
                    <a:pt x="5323" y="3548"/>
                  </a:lnTo>
                  <a:lnTo>
                    <a:pt x="5323" y="4263"/>
                  </a:lnTo>
                  <a:lnTo>
                    <a:pt x="4561" y="4263"/>
                  </a:lnTo>
                  <a:lnTo>
                    <a:pt x="4561" y="4989"/>
                  </a:lnTo>
                  <a:lnTo>
                    <a:pt x="3037" y="4989"/>
                  </a:lnTo>
                  <a:lnTo>
                    <a:pt x="3037" y="4275"/>
                  </a:lnTo>
                  <a:lnTo>
                    <a:pt x="2287" y="4275"/>
                  </a:lnTo>
                  <a:lnTo>
                    <a:pt x="2287" y="3560"/>
                  </a:lnTo>
                  <a:lnTo>
                    <a:pt x="1525" y="3560"/>
                  </a:lnTo>
                  <a:lnTo>
                    <a:pt x="1525" y="24"/>
                  </a:lnTo>
                  <a:lnTo>
                    <a:pt x="1" y="24"/>
                  </a:lnTo>
                  <a:lnTo>
                    <a:pt x="1" y="4263"/>
                  </a:lnTo>
                  <a:lnTo>
                    <a:pt x="763" y="4263"/>
                  </a:lnTo>
                  <a:lnTo>
                    <a:pt x="763" y="4965"/>
                  </a:lnTo>
                  <a:lnTo>
                    <a:pt x="1525" y="4965"/>
                  </a:lnTo>
                  <a:lnTo>
                    <a:pt x="1525" y="5679"/>
                  </a:lnTo>
                  <a:lnTo>
                    <a:pt x="2287" y="5679"/>
                  </a:lnTo>
                  <a:lnTo>
                    <a:pt x="2287" y="6394"/>
                  </a:lnTo>
                  <a:lnTo>
                    <a:pt x="3037" y="6394"/>
                  </a:lnTo>
                  <a:lnTo>
                    <a:pt x="3037" y="9930"/>
                  </a:lnTo>
                  <a:lnTo>
                    <a:pt x="4561" y="9930"/>
                  </a:lnTo>
                  <a:lnTo>
                    <a:pt x="4561" y="6406"/>
                  </a:lnTo>
                  <a:lnTo>
                    <a:pt x="5323" y="6406"/>
                  </a:lnTo>
                  <a:lnTo>
                    <a:pt x="5323" y="5691"/>
                  </a:lnTo>
                  <a:lnTo>
                    <a:pt x="6073" y="5691"/>
                  </a:lnTo>
                  <a:lnTo>
                    <a:pt x="6073" y="4977"/>
                  </a:lnTo>
                  <a:lnTo>
                    <a:pt x="6835" y="4977"/>
                  </a:lnTo>
                  <a:lnTo>
                    <a:pt x="6835" y="4263"/>
                  </a:lnTo>
                  <a:lnTo>
                    <a:pt x="7585" y="4263"/>
                  </a:lnTo>
                  <a:lnTo>
                    <a:pt x="7585" y="0"/>
                  </a:lnTo>
                  <a:close/>
                </a:path>
              </a:pathLst>
            </a:custGeom>
            <a:solidFill>
              <a:srgbClr val="00FFFF">
                <a:alpha val="2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9">
              <a:extLst>
                <a:ext uri="{FF2B5EF4-FFF2-40B4-BE49-F238E27FC236}">
                  <a16:creationId xmlns:a16="http://schemas.microsoft.com/office/drawing/2014/main" id="{11B8E5EB-DEBE-B4F7-D799-F6E3841DE402}"/>
                </a:ext>
              </a:extLst>
            </p:cNvPr>
            <p:cNvSpPr/>
            <p:nvPr/>
          </p:nvSpPr>
          <p:spPr>
            <a:xfrm>
              <a:off x="3050975" y="1488400"/>
              <a:ext cx="110150" cy="192925"/>
            </a:xfrm>
            <a:custGeom>
              <a:avLst/>
              <a:gdLst/>
              <a:ahLst/>
              <a:cxnLst/>
              <a:rect l="l" t="t" r="r" b="b"/>
              <a:pathLst>
                <a:path w="4406" h="7717" extrusionOk="0">
                  <a:moveTo>
                    <a:pt x="0" y="1"/>
                  </a:moveTo>
                  <a:lnTo>
                    <a:pt x="0" y="1108"/>
                  </a:lnTo>
                  <a:lnTo>
                    <a:pt x="0" y="2203"/>
                  </a:lnTo>
                  <a:lnTo>
                    <a:pt x="0" y="5513"/>
                  </a:lnTo>
                  <a:lnTo>
                    <a:pt x="0" y="6609"/>
                  </a:lnTo>
                  <a:lnTo>
                    <a:pt x="0" y="7716"/>
                  </a:lnTo>
                  <a:lnTo>
                    <a:pt x="1107" y="7716"/>
                  </a:lnTo>
                  <a:lnTo>
                    <a:pt x="1107" y="6609"/>
                  </a:lnTo>
                  <a:lnTo>
                    <a:pt x="2203" y="6609"/>
                  </a:lnTo>
                  <a:lnTo>
                    <a:pt x="2203" y="5537"/>
                  </a:lnTo>
                  <a:lnTo>
                    <a:pt x="2274" y="5513"/>
                  </a:lnTo>
                  <a:lnTo>
                    <a:pt x="3310" y="5513"/>
                  </a:lnTo>
                  <a:lnTo>
                    <a:pt x="3310" y="4406"/>
                  </a:lnTo>
                  <a:lnTo>
                    <a:pt x="4405" y="4406"/>
                  </a:lnTo>
                  <a:lnTo>
                    <a:pt x="4405" y="3311"/>
                  </a:lnTo>
                  <a:lnTo>
                    <a:pt x="3310" y="3311"/>
                  </a:lnTo>
                  <a:lnTo>
                    <a:pt x="3310" y="2203"/>
                  </a:lnTo>
                  <a:lnTo>
                    <a:pt x="2203" y="2203"/>
                  </a:lnTo>
                  <a:lnTo>
                    <a:pt x="2203" y="1108"/>
                  </a:lnTo>
                  <a:lnTo>
                    <a:pt x="1107" y="1108"/>
                  </a:lnTo>
                  <a:lnTo>
                    <a:pt x="1107" y="1"/>
                  </a:lnTo>
                  <a:close/>
                </a:path>
              </a:pathLst>
            </a:custGeom>
            <a:solidFill>
              <a:srgbClr val="00FFFF">
                <a:alpha val="2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8" name="Google Shape;778;p39">
            <a:extLst>
              <a:ext uri="{FF2B5EF4-FFF2-40B4-BE49-F238E27FC236}">
                <a16:creationId xmlns:a16="http://schemas.microsoft.com/office/drawing/2014/main" id="{31A3514C-4B07-2D45-D345-CE4EB5437C83}"/>
              </a:ext>
            </a:extLst>
          </p:cNvPr>
          <p:cNvGrpSpPr/>
          <p:nvPr/>
        </p:nvGrpSpPr>
        <p:grpSpPr>
          <a:xfrm>
            <a:off x="1713856" y="1285976"/>
            <a:ext cx="722450" cy="158692"/>
            <a:chOff x="2028225" y="1461925"/>
            <a:chExt cx="1132900" cy="248850"/>
          </a:xfrm>
        </p:grpSpPr>
        <p:sp>
          <p:nvSpPr>
            <p:cNvPr id="779" name="Google Shape;779;p39">
              <a:extLst>
                <a:ext uri="{FF2B5EF4-FFF2-40B4-BE49-F238E27FC236}">
                  <a16:creationId xmlns:a16="http://schemas.microsoft.com/office/drawing/2014/main" id="{397382DC-70F8-0C21-6DA6-EEFE44298A2E}"/>
                </a:ext>
              </a:extLst>
            </p:cNvPr>
            <p:cNvSpPr/>
            <p:nvPr/>
          </p:nvSpPr>
          <p:spPr>
            <a:xfrm>
              <a:off x="2028225" y="1462225"/>
              <a:ext cx="189625" cy="247675"/>
            </a:xfrm>
            <a:custGeom>
              <a:avLst/>
              <a:gdLst/>
              <a:ahLst/>
              <a:cxnLst/>
              <a:rect l="l" t="t" r="r" b="b"/>
              <a:pathLst>
                <a:path w="7585" h="9907" extrusionOk="0">
                  <a:moveTo>
                    <a:pt x="5310" y="1429"/>
                  </a:moveTo>
                  <a:lnTo>
                    <a:pt x="5310" y="2119"/>
                  </a:lnTo>
                  <a:lnTo>
                    <a:pt x="6072" y="2119"/>
                  </a:lnTo>
                  <a:lnTo>
                    <a:pt x="6072" y="3536"/>
                  </a:lnTo>
                  <a:lnTo>
                    <a:pt x="5310" y="3536"/>
                  </a:lnTo>
                  <a:lnTo>
                    <a:pt x="5310" y="4251"/>
                  </a:lnTo>
                  <a:lnTo>
                    <a:pt x="1512" y="4251"/>
                  </a:lnTo>
                  <a:lnTo>
                    <a:pt x="1512" y="1429"/>
                  </a:lnTo>
                  <a:close/>
                  <a:moveTo>
                    <a:pt x="0" y="0"/>
                  </a:moveTo>
                  <a:lnTo>
                    <a:pt x="0" y="9906"/>
                  </a:lnTo>
                  <a:lnTo>
                    <a:pt x="1512" y="9906"/>
                  </a:lnTo>
                  <a:lnTo>
                    <a:pt x="1512" y="5679"/>
                  </a:lnTo>
                  <a:lnTo>
                    <a:pt x="6072" y="5679"/>
                  </a:lnTo>
                  <a:lnTo>
                    <a:pt x="6072" y="4965"/>
                  </a:lnTo>
                  <a:lnTo>
                    <a:pt x="6834" y="4965"/>
                  </a:lnTo>
                  <a:lnTo>
                    <a:pt x="6834" y="4251"/>
                  </a:lnTo>
                  <a:lnTo>
                    <a:pt x="7584" y="4251"/>
                  </a:lnTo>
                  <a:lnTo>
                    <a:pt x="7584" y="1429"/>
                  </a:lnTo>
                  <a:lnTo>
                    <a:pt x="6834" y="1429"/>
                  </a:lnTo>
                  <a:lnTo>
                    <a:pt x="6834" y="714"/>
                  </a:lnTo>
                  <a:lnTo>
                    <a:pt x="6072" y="714"/>
                  </a:lnTo>
                  <a:lnTo>
                    <a:pt x="60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9">
              <a:extLst>
                <a:ext uri="{FF2B5EF4-FFF2-40B4-BE49-F238E27FC236}">
                  <a16:creationId xmlns:a16="http://schemas.microsoft.com/office/drawing/2014/main" id="{FEDE8B80-83BF-56DF-A1C4-BBAA22B513F7}"/>
                </a:ext>
              </a:extLst>
            </p:cNvPr>
            <p:cNvSpPr/>
            <p:nvPr/>
          </p:nvSpPr>
          <p:spPr>
            <a:xfrm>
              <a:off x="2255025" y="1462500"/>
              <a:ext cx="189925" cy="247675"/>
            </a:xfrm>
            <a:custGeom>
              <a:avLst/>
              <a:gdLst/>
              <a:ahLst/>
              <a:cxnLst/>
              <a:rect l="l" t="t" r="r" b="b"/>
              <a:pathLst>
                <a:path w="7597" h="9907" extrusionOk="0">
                  <a:moveTo>
                    <a:pt x="1" y="1"/>
                  </a:moveTo>
                  <a:lnTo>
                    <a:pt x="1" y="9907"/>
                  </a:lnTo>
                  <a:lnTo>
                    <a:pt x="7597" y="9907"/>
                  </a:lnTo>
                  <a:lnTo>
                    <a:pt x="7597" y="8502"/>
                  </a:lnTo>
                  <a:lnTo>
                    <a:pt x="1525" y="8502"/>
                  </a:lnTo>
                  <a:lnTo>
                    <a:pt x="15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9">
              <a:extLst>
                <a:ext uri="{FF2B5EF4-FFF2-40B4-BE49-F238E27FC236}">
                  <a16:creationId xmlns:a16="http://schemas.microsoft.com/office/drawing/2014/main" id="{43A2422F-8637-999C-8742-0C5A58E2CB20}"/>
                </a:ext>
              </a:extLst>
            </p:cNvPr>
            <p:cNvSpPr/>
            <p:nvPr/>
          </p:nvSpPr>
          <p:spPr>
            <a:xfrm>
              <a:off x="2482150" y="1461925"/>
              <a:ext cx="189625" cy="248850"/>
            </a:xfrm>
            <a:custGeom>
              <a:avLst/>
              <a:gdLst/>
              <a:ahLst/>
              <a:cxnLst/>
              <a:rect l="l" t="t" r="r" b="b"/>
              <a:pathLst>
                <a:path w="7585" h="9954" extrusionOk="0">
                  <a:moveTo>
                    <a:pt x="4548" y="2119"/>
                  </a:moveTo>
                  <a:lnTo>
                    <a:pt x="4548" y="2834"/>
                  </a:lnTo>
                  <a:lnTo>
                    <a:pt x="5310" y="2834"/>
                  </a:lnTo>
                  <a:lnTo>
                    <a:pt x="5310" y="3548"/>
                  </a:lnTo>
                  <a:lnTo>
                    <a:pt x="6072" y="3548"/>
                  </a:lnTo>
                  <a:lnTo>
                    <a:pt x="6072" y="5679"/>
                  </a:lnTo>
                  <a:lnTo>
                    <a:pt x="1512" y="5679"/>
                  </a:lnTo>
                  <a:lnTo>
                    <a:pt x="1512" y="3548"/>
                  </a:lnTo>
                  <a:lnTo>
                    <a:pt x="2274" y="3548"/>
                  </a:lnTo>
                  <a:lnTo>
                    <a:pt x="2274" y="2834"/>
                  </a:lnTo>
                  <a:lnTo>
                    <a:pt x="3036" y="2834"/>
                  </a:lnTo>
                  <a:lnTo>
                    <a:pt x="3036" y="2119"/>
                  </a:lnTo>
                  <a:close/>
                  <a:moveTo>
                    <a:pt x="3036" y="0"/>
                  </a:moveTo>
                  <a:lnTo>
                    <a:pt x="3036" y="726"/>
                  </a:lnTo>
                  <a:lnTo>
                    <a:pt x="2274" y="726"/>
                  </a:lnTo>
                  <a:lnTo>
                    <a:pt x="2274" y="1441"/>
                  </a:lnTo>
                  <a:lnTo>
                    <a:pt x="1512" y="1441"/>
                  </a:lnTo>
                  <a:lnTo>
                    <a:pt x="1512" y="2131"/>
                  </a:lnTo>
                  <a:lnTo>
                    <a:pt x="750" y="2131"/>
                  </a:lnTo>
                  <a:lnTo>
                    <a:pt x="750" y="2846"/>
                  </a:lnTo>
                  <a:lnTo>
                    <a:pt x="0" y="2846"/>
                  </a:lnTo>
                  <a:lnTo>
                    <a:pt x="0" y="9930"/>
                  </a:lnTo>
                  <a:lnTo>
                    <a:pt x="1512" y="9930"/>
                  </a:lnTo>
                  <a:lnTo>
                    <a:pt x="1512" y="7120"/>
                  </a:lnTo>
                  <a:lnTo>
                    <a:pt x="6072" y="7120"/>
                  </a:lnTo>
                  <a:lnTo>
                    <a:pt x="6072" y="9954"/>
                  </a:lnTo>
                  <a:lnTo>
                    <a:pt x="7585" y="9954"/>
                  </a:lnTo>
                  <a:lnTo>
                    <a:pt x="7585" y="2870"/>
                  </a:lnTo>
                  <a:lnTo>
                    <a:pt x="6834" y="2870"/>
                  </a:lnTo>
                  <a:lnTo>
                    <a:pt x="6834" y="2155"/>
                  </a:lnTo>
                  <a:lnTo>
                    <a:pt x="6072" y="2155"/>
                  </a:lnTo>
                  <a:lnTo>
                    <a:pt x="6072" y="1441"/>
                  </a:lnTo>
                  <a:lnTo>
                    <a:pt x="5310" y="1441"/>
                  </a:lnTo>
                  <a:lnTo>
                    <a:pt x="5310" y="726"/>
                  </a:lnTo>
                  <a:lnTo>
                    <a:pt x="4548" y="726"/>
                  </a:lnTo>
                  <a:lnTo>
                    <a:pt x="45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9">
              <a:extLst>
                <a:ext uri="{FF2B5EF4-FFF2-40B4-BE49-F238E27FC236}">
                  <a16:creationId xmlns:a16="http://schemas.microsoft.com/office/drawing/2014/main" id="{2CE7BAD3-2997-8F00-4326-1BB0B2377297}"/>
                </a:ext>
              </a:extLst>
            </p:cNvPr>
            <p:cNvSpPr/>
            <p:nvPr/>
          </p:nvSpPr>
          <p:spPr>
            <a:xfrm>
              <a:off x="2708950" y="1461925"/>
              <a:ext cx="189650" cy="248250"/>
            </a:xfrm>
            <a:custGeom>
              <a:avLst/>
              <a:gdLst/>
              <a:ahLst/>
              <a:cxnLst/>
              <a:rect l="l" t="t" r="r" b="b"/>
              <a:pathLst>
                <a:path w="7586" h="9930" extrusionOk="0">
                  <a:moveTo>
                    <a:pt x="6073" y="0"/>
                  </a:moveTo>
                  <a:lnTo>
                    <a:pt x="6073" y="3548"/>
                  </a:lnTo>
                  <a:lnTo>
                    <a:pt x="5323" y="3548"/>
                  </a:lnTo>
                  <a:lnTo>
                    <a:pt x="5323" y="4263"/>
                  </a:lnTo>
                  <a:lnTo>
                    <a:pt x="4561" y="4263"/>
                  </a:lnTo>
                  <a:lnTo>
                    <a:pt x="4561" y="4989"/>
                  </a:lnTo>
                  <a:lnTo>
                    <a:pt x="3037" y="4989"/>
                  </a:lnTo>
                  <a:lnTo>
                    <a:pt x="3037" y="4275"/>
                  </a:lnTo>
                  <a:lnTo>
                    <a:pt x="2287" y="4275"/>
                  </a:lnTo>
                  <a:lnTo>
                    <a:pt x="2287" y="3560"/>
                  </a:lnTo>
                  <a:lnTo>
                    <a:pt x="1525" y="3560"/>
                  </a:lnTo>
                  <a:lnTo>
                    <a:pt x="1525" y="24"/>
                  </a:lnTo>
                  <a:lnTo>
                    <a:pt x="1" y="24"/>
                  </a:lnTo>
                  <a:lnTo>
                    <a:pt x="1" y="4263"/>
                  </a:lnTo>
                  <a:lnTo>
                    <a:pt x="763" y="4263"/>
                  </a:lnTo>
                  <a:lnTo>
                    <a:pt x="763" y="4965"/>
                  </a:lnTo>
                  <a:lnTo>
                    <a:pt x="1525" y="4965"/>
                  </a:lnTo>
                  <a:lnTo>
                    <a:pt x="1525" y="5679"/>
                  </a:lnTo>
                  <a:lnTo>
                    <a:pt x="2287" y="5679"/>
                  </a:lnTo>
                  <a:lnTo>
                    <a:pt x="2287" y="6394"/>
                  </a:lnTo>
                  <a:lnTo>
                    <a:pt x="3037" y="6394"/>
                  </a:lnTo>
                  <a:lnTo>
                    <a:pt x="3037" y="9930"/>
                  </a:lnTo>
                  <a:lnTo>
                    <a:pt x="4561" y="9930"/>
                  </a:lnTo>
                  <a:lnTo>
                    <a:pt x="4561" y="6406"/>
                  </a:lnTo>
                  <a:lnTo>
                    <a:pt x="5323" y="6406"/>
                  </a:lnTo>
                  <a:lnTo>
                    <a:pt x="5323" y="5691"/>
                  </a:lnTo>
                  <a:lnTo>
                    <a:pt x="6073" y="5691"/>
                  </a:lnTo>
                  <a:lnTo>
                    <a:pt x="6073" y="4977"/>
                  </a:lnTo>
                  <a:lnTo>
                    <a:pt x="6835" y="4977"/>
                  </a:lnTo>
                  <a:lnTo>
                    <a:pt x="6835" y="4263"/>
                  </a:lnTo>
                  <a:lnTo>
                    <a:pt x="7585" y="4263"/>
                  </a:lnTo>
                  <a:lnTo>
                    <a:pt x="7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9">
              <a:extLst>
                <a:ext uri="{FF2B5EF4-FFF2-40B4-BE49-F238E27FC236}">
                  <a16:creationId xmlns:a16="http://schemas.microsoft.com/office/drawing/2014/main" id="{14467DCD-31AA-ED18-30ED-8C6D2E6D6FF6}"/>
                </a:ext>
              </a:extLst>
            </p:cNvPr>
            <p:cNvSpPr/>
            <p:nvPr/>
          </p:nvSpPr>
          <p:spPr>
            <a:xfrm>
              <a:off x="3050975" y="1488400"/>
              <a:ext cx="110150" cy="192925"/>
            </a:xfrm>
            <a:custGeom>
              <a:avLst/>
              <a:gdLst/>
              <a:ahLst/>
              <a:cxnLst/>
              <a:rect l="l" t="t" r="r" b="b"/>
              <a:pathLst>
                <a:path w="4406" h="7717" extrusionOk="0">
                  <a:moveTo>
                    <a:pt x="0" y="1"/>
                  </a:moveTo>
                  <a:lnTo>
                    <a:pt x="0" y="1108"/>
                  </a:lnTo>
                  <a:lnTo>
                    <a:pt x="0" y="2203"/>
                  </a:lnTo>
                  <a:lnTo>
                    <a:pt x="0" y="5513"/>
                  </a:lnTo>
                  <a:lnTo>
                    <a:pt x="0" y="6609"/>
                  </a:lnTo>
                  <a:lnTo>
                    <a:pt x="0" y="7716"/>
                  </a:lnTo>
                  <a:lnTo>
                    <a:pt x="1107" y="7716"/>
                  </a:lnTo>
                  <a:lnTo>
                    <a:pt x="1107" y="6609"/>
                  </a:lnTo>
                  <a:lnTo>
                    <a:pt x="2203" y="6609"/>
                  </a:lnTo>
                  <a:lnTo>
                    <a:pt x="2203" y="5537"/>
                  </a:lnTo>
                  <a:lnTo>
                    <a:pt x="2274" y="5513"/>
                  </a:lnTo>
                  <a:lnTo>
                    <a:pt x="3310" y="5513"/>
                  </a:lnTo>
                  <a:lnTo>
                    <a:pt x="3310" y="4406"/>
                  </a:lnTo>
                  <a:lnTo>
                    <a:pt x="4405" y="4406"/>
                  </a:lnTo>
                  <a:lnTo>
                    <a:pt x="4405" y="3311"/>
                  </a:lnTo>
                  <a:lnTo>
                    <a:pt x="3310" y="3311"/>
                  </a:lnTo>
                  <a:lnTo>
                    <a:pt x="3310" y="2203"/>
                  </a:lnTo>
                  <a:lnTo>
                    <a:pt x="2203" y="2203"/>
                  </a:lnTo>
                  <a:lnTo>
                    <a:pt x="2203" y="1108"/>
                  </a:lnTo>
                  <a:lnTo>
                    <a:pt x="1107" y="1108"/>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2459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21">
          <a:extLst>
            <a:ext uri="{FF2B5EF4-FFF2-40B4-BE49-F238E27FC236}">
              <a16:creationId xmlns:a16="http://schemas.microsoft.com/office/drawing/2014/main" id="{92ADB5E5-F541-23F3-C69D-4C80487C6124}"/>
            </a:ext>
          </a:extLst>
        </p:cNvPr>
        <p:cNvGrpSpPr/>
        <p:nvPr/>
      </p:nvGrpSpPr>
      <p:grpSpPr>
        <a:xfrm>
          <a:off x="0" y="0"/>
          <a:ext cx="0" cy="0"/>
          <a:chOff x="0" y="0"/>
          <a:chExt cx="0" cy="0"/>
        </a:xfrm>
      </p:grpSpPr>
      <p:sp>
        <p:nvSpPr>
          <p:cNvPr id="1123" name="Google Shape;1123;p52">
            <a:extLst>
              <a:ext uri="{FF2B5EF4-FFF2-40B4-BE49-F238E27FC236}">
                <a16:creationId xmlns:a16="http://schemas.microsoft.com/office/drawing/2014/main" id="{C615CC01-0C1D-D4ED-F1D7-772EEDEE3642}"/>
              </a:ext>
            </a:extLst>
          </p:cNvPr>
          <p:cNvSpPr txBox="1">
            <a:spLocks noGrp="1"/>
          </p:cNvSpPr>
          <p:nvPr>
            <p:ph type="title"/>
          </p:nvPr>
        </p:nvSpPr>
        <p:spPr>
          <a:xfrm>
            <a:off x="669900" y="539600"/>
            <a:ext cx="6271500" cy="93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MULTPLICATION TABLE</a:t>
            </a:r>
            <a:endParaRPr dirty="0"/>
          </a:p>
        </p:txBody>
      </p:sp>
      <p:sp>
        <p:nvSpPr>
          <p:cNvPr id="26" name="TextBox 25">
            <a:extLst>
              <a:ext uri="{FF2B5EF4-FFF2-40B4-BE49-F238E27FC236}">
                <a16:creationId xmlns:a16="http://schemas.microsoft.com/office/drawing/2014/main" id="{679D3BF6-AE25-526E-61B7-300196265ECB}"/>
              </a:ext>
            </a:extLst>
          </p:cNvPr>
          <p:cNvSpPr txBox="1"/>
          <p:nvPr/>
        </p:nvSpPr>
        <p:spPr>
          <a:xfrm>
            <a:off x="1099725" y="2205900"/>
            <a:ext cx="6944550" cy="2246769"/>
          </a:xfrm>
          <a:prstGeom prst="rect">
            <a:avLst/>
          </a:prstGeom>
          <a:noFill/>
        </p:spPr>
        <p:txBody>
          <a:bodyPr wrap="square" rtlCol="0">
            <a:spAutoFit/>
          </a:bodyPr>
          <a:lstStyle/>
          <a:p>
            <a:pPr algn="ctr"/>
            <a:r>
              <a:rPr lang="en-US" sz="2000" dirty="0">
                <a:solidFill>
                  <a:srgbClr val="EAE5C4"/>
                </a:solidFill>
                <a:latin typeface="Roboto" panose="02000000000000000000" pitchFamily="2" charset="0"/>
                <a:ea typeface="Roboto" panose="02000000000000000000" pitchFamily="2" charset="0"/>
                <a:cs typeface="Roboto" panose="02000000000000000000" pitchFamily="2" charset="0"/>
              </a:rPr>
              <a:t>You are given an 𝑛×𝑚 multiplication table, where the value at the intersection of the 𝑖-</a:t>
            </a:r>
            <a:r>
              <a:rPr lang="en-US" sz="2000" dirty="0" err="1">
                <a:solidFill>
                  <a:srgbClr val="EAE5C4"/>
                </a:solidFill>
                <a:latin typeface="Roboto" panose="02000000000000000000" pitchFamily="2" charset="0"/>
                <a:ea typeface="Roboto" panose="02000000000000000000" pitchFamily="2" charset="0"/>
                <a:cs typeface="Roboto" panose="02000000000000000000" pitchFamily="2" charset="0"/>
              </a:rPr>
              <a:t>th</a:t>
            </a:r>
            <a:r>
              <a:rPr lang="en-US" sz="2000" dirty="0">
                <a:solidFill>
                  <a:srgbClr val="EAE5C4"/>
                </a:solidFill>
                <a:latin typeface="Roboto" panose="02000000000000000000" pitchFamily="2" charset="0"/>
                <a:ea typeface="Roboto" panose="02000000000000000000" pitchFamily="2" charset="0"/>
                <a:cs typeface="Roboto" panose="02000000000000000000" pitchFamily="2" charset="0"/>
              </a:rPr>
              <a:t> row and 𝑗-</a:t>
            </a:r>
            <a:r>
              <a:rPr lang="en-US" sz="2000" dirty="0" err="1">
                <a:solidFill>
                  <a:srgbClr val="EAE5C4"/>
                </a:solidFill>
                <a:latin typeface="Roboto" panose="02000000000000000000" pitchFamily="2" charset="0"/>
                <a:ea typeface="Roboto" panose="02000000000000000000" pitchFamily="2" charset="0"/>
                <a:cs typeface="Roboto" panose="02000000000000000000" pitchFamily="2" charset="0"/>
              </a:rPr>
              <a:t>th</a:t>
            </a:r>
            <a:r>
              <a:rPr lang="en-US" sz="2000" dirty="0">
                <a:solidFill>
                  <a:srgbClr val="EAE5C4"/>
                </a:solidFill>
                <a:latin typeface="Roboto" panose="02000000000000000000" pitchFamily="2" charset="0"/>
                <a:ea typeface="Roboto" panose="02000000000000000000" pitchFamily="2" charset="0"/>
                <a:cs typeface="Roboto" panose="02000000000000000000" pitchFamily="2" charset="0"/>
              </a:rPr>
              <a:t> column is 𝑖⋅𝑗 (with rows and columns numbered starting from 1). Your task is to determine the 𝑘-</a:t>
            </a:r>
            <a:r>
              <a:rPr lang="en-US" sz="2000" dirty="0" err="1">
                <a:solidFill>
                  <a:srgbClr val="EAE5C4"/>
                </a:solidFill>
                <a:latin typeface="Roboto" panose="02000000000000000000" pitchFamily="2" charset="0"/>
                <a:ea typeface="Roboto" panose="02000000000000000000" pitchFamily="2" charset="0"/>
                <a:cs typeface="Roboto" panose="02000000000000000000" pitchFamily="2" charset="0"/>
              </a:rPr>
              <a:t>th</a:t>
            </a:r>
            <a:r>
              <a:rPr lang="en-US" sz="2000" dirty="0">
                <a:solidFill>
                  <a:srgbClr val="EAE5C4"/>
                </a:solidFill>
                <a:latin typeface="Roboto" panose="02000000000000000000" pitchFamily="2" charset="0"/>
                <a:ea typeface="Roboto" panose="02000000000000000000" pitchFamily="2" charset="0"/>
                <a:cs typeface="Roboto" panose="02000000000000000000" pitchFamily="2" charset="0"/>
              </a:rPr>
              <a:t> largest number in this </a:t>
            </a:r>
            <a:r>
              <a:rPr lang="en-US" sz="2000" dirty="0" err="1">
                <a:solidFill>
                  <a:srgbClr val="EAE5C4"/>
                </a:solidFill>
                <a:latin typeface="Roboto" panose="02000000000000000000" pitchFamily="2" charset="0"/>
                <a:ea typeface="Roboto" panose="02000000000000000000" pitchFamily="2" charset="0"/>
                <a:cs typeface="Roboto" panose="02000000000000000000" pitchFamily="2" charset="0"/>
              </a:rPr>
              <a:t>table.The</a:t>
            </a:r>
            <a:r>
              <a:rPr lang="en-US" sz="2000" dirty="0">
                <a:solidFill>
                  <a:srgbClr val="EAE5C4"/>
                </a:solidFill>
                <a:latin typeface="Roboto" panose="02000000000000000000" pitchFamily="2" charset="0"/>
                <a:ea typeface="Roboto" panose="02000000000000000000" pitchFamily="2" charset="0"/>
                <a:cs typeface="Roboto" panose="02000000000000000000" pitchFamily="2" charset="0"/>
              </a:rPr>
              <a:t> 𝑘-</a:t>
            </a:r>
            <a:r>
              <a:rPr lang="en-US" sz="2000" dirty="0" err="1">
                <a:solidFill>
                  <a:srgbClr val="EAE5C4"/>
                </a:solidFill>
                <a:latin typeface="Roboto" panose="02000000000000000000" pitchFamily="2" charset="0"/>
                <a:ea typeface="Roboto" panose="02000000000000000000" pitchFamily="2" charset="0"/>
                <a:cs typeface="Roboto" panose="02000000000000000000" pitchFamily="2" charset="0"/>
              </a:rPr>
              <a:t>th</a:t>
            </a:r>
            <a:r>
              <a:rPr lang="en-US" sz="2000" dirty="0">
                <a:solidFill>
                  <a:srgbClr val="EAE5C4"/>
                </a:solidFill>
                <a:latin typeface="Roboto" panose="02000000000000000000" pitchFamily="2" charset="0"/>
                <a:ea typeface="Roboto" panose="02000000000000000000" pitchFamily="2" charset="0"/>
                <a:cs typeface="Roboto" panose="02000000000000000000" pitchFamily="2" charset="0"/>
              </a:rPr>
              <a:t> largest number is defined as the 𝑘-</a:t>
            </a:r>
            <a:r>
              <a:rPr lang="en-US" sz="2000" dirty="0" err="1">
                <a:solidFill>
                  <a:srgbClr val="EAE5C4"/>
                </a:solidFill>
                <a:latin typeface="Roboto" panose="02000000000000000000" pitchFamily="2" charset="0"/>
                <a:ea typeface="Roboto" panose="02000000000000000000" pitchFamily="2" charset="0"/>
                <a:cs typeface="Roboto" panose="02000000000000000000" pitchFamily="2" charset="0"/>
              </a:rPr>
              <a:t>th</a:t>
            </a:r>
            <a:r>
              <a:rPr lang="en-US" sz="2000" dirty="0">
                <a:solidFill>
                  <a:srgbClr val="EAE5C4"/>
                </a:solidFill>
                <a:latin typeface="Roboto" panose="02000000000000000000" pitchFamily="2" charset="0"/>
                <a:ea typeface="Roboto" panose="02000000000000000000" pitchFamily="2" charset="0"/>
                <a:cs typeface="Roboto" panose="02000000000000000000" pitchFamily="2" charset="0"/>
              </a:rPr>
              <a:t> element when all 𝑛⋅𝑚 numbers in the table are sorted in non-decreasing order. </a:t>
            </a:r>
            <a:r>
              <a:rPr lang="pt-BR" sz="2000" dirty="0">
                <a:solidFill>
                  <a:srgbClr val="EAE5C4"/>
                </a:solidFill>
                <a:latin typeface="Roboto" panose="02000000000000000000" pitchFamily="2" charset="0"/>
                <a:ea typeface="Roboto" panose="02000000000000000000" pitchFamily="2" charset="0"/>
                <a:cs typeface="Roboto" panose="02000000000000000000" pitchFamily="2" charset="0"/>
              </a:rPr>
              <a:t>(1 ≤ n, m ≤ 5·(10^5);		 1 ≤ k ≤ n·m)</a:t>
            </a:r>
            <a:endParaRPr lang="en-IN" sz="2000" dirty="0">
              <a:solidFill>
                <a:srgbClr val="EAE5C4"/>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886487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83">
          <a:extLst>
            <a:ext uri="{FF2B5EF4-FFF2-40B4-BE49-F238E27FC236}">
              <a16:creationId xmlns:a16="http://schemas.microsoft.com/office/drawing/2014/main" id="{D4CDC8B5-3E34-997D-7619-FACF5472DDAC}"/>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26C9EBB-33CD-A49C-79A5-0926F482837F}"/>
              </a:ext>
            </a:extLst>
          </p:cNvPr>
          <p:cNvGraphicFramePr>
            <a:graphicFrameLocks noGrp="1"/>
          </p:cNvGraphicFramePr>
          <p:nvPr>
            <p:extLst>
              <p:ext uri="{D42A27DB-BD31-4B8C-83A1-F6EECF244321}">
                <p14:modId xmlns:p14="http://schemas.microsoft.com/office/powerpoint/2010/main" val="2342416348"/>
              </p:ext>
            </p:extLst>
          </p:nvPr>
        </p:nvGraphicFramePr>
        <p:xfrm>
          <a:off x="1524000" y="1007750"/>
          <a:ext cx="6096000" cy="1483360"/>
        </p:xfrm>
        <a:graphic>
          <a:graphicData uri="http://schemas.openxmlformats.org/drawingml/2006/table">
            <a:tbl>
              <a:tblPr firstRow="1" bandRow="1">
                <a:tableStyleId>{4B149FE1-C9BD-438A-8637-7C9096E65D31}</a:tableStyleId>
              </a:tblPr>
              <a:tblGrid>
                <a:gridCol w="1016000">
                  <a:extLst>
                    <a:ext uri="{9D8B030D-6E8A-4147-A177-3AD203B41FA5}">
                      <a16:colId xmlns:a16="http://schemas.microsoft.com/office/drawing/2014/main" val="1442553866"/>
                    </a:ext>
                  </a:extLst>
                </a:gridCol>
                <a:gridCol w="1016000">
                  <a:extLst>
                    <a:ext uri="{9D8B030D-6E8A-4147-A177-3AD203B41FA5}">
                      <a16:colId xmlns:a16="http://schemas.microsoft.com/office/drawing/2014/main" val="2241794429"/>
                    </a:ext>
                  </a:extLst>
                </a:gridCol>
                <a:gridCol w="1016000">
                  <a:extLst>
                    <a:ext uri="{9D8B030D-6E8A-4147-A177-3AD203B41FA5}">
                      <a16:colId xmlns:a16="http://schemas.microsoft.com/office/drawing/2014/main" val="4117934756"/>
                    </a:ext>
                  </a:extLst>
                </a:gridCol>
                <a:gridCol w="1016000">
                  <a:extLst>
                    <a:ext uri="{9D8B030D-6E8A-4147-A177-3AD203B41FA5}">
                      <a16:colId xmlns:a16="http://schemas.microsoft.com/office/drawing/2014/main" val="1053621044"/>
                    </a:ext>
                  </a:extLst>
                </a:gridCol>
                <a:gridCol w="1016000">
                  <a:extLst>
                    <a:ext uri="{9D8B030D-6E8A-4147-A177-3AD203B41FA5}">
                      <a16:colId xmlns:a16="http://schemas.microsoft.com/office/drawing/2014/main" val="3466909610"/>
                    </a:ext>
                  </a:extLst>
                </a:gridCol>
                <a:gridCol w="1016000">
                  <a:extLst>
                    <a:ext uri="{9D8B030D-6E8A-4147-A177-3AD203B41FA5}">
                      <a16:colId xmlns:a16="http://schemas.microsoft.com/office/drawing/2014/main" val="4183785980"/>
                    </a:ext>
                  </a:extLst>
                </a:gridCol>
              </a:tblGrid>
              <a:tr h="370840">
                <a:tc>
                  <a:txBody>
                    <a:bodyPr/>
                    <a:lstStyle/>
                    <a:p>
                      <a:pPr algn="ctr"/>
                      <a:r>
                        <a:rPr lang="en-IN" sz="1800" dirty="0">
                          <a:solidFill>
                            <a:schemeClr val="bg1"/>
                          </a:solidFill>
                          <a:latin typeface="Cascadia Code SemiBold" panose="020B0609020000020004" pitchFamily="49" charset="0"/>
                          <a:cs typeface="Cascadia Code SemiBold" panose="020B0609020000020004" pitchFamily="49" charset="0"/>
                        </a:rPr>
                        <a:t>1</a:t>
                      </a:r>
                    </a:p>
                  </a:txBody>
                  <a:tcPr>
                    <a:noFill/>
                  </a:tcPr>
                </a:tc>
                <a:tc>
                  <a:txBody>
                    <a:bodyPr/>
                    <a:lstStyle/>
                    <a:p>
                      <a:pPr algn="ctr"/>
                      <a:r>
                        <a:rPr lang="en-IN" sz="1800" dirty="0">
                          <a:solidFill>
                            <a:schemeClr val="bg1"/>
                          </a:solidFill>
                          <a:latin typeface="Cascadia Code SemiBold" panose="020B0609020000020004" pitchFamily="49" charset="0"/>
                          <a:cs typeface="Cascadia Code SemiBold" panose="020B0609020000020004" pitchFamily="49" charset="0"/>
                        </a:rPr>
                        <a:t>2</a:t>
                      </a:r>
                    </a:p>
                  </a:txBody>
                  <a:tcPr>
                    <a:noFill/>
                  </a:tcPr>
                </a:tc>
                <a:tc>
                  <a:txBody>
                    <a:bodyPr/>
                    <a:lstStyle/>
                    <a:p>
                      <a:pPr algn="ctr"/>
                      <a:r>
                        <a:rPr lang="en-IN" sz="1800" dirty="0">
                          <a:solidFill>
                            <a:schemeClr val="bg1"/>
                          </a:solidFill>
                          <a:latin typeface="Cascadia Code SemiBold" panose="020B0609020000020004" pitchFamily="49" charset="0"/>
                          <a:cs typeface="Cascadia Code SemiBold" panose="020B0609020000020004" pitchFamily="49" charset="0"/>
                        </a:rPr>
                        <a:t>3</a:t>
                      </a:r>
                    </a:p>
                  </a:txBody>
                  <a:tcPr>
                    <a:noFill/>
                  </a:tcPr>
                </a:tc>
                <a:tc>
                  <a:txBody>
                    <a:bodyPr/>
                    <a:lstStyle/>
                    <a:p>
                      <a:pPr algn="ctr"/>
                      <a:r>
                        <a:rPr lang="en-IN" sz="1800" dirty="0">
                          <a:solidFill>
                            <a:schemeClr val="bg1"/>
                          </a:solidFill>
                          <a:latin typeface="Cascadia Code SemiBold" panose="020B0609020000020004" pitchFamily="49" charset="0"/>
                          <a:cs typeface="Cascadia Code SemiBold" panose="020B0609020000020004" pitchFamily="49" charset="0"/>
                        </a:rPr>
                        <a:t>4</a:t>
                      </a:r>
                    </a:p>
                  </a:txBody>
                  <a:tcPr>
                    <a:noFill/>
                  </a:tcPr>
                </a:tc>
                <a:tc>
                  <a:txBody>
                    <a:bodyPr/>
                    <a:lstStyle/>
                    <a:p>
                      <a:pPr algn="ctr"/>
                      <a:r>
                        <a:rPr lang="en-IN" sz="1800" dirty="0">
                          <a:solidFill>
                            <a:schemeClr val="bg1"/>
                          </a:solidFill>
                          <a:latin typeface="Cascadia Code SemiBold" panose="020B0609020000020004" pitchFamily="49" charset="0"/>
                          <a:cs typeface="Cascadia Code SemiBold" panose="020B0609020000020004" pitchFamily="49" charset="0"/>
                        </a:rPr>
                        <a:t>5</a:t>
                      </a:r>
                    </a:p>
                  </a:txBody>
                  <a:tcPr>
                    <a:noFill/>
                  </a:tcPr>
                </a:tc>
                <a:tc>
                  <a:txBody>
                    <a:bodyPr/>
                    <a:lstStyle/>
                    <a:p>
                      <a:pPr algn="ctr"/>
                      <a:r>
                        <a:rPr lang="en-IN" sz="1800" dirty="0">
                          <a:solidFill>
                            <a:schemeClr val="bg1"/>
                          </a:solidFill>
                          <a:latin typeface="Cascadia Code SemiBold" panose="020B0609020000020004" pitchFamily="49" charset="0"/>
                          <a:cs typeface="Cascadia Code SemiBold" panose="020B0609020000020004" pitchFamily="49" charset="0"/>
                        </a:rPr>
                        <a:t>6</a:t>
                      </a:r>
                    </a:p>
                  </a:txBody>
                  <a:tcPr>
                    <a:noFill/>
                  </a:tcPr>
                </a:tc>
                <a:extLst>
                  <a:ext uri="{0D108BD9-81ED-4DB2-BD59-A6C34878D82A}">
                    <a16:rowId xmlns:a16="http://schemas.microsoft.com/office/drawing/2014/main" val="1802709004"/>
                  </a:ext>
                </a:extLst>
              </a:tr>
              <a:tr h="370840">
                <a:tc>
                  <a:txBody>
                    <a:bodyPr/>
                    <a:lstStyle/>
                    <a:p>
                      <a:pPr algn="ctr"/>
                      <a:r>
                        <a:rPr lang="en-IN" sz="1800" dirty="0">
                          <a:solidFill>
                            <a:schemeClr val="bg1"/>
                          </a:solidFill>
                          <a:latin typeface="Cascadia Code SemiBold" panose="020B0609020000020004" pitchFamily="49" charset="0"/>
                          <a:cs typeface="Cascadia Code SemiBold" panose="020B0609020000020004" pitchFamily="49" charset="0"/>
                        </a:rPr>
                        <a:t>2</a:t>
                      </a:r>
                    </a:p>
                  </a:txBody>
                  <a:tcPr>
                    <a:noFill/>
                  </a:tcPr>
                </a:tc>
                <a:tc>
                  <a:txBody>
                    <a:bodyPr/>
                    <a:lstStyle/>
                    <a:p>
                      <a:pPr algn="ctr"/>
                      <a:r>
                        <a:rPr lang="en-IN" sz="1800" dirty="0">
                          <a:solidFill>
                            <a:schemeClr val="bg1"/>
                          </a:solidFill>
                          <a:latin typeface="Cascadia Code SemiBold" panose="020B0609020000020004" pitchFamily="49" charset="0"/>
                          <a:cs typeface="Cascadia Code SemiBold" panose="020B0609020000020004" pitchFamily="49" charset="0"/>
                        </a:rPr>
                        <a:t>4</a:t>
                      </a:r>
                    </a:p>
                  </a:txBody>
                  <a:tcPr>
                    <a:noFill/>
                  </a:tcPr>
                </a:tc>
                <a:tc>
                  <a:txBody>
                    <a:bodyPr/>
                    <a:lstStyle/>
                    <a:p>
                      <a:pPr algn="ctr"/>
                      <a:r>
                        <a:rPr lang="en-IN" sz="1800" dirty="0">
                          <a:solidFill>
                            <a:schemeClr val="bg1"/>
                          </a:solidFill>
                          <a:latin typeface="Cascadia Code SemiBold" panose="020B0609020000020004" pitchFamily="49" charset="0"/>
                          <a:cs typeface="Cascadia Code SemiBold" panose="020B0609020000020004" pitchFamily="49" charset="0"/>
                        </a:rPr>
                        <a:t>6</a:t>
                      </a:r>
                    </a:p>
                  </a:txBody>
                  <a:tcPr>
                    <a:noFill/>
                  </a:tcPr>
                </a:tc>
                <a:tc>
                  <a:txBody>
                    <a:bodyPr/>
                    <a:lstStyle/>
                    <a:p>
                      <a:pPr algn="ctr"/>
                      <a:r>
                        <a:rPr lang="en-IN" sz="1800" dirty="0">
                          <a:solidFill>
                            <a:schemeClr val="bg1"/>
                          </a:solidFill>
                          <a:latin typeface="Cascadia Code SemiBold" panose="020B0609020000020004" pitchFamily="49" charset="0"/>
                          <a:cs typeface="Cascadia Code SemiBold" panose="020B0609020000020004" pitchFamily="49" charset="0"/>
                        </a:rPr>
                        <a:t>8</a:t>
                      </a:r>
                    </a:p>
                  </a:txBody>
                  <a:tcPr>
                    <a:noFill/>
                  </a:tcPr>
                </a:tc>
                <a:tc>
                  <a:txBody>
                    <a:bodyPr/>
                    <a:lstStyle/>
                    <a:p>
                      <a:pPr algn="ctr"/>
                      <a:r>
                        <a:rPr lang="en-IN" sz="1800" dirty="0">
                          <a:solidFill>
                            <a:schemeClr val="bg1"/>
                          </a:solidFill>
                          <a:latin typeface="Cascadia Code SemiBold" panose="020B0609020000020004" pitchFamily="49" charset="0"/>
                          <a:cs typeface="Cascadia Code SemiBold" panose="020B0609020000020004" pitchFamily="49" charset="0"/>
                        </a:rPr>
                        <a:t>10</a:t>
                      </a:r>
                    </a:p>
                  </a:txBody>
                  <a:tcPr>
                    <a:noFill/>
                  </a:tcPr>
                </a:tc>
                <a:tc>
                  <a:txBody>
                    <a:bodyPr/>
                    <a:lstStyle/>
                    <a:p>
                      <a:pPr algn="ctr"/>
                      <a:r>
                        <a:rPr lang="en-IN" sz="1800" dirty="0">
                          <a:solidFill>
                            <a:schemeClr val="bg1"/>
                          </a:solidFill>
                          <a:latin typeface="Cascadia Code SemiBold" panose="020B0609020000020004" pitchFamily="49" charset="0"/>
                          <a:cs typeface="Cascadia Code SemiBold" panose="020B0609020000020004" pitchFamily="49" charset="0"/>
                        </a:rPr>
                        <a:t>12</a:t>
                      </a:r>
                    </a:p>
                  </a:txBody>
                  <a:tcPr>
                    <a:noFill/>
                  </a:tcPr>
                </a:tc>
                <a:extLst>
                  <a:ext uri="{0D108BD9-81ED-4DB2-BD59-A6C34878D82A}">
                    <a16:rowId xmlns:a16="http://schemas.microsoft.com/office/drawing/2014/main" val="2361969560"/>
                  </a:ext>
                </a:extLst>
              </a:tr>
              <a:tr h="370840">
                <a:tc>
                  <a:txBody>
                    <a:bodyPr/>
                    <a:lstStyle/>
                    <a:p>
                      <a:pPr algn="ctr"/>
                      <a:r>
                        <a:rPr lang="en-IN" sz="1800" dirty="0">
                          <a:solidFill>
                            <a:schemeClr val="bg1"/>
                          </a:solidFill>
                          <a:latin typeface="Cascadia Code SemiBold" panose="020B0609020000020004" pitchFamily="49" charset="0"/>
                          <a:cs typeface="Cascadia Code SemiBold" panose="020B0609020000020004" pitchFamily="49" charset="0"/>
                        </a:rPr>
                        <a:t>3</a:t>
                      </a:r>
                    </a:p>
                  </a:txBody>
                  <a:tcPr>
                    <a:noFill/>
                  </a:tcPr>
                </a:tc>
                <a:tc>
                  <a:txBody>
                    <a:bodyPr/>
                    <a:lstStyle/>
                    <a:p>
                      <a:pPr algn="ctr"/>
                      <a:r>
                        <a:rPr lang="en-IN" sz="1800" dirty="0">
                          <a:solidFill>
                            <a:schemeClr val="bg1"/>
                          </a:solidFill>
                          <a:latin typeface="Cascadia Code SemiBold" panose="020B0609020000020004" pitchFamily="49" charset="0"/>
                          <a:cs typeface="Cascadia Code SemiBold" panose="020B0609020000020004" pitchFamily="49" charset="0"/>
                        </a:rPr>
                        <a:t>6</a:t>
                      </a:r>
                    </a:p>
                  </a:txBody>
                  <a:tcPr>
                    <a:noFill/>
                  </a:tcPr>
                </a:tc>
                <a:tc>
                  <a:txBody>
                    <a:bodyPr/>
                    <a:lstStyle/>
                    <a:p>
                      <a:pPr algn="ctr"/>
                      <a:r>
                        <a:rPr lang="en-IN" sz="1800" dirty="0">
                          <a:solidFill>
                            <a:schemeClr val="bg1"/>
                          </a:solidFill>
                          <a:latin typeface="Cascadia Code SemiBold" panose="020B0609020000020004" pitchFamily="49" charset="0"/>
                          <a:cs typeface="Cascadia Code SemiBold" panose="020B0609020000020004" pitchFamily="49" charset="0"/>
                        </a:rPr>
                        <a:t>9</a:t>
                      </a:r>
                    </a:p>
                  </a:txBody>
                  <a:tcPr>
                    <a:noFill/>
                  </a:tcPr>
                </a:tc>
                <a:tc>
                  <a:txBody>
                    <a:bodyPr/>
                    <a:lstStyle/>
                    <a:p>
                      <a:pPr algn="ctr"/>
                      <a:r>
                        <a:rPr lang="en-IN" sz="1800" dirty="0">
                          <a:solidFill>
                            <a:schemeClr val="bg1"/>
                          </a:solidFill>
                          <a:latin typeface="Cascadia Code SemiBold" panose="020B0609020000020004" pitchFamily="49" charset="0"/>
                          <a:cs typeface="Cascadia Code SemiBold" panose="020B0609020000020004" pitchFamily="49" charset="0"/>
                        </a:rPr>
                        <a:t>12</a:t>
                      </a:r>
                    </a:p>
                  </a:txBody>
                  <a:tcPr>
                    <a:noFill/>
                  </a:tcPr>
                </a:tc>
                <a:tc>
                  <a:txBody>
                    <a:bodyPr/>
                    <a:lstStyle/>
                    <a:p>
                      <a:pPr algn="ctr"/>
                      <a:r>
                        <a:rPr lang="en-IN" sz="1800" dirty="0">
                          <a:solidFill>
                            <a:schemeClr val="bg1"/>
                          </a:solidFill>
                          <a:latin typeface="Cascadia Code SemiBold" panose="020B0609020000020004" pitchFamily="49" charset="0"/>
                          <a:cs typeface="Cascadia Code SemiBold" panose="020B0609020000020004" pitchFamily="49" charset="0"/>
                        </a:rPr>
                        <a:t>15</a:t>
                      </a:r>
                    </a:p>
                  </a:txBody>
                  <a:tcPr>
                    <a:noFill/>
                  </a:tcPr>
                </a:tc>
                <a:tc>
                  <a:txBody>
                    <a:bodyPr/>
                    <a:lstStyle/>
                    <a:p>
                      <a:pPr algn="ctr"/>
                      <a:r>
                        <a:rPr lang="en-IN" sz="1800" dirty="0">
                          <a:solidFill>
                            <a:schemeClr val="bg1"/>
                          </a:solidFill>
                          <a:latin typeface="Cascadia Code SemiBold" panose="020B0609020000020004" pitchFamily="49" charset="0"/>
                          <a:cs typeface="Cascadia Code SemiBold" panose="020B0609020000020004" pitchFamily="49" charset="0"/>
                        </a:rPr>
                        <a:t>18</a:t>
                      </a:r>
                    </a:p>
                  </a:txBody>
                  <a:tcPr>
                    <a:noFill/>
                  </a:tcPr>
                </a:tc>
                <a:extLst>
                  <a:ext uri="{0D108BD9-81ED-4DB2-BD59-A6C34878D82A}">
                    <a16:rowId xmlns:a16="http://schemas.microsoft.com/office/drawing/2014/main" val="64926538"/>
                  </a:ext>
                </a:extLst>
              </a:tr>
              <a:tr h="370840">
                <a:tc>
                  <a:txBody>
                    <a:bodyPr/>
                    <a:lstStyle/>
                    <a:p>
                      <a:pPr algn="ctr"/>
                      <a:r>
                        <a:rPr lang="en-IN" sz="1800" dirty="0">
                          <a:solidFill>
                            <a:schemeClr val="bg1"/>
                          </a:solidFill>
                          <a:latin typeface="Cascadia Code SemiBold" panose="020B0609020000020004" pitchFamily="49" charset="0"/>
                          <a:cs typeface="Cascadia Code SemiBold" panose="020B0609020000020004" pitchFamily="49" charset="0"/>
                        </a:rPr>
                        <a:t>4</a:t>
                      </a:r>
                    </a:p>
                  </a:txBody>
                  <a:tcPr>
                    <a:noFill/>
                  </a:tcPr>
                </a:tc>
                <a:tc>
                  <a:txBody>
                    <a:bodyPr/>
                    <a:lstStyle/>
                    <a:p>
                      <a:pPr algn="ctr"/>
                      <a:r>
                        <a:rPr lang="en-IN" sz="1800" dirty="0">
                          <a:solidFill>
                            <a:schemeClr val="bg1"/>
                          </a:solidFill>
                          <a:latin typeface="Cascadia Code SemiBold" panose="020B0609020000020004" pitchFamily="49" charset="0"/>
                          <a:cs typeface="Cascadia Code SemiBold" panose="020B0609020000020004" pitchFamily="49" charset="0"/>
                        </a:rPr>
                        <a:t>8</a:t>
                      </a:r>
                    </a:p>
                  </a:txBody>
                  <a:tcPr>
                    <a:noFill/>
                  </a:tcPr>
                </a:tc>
                <a:tc>
                  <a:txBody>
                    <a:bodyPr/>
                    <a:lstStyle/>
                    <a:p>
                      <a:pPr algn="ctr"/>
                      <a:r>
                        <a:rPr lang="en-IN" sz="1800" dirty="0">
                          <a:solidFill>
                            <a:schemeClr val="bg1"/>
                          </a:solidFill>
                          <a:latin typeface="Cascadia Code SemiBold" panose="020B0609020000020004" pitchFamily="49" charset="0"/>
                          <a:cs typeface="Cascadia Code SemiBold" panose="020B0609020000020004" pitchFamily="49" charset="0"/>
                        </a:rPr>
                        <a:t>12</a:t>
                      </a:r>
                    </a:p>
                  </a:txBody>
                  <a:tcPr>
                    <a:noFill/>
                  </a:tcPr>
                </a:tc>
                <a:tc>
                  <a:txBody>
                    <a:bodyPr/>
                    <a:lstStyle/>
                    <a:p>
                      <a:pPr algn="ctr"/>
                      <a:r>
                        <a:rPr lang="en-IN" sz="1800" dirty="0">
                          <a:solidFill>
                            <a:schemeClr val="bg1"/>
                          </a:solidFill>
                          <a:latin typeface="Cascadia Code SemiBold" panose="020B0609020000020004" pitchFamily="49" charset="0"/>
                          <a:cs typeface="Cascadia Code SemiBold" panose="020B0609020000020004" pitchFamily="49" charset="0"/>
                        </a:rPr>
                        <a:t>16</a:t>
                      </a:r>
                    </a:p>
                  </a:txBody>
                  <a:tcPr>
                    <a:noFill/>
                  </a:tcPr>
                </a:tc>
                <a:tc>
                  <a:txBody>
                    <a:bodyPr/>
                    <a:lstStyle/>
                    <a:p>
                      <a:pPr algn="ctr"/>
                      <a:r>
                        <a:rPr lang="en-IN" sz="1800" dirty="0">
                          <a:solidFill>
                            <a:schemeClr val="bg1"/>
                          </a:solidFill>
                          <a:latin typeface="Cascadia Code SemiBold" panose="020B0609020000020004" pitchFamily="49" charset="0"/>
                          <a:cs typeface="Cascadia Code SemiBold" panose="020B0609020000020004" pitchFamily="49" charset="0"/>
                        </a:rPr>
                        <a:t>20</a:t>
                      </a:r>
                    </a:p>
                  </a:txBody>
                  <a:tcPr>
                    <a:noFill/>
                  </a:tcPr>
                </a:tc>
                <a:tc>
                  <a:txBody>
                    <a:bodyPr/>
                    <a:lstStyle/>
                    <a:p>
                      <a:pPr algn="ctr"/>
                      <a:r>
                        <a:rPr lang="en-IN" sz="1800" dirty="0">
                          <a:solidFill>
                            <a:schemeClr val="bg1"/>
                          </a:solidFill>
                          <a:latin typeface="Cascadia Code SemiBold" panose="020B0609020000020004" pitchFamily="49" charset="0"/>
                          <a:cs typeface="Cascadia Code SemiBold" panose="020B0609020000020004" pitchFamily="49" charset="0"/>
                        </a:rPr>
                        <a:t>24</a:t>
                      </a:r>
                    </a:p>
                  </a:txBody>
                  <a:tcPr>
                    <a:noFill/>
                  </a:tcPr>
                </a:tc>
                <a:extLst>
                  <a:ext uri="{0D108BD9-81ED-4DB2-BD59-A6C34878D82A}">
                    <a16:rowId xmlns:a16="http://schemas.microsoft.com/office/drawing/2014/main" val="914513673"/>
                  </a:ext>
                </a:extLst>
              </a:tr>
            </a:tbl>
          </a:graphicData>
        </a:graphic>
      </p:graphicFrame>
      <p:sp>
        <p:nvSpPr>
          <p:cNvPr id="3" name="TextBox 2">
            <a:extLst>
              <a:ext uri="{FF2B5EF4-FFF2-40B4-BE49-F238E27FC236}">
                <a16:creationId xmlns:a16="http://schemas.microsoft.com/office/drawing/2014/main" id="{7968AAC3-E662-CDEC-10DB-A55FE0078F61}"/>
              </a:ext>
            </a:extLst>
          </p:cNvPr>
          <p:cNvSpPr txBox="1"/>
          <p:nvPr/>
        </p:nvSpPr>
        <p:spPr>
          <a:xfrm>
            <a:off x="2229051" y="3355200"/>
            <a:ext cx="4685898" cy="369332"/>
          </a:xfrm>
          <a:prstGeom prst="rect">
            <a:avLst/>
          </a:prstGeom>
          <a:noFill/>
        </p:spPr>
        <p:txBody>
          <a:bodyPr wrap="none" rtlCol="0">
            <a:spAutoFit/>
          </a:bodyPr>
          <a:lstStyle/>
          <a:p>
            <a:pPr algn="ctr"/>
            <a:r>
              <a:rPr lang="en-IN" sz="1800" dirty="0">
                <a:solidFill>
                  <a:srgbClr val="EAE5C4"/>
                </a:solidFill>
                <a:latin typeface="Cascadia Code SemiBold" panose="020B0609020000020004" pitchFamily="49" charset="0"/>
                <a:cs typeface="Cascadia Code SemiBold" panose="020B0609020000020004" pitchFamily="49" charset="0"/>
              </a:rPr>
              <a:t>N = 4 		M = 6 			K = 13</a:t>
            </a:r>
          </a:p>
        </p:txBody>
      </p:sp>
      <p:sp>
        <p:nvSpPr>
          <p:cNvPr id="4" name="Rectangle: Rounded Corners 3">
            <a:extLst>
              <a:ext uri="{FF2B5EF4-FFF2-40B4-BE49-F238E27FC236}">
                <a16:creationId xmlns:a16="http://schemas.microsoft.com/office/drawing/2014/main" id="{396F0C7E-CB27-4EFC-E216-7D7C4BADF2BE}"/>
              </a:ext>
            </a:extLst>
          </p:cNvPr>
          <p:cNvSpPr/>
          <p:nvPr/>
        </p:nvSpPr>
        <p:spPr>
          <a:xfrm>
            <a:off x="4737600" y="1418400"/>
            <a:ext cx="720000" cy="288000"/>
          </a:xfrm>
          <a:prstGeom prst="round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294360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62">
          <a:extLst>
            <a:ext uri="{FF2B5EF4-FFF2-40B4-BE49-F238E27FC236}">
              <a16:creationId xmlns:a16="http://schemas.microsoft.com/office/drawing/2014/main" id="{4B8A7C90-4B39-C2A2-40ED-95E4D721796A}"/>
            </a:ext>
          </a:extLst>
        </p:cNvPr>
        <p:cNvGrpSpPr/>
        <p:nvPr/>
      </p:nvGrpSpPr>
      <p:grpSpPr>
        <a:xfrm>
          <a:off x="0" y="0"/>
          <a:ext cx="0" cy="0"/>
          <a:chOff x="0" y="0"/>
          <a:chExt cx="0" cy="0"/>
        </a:xfrm>
      </p:grpSpPr>
      <p:sp>
        <p:nvSpPr>
          <p:cNvPr id="763" name="Google Shape;763;p39">
            <a:extLst>
              <a:ext uri="{FF2B5EF4-FFF2-40B4-BE49-F238E27FC236}">
                <a16:creationId xmlns:a16="http://schemas.microsoft.com/office/drawing/2014/main" id="{29012456-56C7-251D-6268-EF49B0FB8F95}"/>
              </a:ext>
            </a:extLst>
          </p:cNvPr>
          <p:cNvSpPr txBox="1">
            <a:spLocks noGrp="1"/>
          </p:cNvSpPr>
          <p:nvPr>
            <p:ph type="title"/>
          </p:nvPr>
        </p:nvSpPr>
        <p:spPr>
          <a:xfrm>
            <a:off x="1991750" y="2314440"/>
            <a:ext cx="516045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BSOA</a:t>
            </a:r>
            <a:endParaRPr dirty="0"/>
          </a:p>
        </p:txBody>
      </p:sp>
      <p:sp>
        <p:nvSpPr>
          <p:cNvPr id="764" name="Google Shape;764;p39">
            <a:extLst>
              <a:ext uri="{FF2B5EF4-FFF2-40B4-BE49-F238E27FC236}">
                <a16:creationId xmlns:a16="http://schemas.microsoft.com/office/drawing/2014/main" id="{C6CCEA67-F4C1-C550-A6B0-99D78C344F97}"/>
              </a:ext>
            </a:extLst>
          </p:cNvPr>
          <p:cNvSpPr txBox="1">
            <a:spLocks noGrp="1"/>
          </p:cNvSpPr>
          <p:nvPr>
            <p:ph type="title" idx="2"/>
          </p:nvPr>
        </p:nvSpPr>
        <p:spPr>
          <a:xfrm>
            <a:off x="3952500" y="1479727"/>
            <a:ext cx="1239000" cy="75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765" name="Google Shape;765;p39">
            <a:extLst>
              <a:ext uri="{FF2B5EF4-FFF2-40B4-BE49-F238E27FC236}">
                <a16:creationId xmlns:a16="http://schemas.microsoft.com/office/drawing/2014/main" id="{436658EF-2D07-2F4B-2FE2-37BEEB6B1643}"/>
              </a:ext>
            </a:extLst>
          </p:cNvPr>
          <p:cNvSpPr txBox="1">
            <a:spLocks noGrp="1"/>
          </p:cNvSpPr>
          <p:nvPr>
            <p:ph type="subTitle" idx="1"/>
          </p:nvPr>
        </p:nvSpPr>
        <p:spPr>
          <a:xfrm>
            <a:off x="2532725" y="3234954"/>
            <a:ext cx="4078500" cy="416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Binary Search on Answer</a:t>
            </a:r>
          </a:p>
        </p:txBody>
      </p:sp>
      <p:grpSp>
        <p:nvGrpSpPr>
          <p:cNvPr id="766" name="Google Shape;766;p39">
            <a:extLst>
              <a:ext uri="{FF2B5EF4-FFF2-40B4-BE49-F238E27FC236}">
                <a16:creationId xmlns:a16="http://schemas.microsoft.com/office/drawing/2014/main" id="{B7922D98-9EF8-4058-7898-D6E22D82BECC}"/>
              </a:ext>
            </a:extLst>
          </p:cNvPr>
          <p:cNvGrpSpPr/>
          <p:nvPr/>
        </p:nvGrpSpPr>
        <p:grpSpPr>
          <a:xfrm>
            <a:off x="1763256" y="1285976"/>
            <a:ext cx="722450" cy="158692"/>
            <a:chOff x="2028225" y="1461925"/>
            <a:chExt cx="1132900" cy="248850"/>
          </a:xfrm>
        </p:grpSpPr>
        <p:sp>
          <p:nvSpPr>
            <p:cNvPr id="767" name="Google Shape;767;p39">
              <a:extLst>
                <a:ext uri="{FF2B5EF4-FFF2-40B4-BE49-F238E27FC236}">
                  <a16:creationId xmlns:a16="http://schemas.microsoft.com/office/drawing/2014/main" id="{E1DABBCB-313F-19B0-5C7E-2FB547759677}"/>
                </a:ext>
              </a:extLst>
            </p:cNvPr>
            <p:cNvSpPr/>
            <p:nvPr/>
          </p:nvSpPr>
          <p:spPr>
            <a:xfrm>
              <a:off x="2028225" y="1462225"/>
              <a:ext cx="189625" cy="247675"/>
            </a:xfrm>
            <a:custGeom>
              <a:avLst/>
              <a:gdLst/>
              <a:ahLst/>
              <a:cxnLst/>
              <a:rect l="l" t="t" r="r" b="b"/>
              <a:pathLst>
                <a:path w="7585" h="9907" extrusionOk="0">
                  <a:moveTo>
                    <a:pt x="5310" y="1429"/>
                  </a:moveTo>
                  <a:lnTo>
                    <a:pt x="5310" y="2119"/>
                  </a:lnTo>
                  <a:lnTo>
                    <a:pt x="6072" y="2119"/>
                  </a:lnTo>
                  <a:lnTo>
                    <a:pt x="6072" y="3536"/>
                  </a:lnTo>
                  <a:lnTo>
                    <a:pt x="5310" y="3536"/>
                  </a:lnTo>
                  <a:lnTo>
                    <a:pt x="5310" y="4251"/>
                  </a:lnTo>
                  <a:lnTo>
                    <a:pt x="1512" y="4251"/>
                  </a:lnTo>
                  <a:lnTo>
                    <a:pt x="1512" y="1429"/>
                  </a:lnTo>
                  <a:close/>
                  <a:moveTo>
                    <a:pt x="0" y="0"/>
                  </a:moveTo>
                  <a:lnTo>
                    <a:pt x="0" y="9906"/>
                  </a:lnTo>
                  <a:lnTo>
                    <a:pt x="1512" y="9906"/>
                  </a:lnTo>
                  <a:lnTo>
                    <a:pt x="1512" y="5679"/>
                  </a:lnTo>
                  <a:lnTo>
                    <a:pt x="6072" y="5679"/>
                  </a:lnTo>
                  <a:lnTo>
                    <a:pt x="6072" y="4965"/>
                  </a:lnTo>
                  <a:lnTo>
                    <a:pt x="6834" y="4965"/>
                  </a:lnTo>
                  <a:lnTo>
                    <a:pt x="6834" y="4251"/>
                  </a:lnTo>
                  <a:lnTo>
                    <a:pt x="7584" y="4251"/>
                  </a:lnTo>
                  <a:lnTo>
                    <a:pt x="7584" y="1429"/>
                  </a:lnTo>
                  <a:lnTo>
                    <a:pt x="6834" y="1429"/>
                  </a:lnTo>
                  <a:lnTo>
                    <a:pt x="6834" y="714"/>
                  </a:lnTo>
                  <a:lnTo>
                    <a:pt x="6072" y="714"/>
                  </a:lnTo>
                  <a:lnTo>
                    <a:pt x="6072" y="0"/>
                  </a:lnTo>
                  <a:close/>
                </a:path>
              </a:pathLst>
            </a:custGeom>
            <a:solidFill>
              <a:srgbClr val="FF00FF">
                <a:alpha val="24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9">
              <a:extLst>
                <a:ext uri="{FF2B5EF4-FFF2-40B4-BE49-F238E27FC236}">
                  <a16:creationId xmlns:a16="http://schemas.microsoft.com/office/drawing/2014/main" id="{E06844F7-83AB-D845-8949-7C57C765A6BA}"/>
                </a:ext>
              </a:extLst>
            </p:cNvPr>
            <p:cNvSpPr/>
            <p:nvPr/>
          </p:nvSpPr>
          <p:spPr>
            <a:xfrm>
              <a:off x="2255025" y="1462500"/>
              <a:ext cx="189925" cy="247675"/>
            </a:xfrm>
            <a:custGeom>
              <a:avLst/>
              <a:gdLst/>
              <a:ahLst/>
              <a:cxnLst/>
              <a:rect l="l" t="t" r="r" b="b"/>
              <a:pathLst>
                <a:path w="7597" h="9907" extrusionOk="0">
                  <a:moveTo>
                    <a:pt x="1" y="1"/>
                  </a:moveTo>
                  <a:lnTo>
                    <a:pt x="1" y="9907"/>
                  </a:lnTo>
                  <a:lnTo>
                    <a:pt x="7597" y="9907"/>
                  </a:lnTo>
                  <a:lnTo>
                    <a:pt x="7597" y="8502"/>
                  </a:lnTo>
                  <a:lnTo>
                    <a:pt x="1525" y="8502"/>
                  </a:lnTo>
                  <a:lnTo>
                    <a:pt x="1525" y="1"/>
                  </a:lnTo>
                  <a:close/>
                </a:path>
              </a:pathLst>
            </a:custGeom>
            <a:solidFill>
              <a:srgbClr val="FF00FF">
                <a:alpha val="24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9">
              <a:extLst>
                <a:ext uri="{FF2B5EF4-FFF2-40B4-BE49-F238E27FC236}">
                  <a16:creationId xmlns:a16="http://schemas.microsoft.com/office/drawing/2014/main" id="{6A569F57-53A5-4CC6-7F34-4E3AF425ABC0}"/>
                </a:ext>
              </a:extLst>
            </p:cNvPr>
            <p:cNvSpPr/>
            <p:nvPr/>
          </p:nvSpPr>
          <p:spPr>
            <a:xfrm>
              <a:off x="2482150" y="1461925"/>
              <a:ext cx="189625" cy="248850"/>
            </a:xfrm>
            <a:custGeom>
              <a:avLst/>
              <a:gdLst/>
              <a:ahLst/>
              <a:cxnLst/>
              <a:rect l="l" t="t" r="r" b="b"/>
              <a:pathLst>
                <a:path w="7585" h="9954" extrusionOk="0">
                  <a:moveTo>
                    <a:pt x="4548" y="2119"/>
                  </a:moveTo>
                  <a:lnTo>
                    <a:pt x="4548" y="2834"/>
                  </a:lnTo>
                  <a:lnTo>
                    <a:pt x="5310" y="2834"/>
                  </a:lnTo>
                  <a:lnTo>
                    <a:pt x="5310" y="3548"/>
                  </a:lnTo>
                  <a:lnTo>
                    <a:pt x="6072" y="3548"/>
                  </a:lnTo>
                  <a:lnTo>
                    <a:pt x="6072" y="5679"/>
                  </a:lnTo>
                  <a:lnTo>
                    <a:pt x="1512" y="5679"/>
                  </a:lnTo>
                  <a:lnTo>
                    <a:pt x="1512" y="3548"/>
                  </a:lnTo>
                  <a:lnTo>
                    <a:pt x="2274" y="3548"/>
                  </a:lnTo>
                  <a:lnTo>
                    <a:pt x="2274" y="2834"/>
                  </a:lnTo>
                  <a:lnTo>
                    <a:pt x="3036" y="2834"/>
                  </a:lnTo>
                  <a:lnTo>
                    <a:pt x="3036" y="2119"/>
                  </a:lnTo>
                  <a:close/>
                  <a:moveTo>
                    <a:pt x="3036" y="0"/>
                  </a:moveTo>
                  <a:lnTo>
                    <a:pt x="3036" y="726"/>
                  </a:lnTo>
                  <a:lnTo>
                    <a:pt x="2274" y="726"/>
                  </a:lnTo>
                  <a:lnTo>
                    <a:pt x="2274" y="1441"/>
                  </a:lnTo>
                  <a:lnTo>
                    <a:pt x="1512" y="1441"/>
                  </a:lnTo>
                  <a:lnTo>
                    <a:pt x="1512" y="2131"/>
                  </a:lnTo>
                  <a:lnTo>
                    <a:pt x="750" y="2131"/>
                  </a:lnTo>
                  <a:lnTo>
                    <a:pt x="750" y="2846"/>
                  </a:lnTo>
                  <a:lnTo>
                    <a:pt x="0" y="2846"/>
                  </a:lnTo>
                  <a:lnTo>
                    <a:pt x="0" y="9930"/>
                  </a:lnTo>
                  <a:lnTo>
                    <a:pt x="1512" y="9930"/>
                  </a:lnTo>
                  <a:lnTo>
                    <a:pt x="1512" y="7120"/>
                  </a:lnTo>
                  <a:lnTo>
                    <a:pt x="6072" y="7120"/>
                  </a:lnTo>
                  <a:lnTo>
                    <a:pt x="6072" y="9954"/>
                  </a:lnTo>
                  <a:lnTo>
                    <a:pt x="7585" y="9954"/>
                  </a:lnTo>
                  <a:lnTo>
                    <a:pt x="7585" y="2870"/>
                  </a:lnTo>
                  <a:lnTo>
                    <a:pt x="6834" y="2870"/>
                  </a:lnTo>
                  <a:lnTo>
                    <a:pt x="6834" y="2155"/>
                  </a:lnTo>
                  <a:lnTo>
                    <a:pt x="6072" y="2155"/>
                  </a:lnTo>
                  <a:lnTo>
                    <a:pt x="6072" y="1441"/>
                  </a:lnTo>
                  <a:lnTo>
                    <a:pt x="5310" y="1441"/>
                  </a:lnTo>
                  <a:lnTo>
                    <a:pt x="5310" y="726"/>
                  </a:lnTo>
                  <a:lnTo>
                    <a:pt x="4548" y="726"/>
                  </a:lnTo>
                  <a:lnTo>
                    <a:pt x="4548" y="0"/>
                  </a:lnTo>
                  <a:close/>
                </a:path>
              </a:pathLst>
            </a:custGeom>
            <a:solidFill>
              <a:srgbClr val="FF00FF">
                <a:alpha val="24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9">
              <a:extLst>
                <a:ext uri="{FF2B5EF4-FFF2-40B4-BE49-F238E27FC236}">
                  <a16:creationId xmlns:a16="http://schemas.microsoft.com/office/drawing/2014/main" id="{F3333107-1761-3A0D-2913-82673F4CA25A}"/>
                </a:ext>
              </a:extLst>
            </p:cNvPr>
            <p:cNvSpPr/>
            <p:nvPr/>
          </p:nvSpPr>
          <p:spPr>
            <a:xfrm>
              <a:off x="2708950" y="1461925"/>
              <a:ext cx="189650" cy="248250"/>
            </a:xfrm>
            <a:custGeom>
              <a:avLst/>
              <a:gdLst/>
              <a:ahLst/>
              <a:cxnLst/>
              <a:rect l="l" t="t" r="r" b="b"/>
              <a:pathLst>
                <a:path w="7586" h="9930" extrusionOk="0">
                  <a:moveTo>
                    <a:pt x="6073" y="0"/>
                  </a:moveTo>
                  <a:lnTo>
                    <a:pt x="6073" y="3548"/>
                  </a:lnTo>
                  <a:lnTo>
                    <a:pt x="5323" y="3548"/>
                  </a:lnTo>
                  <a:lnTo>
                    <a:pt x="5323" y="4263"/>
                  </a:lnTo>
                  <a:lnTo>
                    <a:pt x="4561" y="4263"/>
                  </a:lnTo>
                  <a:lnTo>
                    <a:pt x="4561" y="4989"/>
                  </a:lnTo>
                  <a:lnTo>
                    <a:pt x="3037" y="4989"/>
                  </a:lnTo>
                  <a:lnTo>
                    <a:pt x="3037" y="4275"/>
                  </a:lnTo>
                  <a:lnTo>
                    <a:pt x="2287" y="4275"/>
                  </a:lnTo>
                  <a:lnTo>
                    <a:pt x="2287" y="3560"/>
                  </a:lnTo>
                  <a:lnTo>
                    <a:pt x="1525" y="3560"/>
                  </a:lnTo>
                  <a:lnTo>
                    <a:pt x="1525" y="24"/>
                  </a:lnTo>
                  <a:lnTo>
                    <a:pt x="1" y="24"/>
                  </a:lnTo>
                  <a:lnTo>
                    <a:pt x="1" y="4263"/>
                  </a:lnTo>
                  <a:lnTo>
                    <a:pt x="763" y="4263"/>
                  </a:lnTo>
                  <a:lnTo>
                    <a:pt x="763" y="4965"/>
                  </a:lnTo>
                  <a:lnTo>
                    <a:pt x="1525" y="4965"/>
                  </a:lnTo>
                  <a:lnTo>
                    <a:pt x="1525" y="5679"/>
                  </a:lnTo>
                  <a:lnTo>
                    <a:pt x="2287" y="5679"/>
                  </a:lnTo>
                  <a:lnTo>
                    <a:pt x="2287" y="6394"/>
                  </a:lnTo>
                  <a:lnTo>
                    <a:pt x="3037" y="6394"/>
                  </a:lnTo>
                  <a:lnTo>
                    <a:pt x="3037" y="9930"/>
                  </a:lnTo>
                  <a:lnTo>
                    <a:pt x="4561" y="9930"/>
                  </a:lnTo>
                  <a:lnTo>
                    <a:pt x="4561" y="6406"/>
                  </a:lnTo>
                  <a:lnTo>
                    <a:pt x="5323" y="6406"/>
                  </a:lnTo>
                  <a:lnTo>
                    <a:pt x="5323" y="5691"/>
                  </a:lnTo>
                  <a:lnTo>
                    <a:pt x="6073" y="5691"/>
                  </a:lnTo>
                  <a:lnTo>
                    <a:pt x="6073" y="4977"/>
                  </a:lnTo>
                  <a:lnTo>
                    <a:pt x="6835" y="4977"/>
                  </a:lnTo>
                  <a:lnTo>
                    <a:pt x="6835" y="4263"/>
                  </a:lnTo>
                  <a:lnTo>
                    <a:pt x="7585" y="4263"/>
                  </a:lnTo>
                  <a:lnTo>
                    <a:pt x="7585" y="0"/>
                  </a:lnTo>
                  <a:close/>
                </a:path>
              </a:pathLst>
            </a:custGeom>
            <a:solidFill>
              <a:srgbClr val="FF00FF">
                <a:alpha val="24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9">
              <a:extLst>
                <a:ext uri="{FF2B5EF4-FFF2-40B4-BE49-F238E27FC236}">
                  <a16:creationId xmlns:a16="http://schemas.microsoft.com/office/drawing/2014/main" id="{CD778E6E-FA65-289D-FCC3-F18F24730827}"/>
                </a:ext>
              </a:extLst>
            </p:cNvPr>
            <p:cNvSpPr/>
            <p:nvPr/>
          </p:nvSpPr>
          <p:spPr>
            <a:xfrm>
              <a:off x="3050975" y="1488400"/>
              <a:ext cx="110150" cy="192925"/>
            </a:xfrm>
            <a:custGeom>
              <a:avLst/>
              <a:gdLst/>
              <a:ahLst/>
              <a:cxnLst/>
              <a:rect l="l" t="t" r="r" b="b"/>
              <a:pathLst>
                <a:path w="4406" h="7717" extrusionOk="0">
                  <a:moveTo>
                    <a:pt x="0" y="1"/>
                  </a:moveTo>
                  <a:lnTo>
                    <a:pt x="0" y="1108"/>
                  </a:lnTo>
                  <a:lnTo>
                    <a:pt x="0" y="2203"/>
                  </a:lnTo>
                  <a:lnTo>
                    <a:pt x="0" y="5513"/>
                  </a:lnTo>
                  <a:lnTo>
                    <a:pt x="0" y="6609"/>
                  </a:lnTo>
                  <a:lnTo>
                    <a:pt x="0" y="7716"/>
                  </a:lnTo>
                  <a:lnTo>
                    <a:pt x="1107" y="7716"/>
                  </a:lnTo>
                  <a:lnTo>
                    <a:pt x="1107" y="6609"/>
                  </a:lnTo>
                  <a:lnTo>
                    <a:pt x="2203" y="6609"/>
                  </a:lnTo>
                  <a:lnTo>
                    <a:pt x="2203" y="5537"/>
                  </a:lnTo>
                  <a:lnTo>
                    <a:pt x="2274" y="5513"/>
                  </a:lnTo>
                  <a:lnTo>
                    <a:pt x="3310" y="5513"/>
                  </a:lnTo>
                  <a:lnTo>
                    <a:pt x="3310" y="4406"/>
                  </a:lnTo>
                  <a:lnTo>
                    <a:pt x="4405" y="4406"/>
                  </a:lnTo>
                  <a:lnTo>
                    <a:pt x="4405" y="3311"/>
                  </a:lnTo>
                  <a:lnTo>
                    <a:pt x="3310" y="3311"/>
                  </a:lnTo>
                  <a:lnTo>
                    <a:pt x="3310" y="2203"/>
                  </a:lnTo>
                  <a:lnTo>
                    <a:pt x="2203" y="2203"/>
                  </a:lnTo>
                  <a:lnTo>
                    <a:pt x="2203" y="1108"/>
                  </a:lnTo>
                  <a:lnTo>
                    <a:pt x="1107" y="1108"/>
                  </a:lnTo>
                  <a:lnTo>
                    <a:pt x="1107" y="1"/>
                  </a:lnTo>
                  <a:close/>
                </a:path>
              </a:pathLst>
            </a:custGeom>
            <a:solidFill>
              <a:srgbClr val="FF00FF">
                <a:alpha val="24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2" name="Google Shape;772;p39">
            <a:extLst>
              <a:ext uri="{FF2B5EF4-FFF2-40B4-BE49-F238E27FC236}">
                <a16:creationId xmlns:a16="http://schemas.microsoft.com/office/drawing/2014/main" id="{AE1A163F-D3B8-586E-62BA-9EE9FE353BA5}"/>
              </a:ext>
            </a:extLst>
          </p:cNvPr>
          <p:cNvGrpSpPr/>
          <p:nvPr/>
        </p:nvGrpSpPr>
        <p:grpSpPr>
          <a:xfrm>
            <a:off x="1650356" y="1285976"/>
            <a:ext cx="722450" cy="158692"/>
            <a:chOff x="2028225" y="1461925"/>
            <a:chExt cx="1132900" cy="248850"/>
          </a:xfrm>
        </p:grpSpPr>
        <p:sp>
          <p:nvSpPr>
            <p:cNvPr id="773" name="Google Shape;773;p39">
              <a:extLst>
                <a:ext uri="{FF2B5EF4-FFF2-40B4-BE49-F238E27FC236}">
                  <a16:creationId xmlns:a16="http://schemas.microsoft.com/office/drawing/2014/main" id="{D51B3DE4-3237-9927-82B3-4FABC1E1B8E5}"/>
                </a:ext>
              </a:extLst>
            </p:cNvPr>
            <p:cNvSpPr/>
            <p:nvPr/>
          </p:nvSpPr>
          <p:spPr>
            <a:xfrm>
              <a:off x="2028225" y="1462225"/>
              <a:ext cx="189625" cy="247675"/>
            </a:xfrm>
            <a:custGeom>
              <a:avLst/>
              <a:gdLst/>
              <a:ahLst/>
              <a:cxnLst/>
              <a:rect l="l" t="t" r="r" b="b"/>
              <a:pathLst>
                <a:path w="7585" h="9907" extrusionOk="0">
                  <a:moveTo>
                    <a:pt x="5310" y="1429"/>
                  </a:moveTo>
                  <a:lnTo>
                    <a:pt x="5310" y="2119"/>
                  </a:lnTo>
                  <a:lnTo>
                    <a:pt x="6072" y="2119"/>
                  </a:lnTo>
                  <a:lnTo>
                    <a:pt x="6072" y="3536"/>
                  </a:lnTo>
                  <a:lnTo>
                    <a:pt x="5310" y="3536"/>
                  </a:lnTo>
                  <a:lnTo>
                    <a:pt x="5310" y="4251"/>
                  </a:lnTo>
                  <a:lnTo>
                    <a:pt x="1512" y="4251"/>
                  </a:lnTo>
                  <a:lnTo>
                    <a:pt x="1512" y="1429"/>
                  </a:lnTo>
                  <a:close/>
                  <a:moveTo>
                    <a:pt x="0" y="0"/>
                  </a:moveTo>
                  <a:lnTo>
                    <a:pt x="0" y="9906"/>
                  </a:lnTo>
                  <a:lnTo>
                    <a:pt x="1512" y="9906"/>
                  </a:lnTo>
                  <a:lnTo>
                    <a:pt x="1512" y="5679"/>
                  </a:lnTo>
                  <a:lnTo>
                    <a:pt x="6072" y="5679"/>
                  </a:lnTo>
                  <a:lnTo>
                    <a:pt x="6072" y="4965"/>
                  </a:lnTo>
                  <a:lnTo>
                    <a:pt x="6834" y="4965"/>
                  </a:lnTo>
                  <a:lnTo>
                    <a:pt x="6834" y="4251"/>
                  </a:lnTo>
                  <a:lnTo>
                    <a:pt x="7584" y="4251"/>
                  </a:lnTo>
                  <a:lnTo>
                    <a:pt x="7584" y="1429"/>
                  </a:lnTo>
                  <a:lnTo>
                    <a:pt x="6834" y="1429"/>
                  </a:lnTo>
                  <a:lnTo>
                    <a:pt x="6834" y="714"/>
                  </a:lnTo>
                  <a:lnTo>
                    <a:pt x="6072" y="714"/>
                  </a:lnTo>
                  <a:lnTo>
                    <a:pt x="6072" y="0"/>
                  </a:lnTo>
                  <a:close/>
                </a:path>
              </a:pathLst>
            </a:custGeom>
            <a:solidFill>
              <a:srgbClr val="00FFFF">
                <a:alpha val="2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9">
              <a:extLst>
                <a:ext uri="{FF2B5EF4-FFF2-40B4-BE49-F238E27FC236}">
                  <a16:creationId xmlns:a16="http://schemas.microsoft.com/office/drawing/2014/main" id="{7FB5A40A-FC1F-2BAF-C803-F1CDE3E9CCB2}"/>
                </a:ext>
              </a:extLst>
            </p:cNvPr>
            <p:cNvSpPr/>
            <p:nvPr/>
          </p:nvSpPr>
          <p:spPr>
            <a:xfrm>
              <a:off x="2255025" y="1462500"/>
              <a:ext cx="189925" cy="247675"/>
            </a:xfrm>
            <a:custGeom>
              <a:avLst/>
              <a:gdLst/>
              <a:ahLst/>
              <a:cxnLst/>
              <a:rect l="l" t="t" r="r" b="b"/>
              <a:pathLst>
                <a:path w="7597" h="9907" extrusionOk="0">
                  <a:moveTo>
                    <a:pt x="1" y="1"/>
                  </a:moveTo>
                  <a:lnTo>
                    <a:pt x="1" y="9907"/>
                  </a:lnTo>
                  <a:lnTo>
                    <a:pt x="7597" y="9907"/>
                  </a:lnTo>
                  <a:lnTo>
                    <a:pt x="7597" y="8502"/>
                  </a:lnTo>
                  <a:lnTo>
                    <a:pt x="1525" y="8502"/>
                  </a:lnTo>
                  <a:lnTo>
                    <a:pt x="1525" y="1"/>
                  </a:lnTo>
                  <a:close/>
                </a:path>
              </a:pathLst>
            </a:custGeom>
            <a:solidFill>
              <a:srgbClr val="00FFFF">
                <a:alpha val="2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9">
              <a:extLst>
                <a:ext uri="{FF2B5EF4-FFF2-40B4-BE49-F238E27FC236}">
                  <a16:creationId xmlns:a16="http://schemas.microsoft.com/office/drawing/2014/main" id="{EC10C000-3112-A9A4-F6F0-74C3986599BF}"/>
                </a:ext>
              </a:extLst>
            </p:cNvPr>
            <p:cNvSpPr/>
            <p:nvPr/>
          </p:nvSpPr>
          <p:spPr>
            <a:xfrm>
              <a:off x="2482150" y="1461925"/>
              <a:ext cx="189625" cy="248850"/>
            </a:xfrm>
            <a:custGeom>
              <a:avLst/>
              <a:gdLst/>
              <a:ahLst/>
              <a:cxnLst/>
              <a:rect l="l" t="t" r="r" b="b"/>
              <a:pathLst>
                <a:path w="7585" h="9954" extrusionOk="0">
                  <a:moveTo>
                    <a:pt x="4548" y="2119"/>
                  </a:moveTo>
                  <a:lnTo>
                    <a:pt x="4548" y="2834"/>
                  </a:lnTo>
                  <a:lnTo>
                    <a:pt x="5310" y="2834"/>
                  </a:lnTo>
                  <a:lnTo>
                    <a:pt x="5310" y="3548"/>
                  </a:lnTo>
                  <a:lnTo>
                    <a:pt x="6072" y="3548"/>
                  </a:lnTo>
                  <a:lnTo>
                    <a:pt x="6072" y="5679"/>
                  </a:lnTo>
                  <a:lnTo>
                    <a:pt x="1512" y="5679"/>
                  </a:lnTo>
                  <a:lnTo>
                    <a:pt x="1512" y="3548"/>
                  </a:lnTo>
                  <a:lnTo>
                    <a:pt x="2274" y="3548"/>
                  </a:lnTo>
                  <a:lnTo>
                    <a:pt x="2274" y="2834"/>
                  </a:lnTo>
                  <a:lnTo>
                    <a:pt x="3036" y="2834"/>
                  </a:lnTo>
                  <a:lnTo>
                    <a:pt x="3036" y="2119"/>
                  </a:lnTo>
                  <a:close/>
                  <a:moveTo>
                    <a:pt x="3036" y="0"/>
                  </a:moveTo>
                  <a:lnTo>
                    <a:pt x="3036" y="726"/>
                  </a:lnTo>
                  <a:lnTo>
                    <a:pt x="2274" y="726"/>
                  </a:lnTo>
                  <a:lnTo>
                    <a:pt x="2274" y="1441"/>
                  </a:lnTo>
                  <a:lnTo>
                    <a:pt x="1512" y="1441"/>
                  </a:lnTo>
                  <a:lnTo>
                    <a:pt x="1512" y="2131"/>
                  </a:lnTo>
                  <a:lnTo>
                    <a:pt x="750" y="2131"/>
                  </a:lnTo>
                  <a:lnTo>
                    <a:pt x="750" y="2846"/>
                  </a:lnTo>
                  <a:lnTo>
                    <a:pt x="0" y="2846"/>
                  </a:lnTo>
                  <a:lnTo>
                    <a:pt x="0" y="9930"/>
                  </a:lnTo>
                  <a:lnTo>
                    <a:pt x="1512" y="9930"/>
                  </a:lnTo>
                  <a:lnTo>
                    <a:pt x="1512" y="7120"/>
                  </a:lnTo>
                  <a:lnTo>
                    <a:pt x="6072" y="7120"/>
                  </a:lnTo>
                  <a:lnTo>
                    <a:pt x="6072" y="9954"/>
                  </a:lnTo>
                  <a:lnTo>
                    <a:pt x="7585" y="9954"/>
                  </a:lnTo>
                  <a:lnTo>
                    <a:pt x="7585" y="2870"/>
                  </a:lnTo>
                  <a:lnTo>
                    <a:pt x="6834" y="2870"/>
                  </a:lnTo>
                  <a:lnTo>
                    <a:pt x="6834" y="2155"/>
                  </a:lnTo>
                  <a:lnTo>
                    <a:pt x="6072" y="2155"/>
                  </a:lnTo>
                  <a:lnTo>
                    <a:pt x="6072" y="1441"/>
                  </a:lnTo>
                  <a:lnTo>
                    <a:pt x="5310" y="1441"/>
                  </a:lnTo>
                  <a:lnTo>
                    <a:pt x="5310" y="726"/>
                  </a:lnTo>
                  <a:lnTo>
                    <a:pt x="4548" y="726"/>
                  </a:lnTo>
                  <a:lnTo>
                    <a:pt x="4548" y="0"/>
                  </a:lnTo>
                  <a:close/>
                </a:path>
              </a:pathLst>
            </a:custGeom>
            <a:solidFill>
              <a:srgbClr val="00FFFF">
                <a:alpha val="2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9">
              <a:extLst>
                <a:ext uri="{FF2B5EF4-FFF2-40B4-BE49-F238E27FC236}">
                  <a16:creationId xmlns:a16="http://schemas.microsoft.com/office/drawing/2014/main" id="{7F5C169C-8DBC-ED38-AD33-46A7C827AC05}"/>
                </a:ext>
              </a:extLst>
            </p:cNvPr>
            <p:cNvSpPr/>
            <p:nvPr/>
          </p:nvSpPr>
          <p:spPr>
            <a:xfrm>
              <a:off x="2708950" y="1461925"/>
              <a:ext cx="189650" cy="248250"/>
            </a:xfrm>
            <a:custGeom>
              <a:avLst/>
              <a:gdLst/>
              <a:ahLst/>
              <a:cxnLst/>
              <a:rect l="l" t="t" r="r" b="b"/>
              <a:pathLst>
                <a:path w="7586" h="9930" extrusionOk="0">
                  <a:moveTo>
                    <a:pt x="6073" y="0"/>
                  </a:moveTo>
                  <a:lnTo>
                    <a:pt x="6073" y="3548"/>
                  </a:lnTo>
                  <a:lnTo>
                    <a:pt x="5323" y="3548"/>
                  </a:lnTo>
                  <a:lnTo>
                    <a:pt x="5323" y="4263"/>
                  </a:lnTo>
                  <a:lnTo>
                    <a:pt x="4561" y="4263"/>
                  </a:lnTo>
                  <a:lnTo>
                    <a:pt x="4561" y="4989"/>
                  </a:lnTo>
                  <a:lnTo>
                    <a:pt x="3037" y="4989"/>
                  </a:lnTo>
                  <a:lnTo>
                    <a:pt x="3037" y="4275"/>
                  </a:lnTo>
                  <a:lnTo>
                    <a:pt x="2287" y="4275"/>
                  </a:lnTo>
                  <a:lnTo>
                    <a:pt x="2287" y="3560"/>
                  </a:lnTo>
                  <a:lnTo>
                    <a:pt x="1525" y="3560"/>
                  </a:lnTo>
                  <a:lnTo>
                    <a:pt x="1525" y="24"/>
                  </a:lnTo>
                  <a:lnTo>
                    <a:pt x="1" y="24"/>
                  </a:lnTo>
                  <a:lnTo>
                    <a:pt x="1" y="4263"/>
                  </a:lnTo>
                  <a:lnTo>
                    <a:pt x="763" y="4263"/>
                  </a:lnTo>
                  <a:lnTo>
                    <a:pt x="763" y="4965"/>
                  </a:lnTo>
                  <a:lnTo>
                    <a:pt x="1525" y="4965"/>
                  </a:lnTo>
                  <a:lnTo>
                    <a:pt x="1525" y="5679"/>
                  </a:lnTo>
                  <a:lnTo>
                    <a:pt x="2287" y="5679"/>
                  </a:lnTo>
                  <a:lnTo>
                    <a:pt x="2287" y="6394"/>
                  </a:lnTo>
                  <a:lnTo>
                    <a:pt x="3037" y="6394"/>
                  </a:lnTo>
                  <a:lnTo>
                    <a:pt x="3037" y="9930"/>
                  </a:lnTo>
                  <a:lnTo>
                    <a:pt x="4561" y="9930"/>
                  </a:lnTo>
                  <a:lnTo>
                    <a:pt x="4561" y="6406"/>
                  </a:lnTo>
                  <a:lnTo>
                    <a:pt x="5323" y="6406"/>
                  </a:lnTo>
                  <a:lnTo>
                    <a:pt x="5323" y="5691"/>
                  </a:lnTo>
                  <a:lnTo>
                    <a:pt x="6073" y="5691"/>
                  </a:lnTo>
                  <a:lnTo>
                    <a:pt x="6073" y="4977"/>
                  </a:lnTo>
                  <a:lnTo>
                    <a:pt x="6835" y="4977"/>
                  </a:lnTo>
                  <a:lnTo>
                    <a:pt x="6835" y="4263"/>
                  </a:lnTo>
                  <a:lnTo>
                    <a:pt x="7585" y="4263"/>
                  </a:lnTo>
                  <a:lnTo>
                    <a:pt x="7585" y="0"/>
                  </a:lnTo>
                  <a:close/>
                </a:path>
              </a:pathLst>
            </a:custGeom>
            <a:solidFill>
              <a:srgbClr val="00FFFF">
                <a:alpha val="2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9">
              <a:extLst>
                <a:ext uri="{FF2B5EF4-FFF2-40B4-BE49-F238E27FC236}">
                  <a16:creationId xmlns:a16="http://schemas.microsoft.com/office/drawing/2014/main" id="{C1C67DB0-C7FA-A148-48D5-AE021EDC24BD}"/>
                </a:ext>
              </a:extLst>
            </p:cNvPr>
            <p:cNvSpPr/>
            <p:nvPr/>
          </p:nvSpPr>
          <p:spPr>
            <a:xfrm>
              <a:off x="3050975" y="1488400"/>
              <a:ext cx="110150" cy="192925"/>
            </a:xfrm>
            <a:custGeom>
              <a:avLst/>
              <a:gdLst/>
              <a:ahLst/>
              <a:cxnLst/>
              <a:rect l="l" t="t" r="r" b="b"/>
              <a:pathLst>
                <a:path w="4406" h="7717" extrusionOk="0">
                  <a:moveTo>
                    <a:pt x="0" y="1"/>
                  </a:moveTo>
                  <a:lnTo>
                    <a:pt x="0" y="1108"/>
                  </a:lnTo>
                  <a:lnTo>
                    <a:pt x="0" y="2203"/>
                  </a:lnTo>
                  <a:lnTo>
                    <a:pt x="0" y="5513"/>
                  </a:lnTo>
                  <a:lnTo>
                    <a:pt x="0" y="6609"/>
                  </a:lnTo>
                  <a:lnTo>
                    <a:pt x="0" y="7716"/>
                  </a:lnTo>
                  <a:lnTo>
                    <a:pt x="1107" y="7716"/>
                  </a:lnTo>
                  <a:lnTo>
                    <a:pt x="1107" y="6609"/>
                  </a:lnTo>
                  <a:lnTo>
                    <a:pt x="2203" y="6609"/>
                  </a:lnTo>
                  <a:lnTo>
                    <a:pt x="2203" y="5537"/>
                  </a:lnTo>
                  <a:lnTo>
                    <a:pt x="2274" y="5513"/>
                  </a:lnTo>
                  <a:lnTo>
                    <a:pt x="3310" y="5513"/>
                  </a:lnTo>
                  <a:lnTo>
                    <a:pt x="3310" y="4406"/>
                  </a:lnTo>
                  <a:lnTo>
                    <a:pt x="4405" y="4406"/>
                  </a:lnTo>
                  <a:lnTo>
                    <a:pt x="4405" y="3311"/>
                  </a:lnTo>
                  <a:lnTo>
                    <a:pt x="3310" y="3311"/>
                  </a:lnTo>
                  <a:lnTo>
                    <a:pt x="3310" y="2203"/>
                  </a:lnTo>
                  <a:lnTo>
                    <a:pt x="2203" y="2203"/>
                  </a:lnTo>
                  <a:lnTo>
                    <a:pt x="2203" y="1108"/>
                  </a:lnTo>
                  <a:lnTo>
                    <a:pt x="1107" y="1108"/>
                  </a:lnTo>
                  <a:lnTo>
                    <a:pt x="1107" y="1"/>
                  </a:lnTo>
                  <a:close/>
                </a:path>
              </a:pathLst>
            </a:custGeom>
            <a:solidFill>
              <a:srgbClr val="00FFFF">
                <a:alpha val="2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8" name="Google Shape;778;p39">
            <a:extLst>
              <a:ext uri="{FF2B5EF4-FFF2-40B4-BE49-F238E27FC236}">
                <a16:creationId xmlns:a16="http://schemas.microsoft.com/office/drawing/2014/main" id="{6CDF00B4-31B2-F343-93A2-335308A66FFD}"/>
              </a:ext>
            </a:extLst>
          </p:cNvPr>
          <p:cNvGrpSpPr/>
          <p:nvPr/>
        </p:nvGrpSpPr>
        <p:grpSpPr>
          <a:xfrm>
            <a:off x="1713856" y="1285976"/>
            <a:ext cx="722450" cy="158692"/>
            <a:chOff x="2028225" y="1461925"/>
            <a:chExt cx="1132900" cy="248850"/>
          </a:xfrm>
        </p:grpSpPr>
        <p:sp>
          <p:nvSpPr>
            <p:cNvPr id="779" name="Google Shape;779;p39">
              <a:extLst>
                <a:ext uri="{FF2B5EF4-FFF2-40B4-BE49-F238E27FC236}">
                  <a16:creationId xmlns:a16="http://schemas.microsoft.com/office/drawing/2014/main" id="{CBE661C8-38B7-3B3E-F130-9C8AF4ACD180}"/>
                </a:ext>
              </a:extLst>
            </p:cNvPr>
            <p:cNvSpPr/>
            <p:nvPr/>
          </p:nvSpPr>
          <p:spPr>
            <a:xfrm>
              <a:off x="2028225" y="1462225"/>
              <a:ext cx="189625" cy="247675"/>
            </a:xfrm>
            <a:custGeom>
              <a:avLst/>
              <a:gdLst/>
              <a:ahLst/>
              <a:cxnLst/>
              <a:rect l="l" t="t" r="r" b="b"/>
              <a:pathLst>
                <a:path w="7585" h="9907" extrusionOk="0">
                  <a:moveTo>
                    <a:pt x="5310" y="1429"/>
                  </a:moveTo>
                  <a:lnTo>
                    <a:pt x="5310" y="2119"/>
                  </a:lnTo>
                  <a:lnTo>
                    <a:pt x="6072" y="2119"/>
                  </a:lnTo>
                  <a:lnTo>
                    <a:pt x="6072" y="3536"/>
                  </a:lnTo>
                  <a:lnTo>
                    <a:pt x="5310" y="3536"/>
                  </a:lnTo>
                  <a:lnTo>
                    <a:pt x="5310" y="4251"/>
                  </a:lnTo>
                  <a:lnTo>
                    <a:pt x="1512" y="4251"/>
                  </a:lnTo>
                  <a:lnTo>
                    <a:pt x="1512" y="1429"/>
                  </a:lnTo>
                  <a:close/>
                  <a:moveTo>
                    <a:pt x="0" y="0"/>
                  </a:moveTo>
                  <a:lnTo>
                    <a:pt x="0" y="9906"/>
                  </a:lnTo>
                  <a:lnTo>
                    <a:pt x="1512" y="9906"/>
                  </a:lnTo>
                  <a:lnTo>
                    <a:pt x="1512" y="5679"/>
                  </a:lnTo>
                  <a:lnTo>
                    <a:pt x="6072" y="5679"/>
                  </a:lnTo>
                  <a:lnTo>
                    <a:pt x="6072" y="4965"/>
                  </a:lnTo>
                  <a:lnTo>
                    <a:pt x="6834" y="4965"/>
                  </a:lnTo>
                  <a:lnTo>
                    <a:pt x="6834" y="4251"/>
                  </a:lnTo>
                  <a:lnTo>
                    <a:pt x="7584" y="4251"/>
                  </a:lnTo>
                  <a:lnTo>
                    <a:pt x="7584" y="1429"/>
                  </a:lnTo>
                  <a:lnTo>
                    <a:pt x="6834" y="1429"/>
                  </a:lnTo>
                  <a:lnTo>
                    <a:pt x="6834" y="714"/>
                  </a:lnTo>
                  <a:lnTo>
                    <a:pt x="6072" y="714"/>
                  </a:lnTo>
                  <a:lnTo>
                    <a:pt x="60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9">
              <a:extLst>
                <a:ext uri="{FF2B5EF4-FFF2-40B4-BE49-F238E27FC236}">
                  <a16:creationId xmlns:a16="http://schemas.microsoft.com/office/drawing/2014/main" id="{C621078B-F0E5-AF5B-CB06-F9F50B8ABF25}"/>
                </a:ext>
              </a:extLst>
            </p:cNvPr>
            <p:cNvSpPr/>
            <p:nvPr/>
          </p:nvSpPr>
          <p:spPr>
            <a:xfrm>
              <a:off x="2255025" y="1462500"/>
              <a:ext cx="189925" cy="247675"/>
            </a:xfrm>
            <a:custGeom>
              <a:avLst/>
              <a:gdLst/>
              <a:ahLst/>
              <a:cxnLst/>
              <a:rect l="l" t="t" r="r" b="b"/>
              <a:pathLst>
                <a:path w="7597" h="9907" extrusionOk="0">
                  <a:moveTo>
                    <a:pt x="1" y="1"/>
                  </a:moveTo>
                  <a:lnTo>
                    <a:pt x="1" y="9907"/>
                  </a:lnTo>
                  <a:lnTo>
                    <a:pt x="7597" y="9907"/>
                  </a:lnTo>
                  <a:lnTo>
                    <a:pt x="7597" y="8502"/>
                  </a:lnTo>
                  <a:lnTo>
                    <a:pt x="1525" y="8502"/>
                  </a:lnTo>
                  <a:lnTo>
                    <a:pt x="15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9">
              <a:extLst>
                <a:ext uri="{FF2B5EF4-FFF2-40B4-BE49-F238E27FC236}">
                  <a16:creationId xmlns:a16="http://schemas.microsoft.com/office/drawing/2014/main" id="{3712C677-EB0D-29B4-EA70-9734AF927EE3}"/>
                </a:ext>
              </a:extLst>
            </p:cNvPr>
            <p:cNvSpPr/>
            <p:nvPr/>
          </p:nvSpPr>
          <p:spPr>
            <a:xfrm>
              <a:off x="2482150" y="1461925"/>
              <a:ext cx="189625" cy="248850"/>
            </a:xfrm>
            <a:custGeom>
              <a:avLst/>
              <a:gdLst/>
              <a:ahLst/>
              <a:cxnLst/>
              <a:rect l="l" t="t" r="r" b="b"/>
              <a:pathLst>
                <a:path w="7585" h="9954" extrusionOk="0">
                  <a:moveTo>
                    <a:pt x="4548" y="2119"/>
                  </a:moveTo>
                  <a:lnTo>
                    <a:pt x="4548" y="2834"/>
                  </a:lnTo>
                  <a:lnTo>
                    <a:pt x="5310" y="2834"/>
                  </a:lnTo>
                  <a:lnTo>
                    <a:pt x="5310" y="3548"/>
                  </a:lnTo>
                  <a:lnTo>
                    <a:pt x="6072" y="3548"/>
                  </a:lnTo>
                  <a:lnTo>
                    <a:pt x="6072" y="5679"/>
                  </a:lnTo>
                  <a:lnTo>
                    <a:pt x="1512" y="5679"/>
                  </a:lnTo>
                  <a:lnTo>
                    <a:pt x="1512" y="3548"/>
                  </a:lnTo>
                  <a:lnTo>
                    <a:pt x="2274" y="3548"/>
                  </a:lnTo>
                  <a:lnTo>
                    <a:pt x="2274" y="2834"/>
                  </a:lnTo>
                  <a:lnTo>
                    <a:pt x="3036" y="2834"/>
                  </a:lnTo>
                  <a:lnTo>
                    <a:pt x="3036" y="2119"/>
                  </a:lnTo>
                  <a:close/>
                  <a:moveTo>
                    <a:pt x="3036" y="0"/>
                  </a:moveTo>
                  <a:lnTo>
                    <a:pt x="3036" y="726"/>
                  </a:lnTo>
                  <a:lnTo>
                    <a:pt x="2274" y="726"/>
                  </a:lnTo>
                  <a:lnTo>
                    <a:pt x="2274" y="1441"/>
                  </a:lnTo>
                  <a:lnTo>
                    <a:pt x="1512" y="1441"/>
                  </a:lnTo>
                  <a:lnTo>
                    <a:pt x="1512" y="2131"/>
                  </a:lnTo>
                  <a:lnTo>
                    <a:pt x="750" y="2131"/>
                  </a:lnTo>
                  <a:lnTo>
                    <a:pt x="750" y="2846"/>
                  </a:lnTo>
                  <a:lnTo>
                    <a:pt x="0" y="2846"/>
                  </a:lnTo>
                  <a:lnTo>
                    <a:pt x="0" y="9930"/>
                  </a:lnTo>
                  <a:lnTo>
                    <a:pt x="1512" y="9930"/>
                  </a:lnTo>
                  <a:lnTo>
                    <a:pt x="1512" y="7120"/>
                  </a:lnTo>
                  <a:lnTo>
                    <a:pt x="6072" y="7120"/>
                  </a:lnTo>
                  <a:lnTo>
                    <a:pt x="6072" y="9954"/>
                  </a:lnTo>
                  <a:lnTo>
                    <a:pt x="7585" y="9954"/>
                  </a:lnTo>
                  <a:lnTo>
                    <a:pt x="7585" y="2870"/>
                  </a:lnTo>
                  <a:lnTo>
                    <a:pt x="6834" y="2870"/>
                  </a:lnTo>
                  <a:lnTo>
                    <a:pt x="6834" y="2155"/>
                  </a:lnTo>
                  <a:lnTo>
                    <a:pt x="6072" y="2155"/>
                  </a:lnTo>
                  <a:lnTo>
                    <a:pt x="6072" y="1441"/>
                  </a:lnTo>
                  <a:lnTo>
                    <a:pt x="5310" y="1441"/>
                  </a:lnTo>
                  <a:lnTo>
                    <a:pt x="5310" y="726"/>
                  </a:lnTo>
                  <a:lnTo>
                    <a:pt x="4548" y="726"/>
                  </a:lnTo>
                  <a:lnTo>
                    <a:pt x="45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9">
              <a:extLst>
                <a:ext uri="{FF2B5EF4-FFF2-40B4-BE49-F238E27FC236}">
                  <a16:creationId xmlns:a16="http://schemas.microsoft.com/office/drawing/2014/main" id="{2B9EA491-5359-CBF8-AC3B-FD1DC7770683}"/>
                </a:ext>
              </a:extLst>
            </p:cNvPr>
            <p:cNvSpPr/>
            <p:nvPr/>
          </p:nvSpPr>
          <p:spPr>
            <a:xfrm>
              <a:off x="2708950" y="1461925"/>
              <a:ext cx="189650" cy="248250"/>
            </a:xfrm>
            <a:custGeom>
              <a:avLst/>
              <a:gdLst/>
              <a:ahLst/>
              <a:cxnLst/>
              <a:rect l="l" t="t" r="r" b="b"/>
              <a:pathLst>
                <a:path w="7586" h="9930" extrusionOk="0">
                  <a:moveTo>
                    <a:pt x="6073" y="0"/>
                  </a:moveTo>
                  <a:lnTo>
                    <a:pt x="6073" y="3548"/>
                  </a:lnTo>
                  <a:lnTo>
                    <a:pt x="5323" y="3548"/>
                  </a:lnTo>
                  <a:lnTo>
                    <a:pt x="5323" y="4263"/>
                  </a:lnTo>
                  <a:lnTo>
                    <a:pt x="4561" y="4263"/>
                  </a:lnTo>
                  <a:lnTo>
                    <a:pt x="4561" y="4989"/>
                  </a:lnTo>
                  <a:lnTo>
                    <a:pt x="3037" y="4989"/>
                  </a:lnTo>
                  <a:lnTo>
                    <a:pt x="3037" y="4275"/>
                  </a:lnTo>
                  <a:lnTo>
                    <a:pt x="2287" y="4275"/>
                  </a:lnTo>
                  <a:lnTo>
                    <a:pt x="2287" y="3560"/>
                  </a:lnTo>
                  <a:lnTo>
                    <a:pt x="1525" y="3560"/>
                  </a:lnTo>
                  <a:lnTo>
                    <a:pt x="1525" y="24"/>
                  </a:lnTo>
                  <a:lnTo>
                    <a:pt x="1" y="24"/>
                  </a:lnTo>
                  <a:lnTo>
                    <a:pt x="1" y="4263"/>
                  </a:lnTo>
                  <a:lnTo>
                    <a:pt x="763" y="4263"/>
                  </a:lnTo>
                  <a:lnTo>
                    <a:pt x="763" y="4965"/>
                  </a:lnTo>
                  <a:lnTo>
                    <a:pt x="1525" y="4965"/>
                  </a:lnTo>
                  <a:lnTo>
                    <a:pt x="1525" y="5679"/>
                  </a:lnTo>
                  <a:lnTo>
                    <a:pt x="2287" y="5679"/>
                  </a:lnTo>
                  <a:lnTo>
                    <a:pt x="2287" y="6394"/>
                  </a:lnTo>
                  <a:lnTo>
                    <a:pt x="3037" y="6394"/>
                  </a:lnTo>
                  <a:lnTo>
                    <a:pt x="3037" y="9930"/>
                  </a:lnTo>
                  <a:lnTo>
                    <a:pt x="4561" y="9930"/>
                  </a:lnTo>
                  <a:lnTo>
                    <a:pt x="4561" y="6406"/>
                  </a:lnTo>
                  <a:lnTo>
                    <a:pt x="5323" y="6406"/>
                  </a:lnTo>
                  <a:lnTo>
                    <a:pt x="5323" y="5691"/>
                  </a:lnTo>
                  <a:lnTo>
                    <a:pt x="6073" y="5691"/>
                  </a:lnTo>
                  <a:lnTo>
                    <a:pt x="6073" y="4977"/>
                  </a:lnTo>
                  <a:lnTo>
                    <a:pt x="6835" y="4977"/>
                  </a:lnTo>
                  <a:lnTo>
                    <a:pt x="6835" y="4263"/>
                  </a:lnTo>
                  <a:lnTo>
                    <a:pt x="7585" y="4263"/>
                  </a:lnTo>
                  <a:lnTo>
                    <a:pt x="7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9">
              <a:extLst>
                <a:ext uri="{FF2B5EF4-FFF2-40B4-BE49-F238E27FC236}">
                  <a16:creationId xmlns:a16="http://schemas.microsoft.com/office/drawing/2014/main" id="{68109489-419D-9CAE-D265-6F2D858CC875}"/>
                </a:ext>
              </a:extLst>
            </p:cNvPr>
            <p:cNvSpPr/>
            <p:nvPr/>
          </p:nvSpPr>
          <p:spPr>
            <a:xfrm>
              <a:off x="3050975" y="1488400"/>
              <a:ext cx="110150" cy="192925"/>
            </a:xfrm>
            <a:custGeom>
              <a:avLst/>
              <a:gdLst/>
              <a:ahLst/>
              <a:cxnLst/>
              <a:rect l="l" t="t" r="r" b="b"/>
              <a:pathLst>
                <a:path w="4406" h="7717" extrusionOk="0">
                  <a:moveTo>
                    <a:pt x="0" y="1"/>
                  </a:moveTo>
                  <a:lnTo>
                    <a:pt x="0" y="1108"/>
                  </a:lnTo>
                  <a:lnTo>
                    <a:pt x="0" y="2203"/>
                  </a:lnTo>
                  <a:lnTo>
                    <a:pt x="0" y="5513"/>
                  </a:lnTo>
                  <a:lnTo>
                    <a:pt x="0" y="6609"/>
                  </a:lnTo>
                  <a:lnTo>
                    <a:pt x="0" y="7716"/>
                  </a:lnTo>
                  <a:lnTo>
                    <a:pt x="1107" y="7716"/>
                  </a:lnTo>
                  <a:lnTo>
                    <a:pt x="1107" y="6609"/>
                  </a:lnTo>
                  <a:lnTo>
                    <a:pt x="2203" y="6609"/>
                  </a:lnTo>
                  <a:lnTo>
                    <a:pt x="2203" y="5537"/>
                  </a:lnTo>
                  <a:lnTo>
                    <a:pt x="2274" y="5513"/>
                  </a:lnTo>
                  <a:lnTo>
                    <a:pt x="3310" y="5513"/>
                  </a:lnTo>
                  <a:lnTo>
                    <a:pt x="3310" y="4406"/>
                  </a:lnTo>
                  <a:lnTo>
                    <a:pt x="4405" y="4406"/>
                  </a:lnTo>
                  <a:lnTo>
                    <a:pt x="4405" y="3311"/>
                  </a:lnTo>
                  <a:lnTo>
                    <a:pt x="3310" y="3311"/>
                  </a:lnTo>
                  <a:lnTo>
                    <a:pt x="3310" y="2203"/>
                  </a:lnTo>
                  <a:lnTo>
                    <a:pt x="2203" y="2203"/>
                  </a:lnTo>
                  <a:lnTo>
                    <a:pt x="2203" y="1108"/>
                  </a:lnTo>
                  <a:lnTo>
                    <a:pt x="1107" y="1108"/>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388294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21">
          <a:extLst>
            <a:ext uri="{FF2B5EF4-FFF2-40B4-BE49-F238E27FC236}">
              <a16:creationId xmlns:a16="http://schemas.microsoft.com/office/drawing/2014/main" id="{7A78BA68-06E3-887A-D9A5-36BA9A187D18}"/>
            </a:ext>
          </a:extLst>
        </p:cNvPr>
        <p:cNvGrpSpPr/>
        <p:nvPr/>
      </p:nvGrpSpPr>
      <p:grpSpPr>
        <a:xfrm>
          <a:off x="0" y="0"/>
          <a:ext cx="0" cy="0"/>
          <a:chOff x="0" y="0"/>
          <a:chExt cx="0" cy="0"/>
        </a:xfrm>
      </p:grpSpPr>
      <p:sp>
        <p:nvSpPr>
          <p:cNvPr id="1123" name="Google Shape;1123;p52">
            <a:extLst>
              <a:ext uri="{FF2B5EF4-FFF2-40B4-BE49-F238E27FC236}">
                <a16:creationId xmlns:a16="http://schemas.microsoft.com/office/drawing/2014/main" id="{662C0131-6C96-0401-696F-CB6C9E637722}"/>
              </a:ext>
            </a:extLst>
          </p:cNvPr>
          <p:cNvSpPr txBox="1">
            <a:spLocks noGrp="1"/>
          </p:cNvSpPr>
          <p:nvPr>
            <p:ph type="title"/>
          </p:nvPr>
        </p:nvSpPr>
        <p:spPr>
          <a:xfrm>
            <a:off x="669900" y="539600"/>
            <a:ext cx="6271500" cy="93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FACTORY MACHINES</a:t>
            </a:r>
            <a:endParaRPr dirty="0"/>
          </a:p>
        </p:txBody>
      </p:sp>
      <p:sp>
        <p:nvSpPr>
          <p:cNvPr id="26" name="TextBox 25">
            <a:extLst>
              <a:ext uri="{FF2B5EF4-FFF2-40B4-BE49-F238E27FC236}">
                <a16:creationId xmlns:a16="http://schemas.microsoft.com/office/drawing/2014/main" id="{33F415AE-CF94-861A-5C0B-17D159B1DA46}"/>
              </a:ext>
            </a:extLst>
          </p:cNvPr>
          <p:cNvSpPr txBox="1"/>
          <p:nvPr/>
        </p:nvSpPr>
        <p:spPr>
          <a:xfrm>
            <a:off x="1099725" y="2205900"/>
            <a:ext cx="6944550" cy="2246769"/>
          </a:xfrm>
          <a:prstGeom prst="rect">
            <a:avLst/>
          </a:prstGeom>
          <a:noFill/>
        </p:spPr>
        <p:txBody>
          <a:bodyPr wrap="square" rtlCol="0">
            <a:spAutoFit/>
          </a:bodyPr>
          <a:lstStyle/>
          <a:p>
            <a:pPr algn="ctr"/>
            <a:r>
              <a:rPr lang="en-US" sz="2000" dirty="0">
                <a:solidFill>
                  <a:srgbClr val="EAE5C4"/>
                </a:solidFill>
                <a:latin typeface="Roboto" panose="02000000000000000000" pitchFamily="2" charset="0"/>
                <a:ea typeface="Roboto" panose="02000000000000000000" pitchFamily="2" charset="0"/>
                <a:cs typeface="Roboto" panose="02000000000000000000" pitchFamily="2" charset="0"/>
              </a:rPr>
              <a:t>A factory has n machines which can be used to make products. Your goal is to make a total of t products. For each machine, you know the number of seconds it needs to make a single product. The machines can work simultaneously, and you can freely decide their schedule. What is the shortest time needed to make t products?</a:t>
            </a:r>
          </a:p>
          <a:p>
            <a:pPr algn="ctr"/>
            <a:r>
              <a:rPr lang="pt-BR" sz="2000" dirty="0">
                <a:solidFill>
                  <a:srgbClr val="EAE5C4"/>
                </a:solidFill>
                <a:latin typeface="Roboto" panose="02000000000000000000" pitchFamily="2" charset="0"/>
                <a:ea typeface="Roboto" panose="02000000000000000000" pitchFamily="2" charset="0"/>
                <a:cs typeface="Roboto" panose="02000000000000000000" pitchFamily="2" charset="0"/>
              </a:rPr>
              <a:t>(1 ≤ n ≤ 2·(10^5);       1 ≤ t ≤ 10^9;       1 ≤ k</a:t>
            </a:r>
            <a:r>
              <a:rPr lang="pt-BR" sz="2000" baseline="-25000" dirty="0">
                <a:solidFill>
                  <a:srgbClr val="EAE5C4"/>
                </a:solidFill>
                <a:latin typeface="Roboto" panose="02000000000000000000" pitchFamily="2" charset="0"/>
                <a:ea typeface="Roboto" panose="02000000000000000000" pitchFamily="2" charset="0"/>
                <a:cs typeface="Roboto" panose="02000000000000000000" pitchFamily="2" charset="0"/>
              </a:rPr>
              <a:t>i</a:t>
            </a:r>
            <a:r>
              <a:rPr lang="pt-BR" sz="2000" dirty="0">
                <a:solidFill>
                  <a:srgbClr val="EAE5C4"/>
                </a:solidFill>
                <a:latin typeface="Roboto" panose="02000000000000000000" pitchFamily="2" charset="0"/>
                <a:ea typeface="Roboto" panose="02000000000000000000" pitchFamily="2" charset="0"/>
                <a:cs typeface="Roboto" panose="02000000000000000000" pitchFamily="2" charset="0"/>
              </a:rPr>
              <a:t> ≤ 2·(10^5))</a:t>
            </a:r>
            <a:endParaRPr lang="en-IN" sz="2000" dirty="0">
              <a:solidFill>
                <a:srgbClr val="EAE5C4"/>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00072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Google Shape;981;p47"/>
          <p:cNvSpPr txBox="1">
            <a:spLocks noGrp="1"/>
          </p:cNvSpPr>
          <p:nvPr>
            <p:ph type="title"/>
          </p:nvPr>
        </p:nvSpPr>
        <p:spPr>
          <a:xfrm>
            <a:off x="2141400" y="1144800"/>
            <a:ext cx="4861200" cy="8461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ABOUT US</a:t>
            </a:r>
            <a:endParaRPr dirty="0"/>
          </a:p>
        </p:txBody>
      </p:sp>
      <p:sp>
        <p:nvSpPr>
          <p:cNvPr id="982" name="Google Shape;982;p47"/>
          <p:cNvSpPr txBox="1">
            <a:spLocks noGrp="1"/>
          </p:cNvSpPr>
          <p:nvPr>
            <p:ph type="subTitle" idx="1"/>
          </p:nvPr>
        </p:nvSpPr>
        <p:spPr>
          <a:xfrm>
            <a:off x="1381125" y="3447000"/>
            <a:ext cx="2898600" cy="905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dirty="0"/>
              <a:t>Grecil Unadkat</a:t>
            </a:r>
            <a:endParaRPr lang="en-IN" dirty="0">
              <a:hlinkClick r:id="rId3"/>
            </a:endParaRPr>
          </a:p>
          <a:p>
            <a:pPr marL="0" lvl="0" indent="0" rtl="0">
              <a:spcBef>
                <a:spcPts val="0"/>
              </a:spcBef>
              <a:spcAft>
                <a:spcPts val="0"/>
              </a:spcAft>
              <a:buNone/>
            </a:pPr>
            <a:r>
              <a:rPr lang="en-IN" dirty="0">
                <a:hlinkClick r:id="rId3"/>
              </a:rPr>
              <a:t>grecilunadkat@gmail.com</a:t>
            </a:r>
            <a:endParaRPr lang="en-IN" dirty="0"/>
          </a:p>
          <a:p>
            <a:pPr marL="0" lvl="0" indent="0" rtl="0">
              <a:spcBef>
                <a:spcPts val="0"/>
              </a:spcBef>
              <a:spcAft>
                <a:spcPts val="0"/>
              </a:spcAft>
              <a:buNone/>
            </a:pPr>
            <a:r>
              <a:rPr lang="en" dirty="0"/>
              <a:t>+91 7567151302</a:t>
            </a:r>
          </a:p>
        </p:txBody>
      </p:sp>
      <p:sp>
        <p:nvSpPr>
          <p:cNvPr id="983" name="Google Shape;983;p47"/>
          <p:cNvSpPr txBox="1">
            <a:spLocks noGrp="1"/>
          </p:cNvSpPr>
          <p:nvPr>
            <p:ph type="subTitle" idx="2"/>
          </p:nvPr>
        </p:nvSpPr>
        <p:spPr>
          <a:xfrm>
            <a:off x="4864275" y="3447000"/>
            <a:ext cx="2898600" cy="905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dirty="0"/>
              <a:t>Madhava Sai Teja</a:t>
            </a:r>
          </a:p>
          <a:p>
            <a:pPr marL="0" lvl="0" indent="0" rtl="0">
              <a:spcBef>
                <a:spcPts val="0"/>
              </a:spcBef>
              <a:spcAft>
                <a:spcPts val="0"/>
              </a:spcAft>
              <a:buNone/>
            </a:pPr>
            <a:r>
              <a:rPr lang="en-IN" dirty="0">
                <a:hlinkClick r:id="rId4"/>
              </a:rPr>
              <a:t>madhavasaiteja@gmail.com</a:t>
            </a:r>
            <a:endParaRPr lang="en-IN" dirty="0"/>
          </a:p>
          <a:p>
            <a:pPr marL="0" lvl="0" indent="0" rtl="0">
              <a:spcBef>
                <a:spcPts val="0"/>
              </a:spcBef>
              <a:spcAft>
                <a:spcPts val="0"/>
              </a:spcAft>
              <a:buNone/>
            </a:pPr>
            <a:r>
              <a:rPr lang="en-IN" dirty="0"/>
              <a:t>+91 70135 05728</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83">
          <a:extLst>
            <a:ext uri="{FF2B5EF4-FFF2-40B4-BE49-F238E27FC236}">
              <a16:creationId xmlns:a16="http://schemas.microsoft.com/office/drawing/2014/main" id="{F47BE8E0-6827-2755-7927-95E71660890D}"/>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FDFA9576-9B23-68DB-B6E3-4DE0ACE007D2}"/>
              </a:ext>
            </a:extLst>
          </p:cNvPr>
          <p:cNvSpPr txBox="1"/>
          <p:nvPr/>
        </p:nvSpPr>
        <p:spPr>
          <a:xfrm>
            <a:off x="1191908" y="748800"/>
            <a:ext cx="6760184" cy="400110"/>
          </a:xfrm>
          <a:prstGeom prst="rect">
            <a:avLst/>
          </a:prstGeom>
          <a:noFill/>
        </p:spPr>
        <p:txBody>
          <a:bodyPr wrap="none" rtlCol="0">
            <a:spAutoFit/>
          </a:bodyPr>
          <a:lstStyle/>
          <a:p>
            <a:pPr algn="ctr"/>
            <a:r>
              <a:rPr lang="en-IN" sz="2000" dirty="0">
                <a:solidFill>
                  <a:srgbClr val="EAE5C4"/>
                </a:solidFill>
                <a:latin typeface="Cascadia Code SemiBold" panose="020B0609020000020004" pitchFamily="49" charset="0"/>
                <a:cs typeface="Cascadia Code SemiBold" panose="020B0609020000020004" pitchFamily="49" charset="0"/>
              </a:rPr>
              <a:t>N = 3 		T = 7 			K = [3, 2, 5]</a:t>
            </a:r>
          </a:p>
        </p:txBody>
      </p:sp>
      <p:sp>
        <p:nvSpPr>
          <p:cNvPr id="7" name="TextBox 6">
            <a:extLst>
              <a:ext uri="{FF2B5EF4-FFF2-40B4-BE49-F238E27FC236}">
                <a16:creationId xmlns:a16="http://schemas.microsoft.com/office/drawing/2014/main" id="{12BFC027-0EB9-E9CD-2978-F62FFFB95225}"/>
              </a:ext>
            </a:extLst>
          </p:cNvPr>
          <p:cNvSpPr txBox="1"/>
          <p:nvPr/>
        </p:nvSpPr>
        <p:spPr>
          <a:xfrm>
            <a:off x="1671206" y="2146800"/>
            <a:ext cx="5801588" cy="1754326"/>
          </a:xfrm>
          <a:prstGeom prst="rect">
            <a:avLst/>
          </a:prstGeom>
          <a:noFill/>
        </p:spPr>
        <p:txBody>
          <a:bodyPr wrap="none" rtlCol="0">
            <a:spAutoFit/>
          </a:bodyPr>
          <a:lstStyle/>
          <a:p>
            <a:r>
              <a:rPr lang="en-IN" sz="1800" dirty="0">
                <a:solidFill>
                  <a:srgbClr val="EAE5C4"/>
                </a:solidFill>
                <a:latin typeface="Cascadia Code SemiBold" panose="020B0609020000020004" pitchFamily="49" charset="0"/>
                <a:cs typeface="Cascadia Code SemiBold" panose="020B0609020000020004" pitchFamily="49" charset="0"/>
              </a:rPr>
              <a:t>MACHINE 1 – 2 Products Produced</a:t>
            </a:r>
          </a:p>
          <a:p>
            <a:r>
              <a:rPr lang="en-IN" sz="1800" dirty="0">
                <a:solidFill>
                  <a:srgbClr val="EAE5C4"/>
                </a:solidFill>
                <a:latin typeface="Cascadia Code SemiBold" panose="020B0609020000020004" pitchFamily="49" charset="0"/>
                <a:cs typeface="Cascadia Code SemiBold" panose="020B0609020000020004" pitchFamily="49" charset="0"/>
              </a:rPr>
              <a:t>	       (Day 3, Day 6)</a:t>
            </a:r>
          </a:p>
          <a:p>
            <a:r>
              <a:rPr lang="en-IN" sz="1800" dirty="0">
                <a:solidFill>
                  <a:srgbClr val="EAE5C4"/>
                </a:solidFill>
                <a:latin typeface="Cascadia Code SemiBold" panose="020B0609020000020004" pitchFamily="49" charset="0"/>
                <a:cs typeface="Cascadia Code SemiBold" panose="020B0609020000020004" pitchFamily="49" charset="0"/>
              </a:rPr>
              <a:t>MACHINE 2 – 4 Products Produced</a:t>
            </a:r>
          </a:p>
          <a:p>
            <a:r>
              <a:rPr lang="en-IN" sz="1800" dirty="0">
                <a:solidFill>
                  <a:srgbClr val="EAE5C4"/>
                </a:solidFill>
                <a:latin typeface="Cascadia Code SemiBold" panose="020B0609020000020004" pitchFamily="49" charset="0"/>
                <a:cs typeface="Cascadia Code SemiBold" panose="020B0609020000020004" pitchFamily="49" charset="0"/>
              </a:rPr>
              <a:t>		(Day 2, Day 4, Day 6, Day 8)</a:t>
            </a:r>
          </a:p>
          <a:p>
            <a:r>
              <a:rPr lang="en-IN" sz="1800" dirty="0">
                <a:solidFill>
                  <a:srgbClr val="EAE5C4"/>
                </a:solidFill>
                <a:latin typeface="Cascadia Code SemiBold" panose="020B0609020000020004" pitchFamily="49" charset="0"/>
                <a:cs typeface="Cascadia Code SemiBold" panose="020B0609020000020004" pitchFamily="49" charset="0"/>
              </a:rPr>
              <a:t>MACHINE 3 – 1 Product Produced</a:t>
            </a:r>
          </a:p>
          <a:p>
            <a:r>
              <a:rPr lang="en-IN" sz="1800" dirty="0">
                <a:solidFill>
                  <a:srgbClr val="EAE5C4"/>
                </a:solidFill>
                <a:latin typeface="Cascadia Code SemiBold" panose="020B0609020000020004" pitchFamily="49" charset="0"/>
                <a:cs typeface="Cascadia Code SemiBold" panose="020B0609020000020004" pitchFamily="49" charset="0"/>
              </a:rPr>
              <a:t>		(Day 5)</a:t>
            </a:r>
          </a:p>
        </p:txBody>
      </p:sp>
      <p:sp>
        <p:nvSpPr>
          <p:cNvPr id="8" name="TextBox 7">
            <a:extLst>
              <a:ext uri="{FF2B5EF4-FFF2-40B4-BE49-F238E27FC236}">
                <a16:creationId xmlns:a16="http://schemas.microsoft.com/office/drawing/2014/main" id="{215B4F2E-BD76-A147-E742-A2DC30297885}"/>
              </a:ext>
            </a:extLst>
          </p:cNvPr>
          <p:cNvSpPr txBox="1"/>
          <p:nvPr/>
        </p:nvSpPr>
        <p:spPr>
          <a:xfrm>
            <a:off x="3198867" y="1447800"/>
            <a:ext cx="2746266" cy="400110"/>
          </a:xfrm>
          <a:prstGeom prst="rect">
            <a:avLst/>
          </a:prstGeom>
          <a:noFill/>
        </p:spPr>
        <p:txBody>
          <a:bodyPr wrap="none" rtlCol="0">
            <a:spAutoFit/>
          </a:bodyPr>
          <a:lstStyle/>
          <a:p>
            <a:pPr algn="ctr"/>
            <a:r>
              <a:rPr lang="en-IN" sz="2000" dirty="0">
                <a:solidFill>
                  <a:srgbClr val="EAE5C4"/>
                </a:solidFill>
                <a:latin typeface="Cascadia Code SemiBold" panose="020B0609020000020004" pitchFamily="49" charset="0"/>
                <a:cs typeface="Cascadia Code SemiBold" panose="020B0609020000020004" pitchFamily="49" charset="0"/>
              </a:rPr>
              <a:t>Days Required - 8</a:t>
            </a:r>
          </a:p>
        </p:txBody>
      </p:sp>
    </p:spTree>
    <p:extLst>
      <p:ext uri="{BB962C8B-B14F-4D97-AF65-F5344CB8AC3E}">
        <p14:creationId xmlns:p14="http://schemas.microsoft.com/office/powerpoint/2010/main" val="20068519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21">
          <a:extLst>
            <a:ext uri="{FF2B5EF4-FFF2-40B4-BE49-F238E27FC236}">
              <a16:creationId xmlns:a16="http://schemas.microsoft.com/office/drawing/2014/main" id="{82EDA429-DC52-F604-F0EB-E2B022E99124}"/>
            </a:ext>
          </a:extLst>
        </p:cNvPr>
        <p:cNvGrpSpPr/>
        <p:nvPr/>
      </p:nvGrpSpPr>
      <p:grpSpPr>
        <a:xfrm>
          <a:off x="0" y="0"/>
          <a:ext cx="0" cy="0"/>
          <a:chOff x="0" y="0"/>
          <a:chExt cx="0" cy="0"/>
        </a:xfrm>
      </p:grpSpPr>
      <p:sp>
        <p:nvSpPr>
          <p:cNvPr id="1123" name="Google Shape;1123;p52">
            <a:extLst>
              <a:ext uri="{FF2B5EF4-FFF2-40B4-BE49-F238E27FC236}">
                <a16:creationId xmlns:a16="http://schemas.microsoft.com/office/drawing/2014/main" id="{745BA86F-3260-EFF2-CFCE-1C46841BEDE9}"/>
              </a:ext>
            </a:extLst>
          </p:cNvPr>
          <p:cNvSpPr txBox="1">
            <a:spLocks noGrp="1"/>
          </p:cNvSpPr>
          <p:nvPr>
            <p:ph type="title"/>
          </p:nvPr>
        </p:nvSpPr>
        <p:spPr>
          <a:xfrm>
            <a:off x="669900" y="539600"/>
            <a:ext cx="6271500" cy="93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AGGRESSIVE COWS</a:t>
            </a:r>
            <a:endParaRPr dirty="0"/>
          </a:p>
        </p:txBody>
      </p:sp>
      <p:sp>
        <p:nvSpPr>
          <p:cNvPr id="26" name="TextBox 25">
            <a:extLst>
              <a:ext uri="{FF2B5EF4-FFF2-40B4-BE49-F238E27FC236}">
                <a16:creationId xmlns:a16="http://schemas.microsoft.com/office/drawing/2014/main" id="{40E7079D-6128-F7D3-75A1-7C0F959DBA3A}"/>
              </a:ext>
            </a:extLst>
          </p:cNvPr>
          <p:cNvSpPr txBox="1"/>
          <p:nvPr/>
        </p:nvSpPr>
        <p:spPr>
          <a:xfrm>
            <a:off x="747862" y="2213100"/>
            <a:ext cx="7648275" cy="2246769"/>
          </a:xfrm>
          <a:prstGeom prst="rect">
            <a:avLst/>
          </a:prstGeom>
          <a:noFill/>
        </p:spPr>
        <p:txBody>
          <a:bodyPr wrap="square" rtlCol="0">
            <a:spAutoFit/>
          </a:bodyPr>
          <a:lstStyle/>
          <a:p>
            <a:pPr algn="ctr"/>
            <a:r>
              <a:rPr lang="en-US" sz="2000" dirty="0">
                <a:solidFill>
                  <a:srgbClr val="EAE5C4"/>
                </a:solidFill>
                <a:latin typeface="Roboto" panose="02000000000000000000" pitchFamily="2" charset="0"/>
                <a:ea typeface="Roboto" panose="02000000000000000000" pitchFamily="2" charset="0"/>
                <a:cs typeface="Roboto" panose="02000000000000000000" pitchFamily="2" charset="0"/>
              </a:rPr>
              <a:t>Given an array of length ‘N’, where each element denotes the position of a stall. Now you have ‘N’ stalls and an integer ‘K’ which denotes the number of cows that are aggressive. To prevent the cows from hurting each other, you need to assign the cows to the stalls, such that the minimum distance between any two of them is as large as possible. Print the largest minimum distance.</a:t>
            </a:r>
          </a:p>
          <a:p>
            <a:pPr algn="ctr"/>
            <a:r>
              <a:rPr lang="pt-BR" sz="2000" dirty="0">
                <a:solidFill>
                  <a:srgbClr val="EAE5C4"/>
                </a:solidFill>
                <a:latin typeface="Roboto" panose="02000000000000000000" pitchFamily="2" charset="0"/>
                <a:ea typeface="Roboto" panose="02000000000000000000" pitchFamily="2" charset="0"/>
                <a:cs typeface="Roboto" panose="02000000000000000000" pitchFamily="2" charset="0"/>
              </a:rPr>
              <a:t>(2 ≤ N ≤ (10^5);        2 ≤ K ≤ N;        1 ≤ N</a:t>
            </a:r>
            <a:r>
              <a:rPr lang="pt-BR" sz="2000" baseline="-25000" dirty="0">
                <a:solidFill>
                  <a:srgbClr val="EAE5C4"/>
                </a:solidFill>
                <a:latin typeface="Roboto" panose="02000000000000000000" pitchFamily="2" charset="0"/>
                <a:ea typeface="Roboto" panose="02000000000000000000" pitchFamily="2" charset="0"/>
                <a:cs typeface="Roboto" panose="02000000000000000000" pitchFamily="2" charset="0"/>
              </a:rPr>
              <a:t>i</a:t>
            </a:r>
            <a:r>
              <a:rPr lang="pt-BR" sz="2000" dirty="0">
                <a:solidFill>
                  <a:srgbClr val="EAE5C4"/>
                </a:solidFill>
                <a:latin typeface="Roboto" panose="02000000000000000000" pitchFamily="2" charset="0"/>
                <a:ea typeface="Roboto" panose="02000000000000000000" pitchFamily="2" charset="0"/>
                <a:cs typeface="Roboto" panose="02000000000000000000" pitchFamily="2" charset="0"/>
              </a:rPr>
              <a:t> ≤ (10^9))</a:t>
            </a:r>
            <a:endParaRPr lang="en-IN" sz="2000" dirty="0">
              <a:solidFill>
                <a:srgbClr val="EAE5C4"/>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2454379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83">
          <a:extLst>
            <a:ext uri="{FF2B5EF4-FFF2-40B4-BE49-F238E27FC236}">
              <a16:creationId xmlns:a16="http://schemas.microsoft.com/office/drawing/2014/main" id="{3E319B55-B3F0-2294-A67D-A93103B77100}"/>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CE1E2E30-1425-3D02-0327-F5DFF4358CC5}"/>
              </a:ext>
            </a:extLst>
          </p:cNvPr>
          <p:cNvSpPr txBox="1"/>
          <p:nvPr/>
        </p:nvSpPr>
        <p:spPr>
          <a:xfrm>
            <a:off x="2256303" y="748800"/>
            <a:ext cx="4631397" cy="400110"/>
          </a:xfrm>
          <a:prstGeom prst="rect">
            <a:avLst/>
          </a:prstGeom>
          <a:noFill/>
        </p:spPr>
        <p:txBody>
          <a:bodyPr wrap="none" rtlCol="0">
            <a:spAutoFit/>
          </a:bodyPr>
          <a:lstStyle/>
          <a:p>
            <a:pPr algn="ctr"/>
            <a:r>
              <a:rPr lang="en-IN" sz="2000" dirty="0">
                <a:solidFill>
                  <a:srgbClr val="EAE5C4"/>
                </a:solidFill>
                <a:latin typeface="Cascadia Code SemiBold" panose="020B0609020000020004" pitchFamily="49" charset="0"/>
                <a:cs typeface="Cascadia Code SemiBold" panose="020B0609020000020004" pitchFamily="49" charset="0"/>
              </a:rPr>
              <a:t>N = 5   				K = 3</a:t>
            </a:r>
          </a:p>
        </p:txBody>
      </p:sp>
      <p:sp>
        <p:nvSpPr>
          <p:cNvPr id="8" name="TextBox 7">
            <a:extLst>
              <a:ext uri="{FF2B5EF4-FFF2-40B4-BE49-F238E27FC236}">
                <a16:creationId xmlns:a16="http://schemas.microsoft.com/office/drawing/2014/main" id="{B943349A-476C-37F3-4792-CDF2B0749172}"/>
              </a:ext>
            </a:extLst>
          </p:cNvPr>
          <p:cNvSpPr txBox="1"/>
          <p:nvPr/>
        </p:nvSpPr>
        <p:spPr>
          <a:xfrm>
            <a:off x="2003027" y="1377359"/>
            <a:ext cx="5137945" cy="769441"/>
          </a:xfrm>
          <a:prstGeom prst="rect">
            <a:avLst/>
          </a:prstGeom>
          <a:noFill/>
        </p:spPr>
        <p:txBody>
          <a:bodyPr wrap="none" rtlCol="0">
            <a:spAutoFit/>
          </a:bodyPr>
          <a:lstStyle/>
          <a:p>
            <a:pPr algn="ctr"/>
            <a:r>
              <a:rPr lang="en-IN" sz="4400" dirty="0">
                <a:solidFill>
                  <a:srgbClr val="EAE5C4"/>
                </a:solidFill>
                <a:latin typeface="Cascadia Code SemiBold" panose="020B0609020000020004" pitchFamily="49" charset="0"/>
                <a:cs typeface="Cascadia Code SemiBold" panose="020B0609020000020004" pitchFamily="49" charset="0"/>
              </a:rPr>
              <a:t>[1, 2, 4, 8, 9]</a:t>
            </a:r>
          </a:p>
        </p:txBody>
      </p:sp>
      <p:cxnSp>
        <p:nvCxnSpPr>
          <p:cNvPr id="3" name="Straight Arrow Connector 2">
            <a:extLst>
              <a:ext uri="{FF2B5EF4-FFF2-40B4-BE49-F238E27FC236}">
                <a16:creationId xmlns:a16="http://schemas.microsoft.com/office/drawing/2014/main" id="{EDE7EA21-59F6-9FA5-B217-85A8407660BA}"/>
              </a:ext>
            </a:extLst>
          </p:cNvPr>
          <p:cNvCxnSpPr>
            <a:cxnSpLocks/>
          </p:cNvCxnSpPr>
          <p:nvPr/>
        </p:nvCxnSpPr>
        <p:spPr>
          <a:xfrm flipV="1">
            <a:off x="2584800" y="2083200"/>
            <a:ext cx="0" cy="71880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9687A3FD-62AE-5FDF-44B2-8DB42AD9CAAB}"/>
              </a:ext>
            </a:extLst>
          </p:cNvPr>
          <p:cNvCxnSpPr/>
          <p:nvPr/>
        </p:nvCxnSpPr>
        <p:spPr>
          <a:xfrm flipV="1">
            <a:off x="4580398" y="2083200"/>
            <a:ext cx="0" cy="71880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5C974D9A-7552-2A50-8C85-7BB68AEA6FD1}"/>
              </a:ext>
            </a:extLst>
          </p:cNvPr>
          <p:cNvCxnSpPr/>
          <p:nvPr/>
        </p:nvCxnSpPr>
        <p:spPr>
          <a:xfrm flipV="1">
            <a:off x="5559600" y="2083200"/>
            <a:ext cx="0" cy="71880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FDD0906-B40F-33CB-F47B-F19D7FAAFB81}"/>
              </a:ext>
            </a:extLst>
          </p:cNvPr>
          <p:cNvSpPr txBox="1"/>
          <p:nvPr/>
        </p:nvSpPr>
        <p:spPr>
          <a:xfrm>
            <a:off x="2175483" y="2796646"/>
            <a:ext cx="938078" cy="400110"/>
          </a:xfrm>
          <a:prstGeom prst="rect">
            <a:avLst/>
          </a:prstGeom>
          <a:noFill/>
        </p:spPr>
        <p:txBody>
          <a:bodyPr wrap="none" rtlCol="0">
            <a:spAutoFit/>
          </a:bodyPr>
          <a:lstStyle/>
          <a:p>
            <a:pPr algn="ctr"/>
            <a:r>
              <a:rPr lang="en-IN" sz="2000" dirty="0">
                <a:solidFill>
                  <a:srgbClr val="EAE5C4"/>
                </a:solidFill>
                <a:latin typeface="Cascadia Code SemiBold" panose="020B0609020000020004" pitchFamily="49" charset="0"/>
                <a:cs typeface="Cascadia Code SemiBold" panose="020B0609020000020004" pitchFamily="49" charset="0"/>
              </a:rPr>
              <a:t>Cow 1</a:t>
            </a:r>
          </a:p>
        </p:txBody>
      </p:sp>
      <p:sp>
        <p:nvSpPr>
          <p:cNvPr id="11" name="TextBox 10">
            <a:extLst>
              <a:ext uri="{FF2B5EF4-FFF2-40B4-BE49-F238E27FC236}">
                <a16:creationId xmlns:a16="http://schemas.microsoft.com/office/drawing/2014/main" id="{B4FF99A1-8EAC-BA83-D4E3-1A9585C15FB8}"/>
              </a:ext>
            </a:extLst>
          </p:cNvPr>
          <p:cNvSpPr txBox="1"/>
          <p:nvPr/>
        </p:nvSpPr>
        <p:spPr>
          <a:xfrm>
            <a:off x="5090561" y="2792492"/>
            <a:ext cx="938078" cy="400110"/>
          </a:xfrm>
          <a:prstGeom prst="rect">
            <a:avLst/>
          </a:prstGeom>
          <a:noFill/>
        </p:spPr>
        <p:txBody>
          <a:bodyPr wrap="none" rtlCol="0">
            <a:spAutoFit/>
          </a:bodyPr>
          <a:lstStyle/>
          <a:p>
            <a:pPr algn="ctr"/>
            <a:r>
              <a:rPr lang="en-IN" sz="2000" dirty="0">
                <a:solidFill>
                  <a:srgbClr val="EAE5C4"/>
                </a:solidFill>
                <a:latin typeface="Cascadia Code SemiBold" panose="020B0609020000020004" pitchFamily="49" charset="0"/>
                <a:cs typeface="Cascadia Code SemiBold" panose="020B0609020000020004" pitchFamily="49" charset="0"/>
              </a:rPr>
              <a:t>Cow 3</a:t>
            </a:r>
          </a:p>
        </p:txBody>
      </p:sp>
      <p:sp>
        <p:nvSpPr>
          <p:cNvPr id="12" name="TextBox 11">
            <a:extLst>
              <a:ext uri="{FF2B5EF4-FFF2-40B4-BE49-F238E27FC236}">
                <a16:creationId xmlns:a16="http://schemas.microsoft.com/office/drawing/2014/main" id="{0390071B-689E-030E-95A2-8A5CDC2719B8}"/>
              </a:ext>
            </a:extLst>
          </p:cNvPr>
          <p:cNvSpPr txBox="1"/>
          <p:nvPr/>
        </p:nvSpPr>
        <p:spPr>
          <a:xfrm>
            <a:off x="4102960" y="2792492"/>
            <a:ext cx="938078" cy="400110"/>
          </a:xfrm>
          <a:prstGeom prst="rect">
            <a:avLst/>
          </a:prstGeom>
          <a:noFill/>
        </p:spPr>
        <p:txBody>
          <a:bodyPr wrap="none" rtlCol="0">
            <a:spAutoFit/>
          </a:bodyPr>
          <a:lstStyle/>
          <a:p>
            <a:pPr algn="ctr"/>
            <a:r>
              <a:rPr lang="en-IN" sz="2000" dirty="0">
                <a:solidFill>
                  <a:srgbClr val="EAE5C4"/>
                </a:solidFill>
                <a:latin typeface="Cascadia Code SemiBold" panose="020B0609020000020004" pitchFamily="49" charset="0"/>
                <a:cs typeface="Cascadia Code SemiBold" panose="020B0609020000020004" pitchFamily="49" charset="0"/>
              </a:rPr>
              <a:t>Cow 2</a:t>
            </a:r>
          </a:p>
        </p:txBody>
      </p:sp>
      <p:sp>
        <p:nvSpPr>
          <p:cNvPr id="13" name="TextBox 12">
            <a:extLst>
              <a:ext uri="{FF2B5EF4-FFF2-40B4-BE49-F238E27FC236}">
                <a16:creationId xmlns:a16="http://schemas.microsoft.com/office/drawing/2014/main" id="{7CA8E07D-43CD-2405-2824-296F9164D22E}"/>
              </a:ext>
            </a:extLst>
          </p:cNvPr>
          <p:cNvSpPr txBox="1"/>
          <p:nvPr/>
        </p:nvSpPr>
        <p:spPr>
          <a:xfrm>
            <a:off x="1700443" y="3638239"/>
            <a:ext cx="5759910" cy="400110"/>
          </a:xfrm>
          <a:prstGeom prst="rect">
            <a:avLst/>
          </a:prstGeom>
          <a:noFill/>
        </p:spPr>
        <p:txBody>
          <a:bodyPr wrap="none" rtlCol="0">
            <a:spAutoFit/>
          </a:bodyPr>
          <a:lstStyle/>
          <a:p>
            <a:pPr algn="ctr"/>
            <a:r>
              <a:rPr lang="en-IN" sz="2000" dirty="0">
                <a:solidFill>
                  <a:srgbClr val="EAE5C4"/>
                </a:solidFill>
                <a:latin typeface="Cascadia Code SemiBold" panose="020B0609020000020004" pitchFamily="49" charset="0"/>
                <a:cs typeface="Cascadia Code SemiBold" panose="020B0609020000020004" pitchFamily="49" charset="0"/>
              </a:rPr>
              <a:t>Maximum Possible Minimum Distance = 3</a:t>
            </a:r>
          </a:p>
        </p:txBody>
      </p:sp>
    </p:spTree>
    <p:extLst>
      <p:ext uri="{BB962C8B-B14F-4D97-AF65-F5344CB8AC3E}">
        <p14:creationId xmlns:p14="http://schemas.microsoft.com/office/powerpoint/2010/main" val="39571120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62">
          <a:extLst>
            <a:ext uri="{FF2B5EF4-FFF2-40B4-BE49-F238E27FC236}">
              <a16:creationId xmlns:a16="http://schemas.microsoft.com/office/drawing/2014/main" id="{500FAD2E-8205-F96E-AD62-745E3E6B26A0}"/>
            </a:ext>
          </a:extLst>
        </p:cNvPr>
        <p:cNvGrpSpPr/>
        <p:nvPr/>
      </p:nvGrpSpPr>
      <p:grpSpPr>
        <a:xfrm>
          <a:off x="0" y="0"/>
          <a:ext cx="0" cy="0"/>
          <a:chOff x="0" y="0"/>
          <a:chExt cx="0" cy="0"/>
        </a:xfrm>
      </p:grpSpPr>
      <p:sp>
        <p:nvSpPr>
          <p:cNvPr id="763" name="Google Shape;763;p39">
            <a:extLst>
              <a:ext uri="{FF2B5EF4-FFF2-40B4-BE49-F238E27FC236}">
                <a16:creationId xmlns:a16="http://schemas.microsoft.com/office/drawing/2014/main" id="{264A0939-775C-7AEA-F8CF-85BA55C0D446}"/>
              </a:ext>
            </a:extLst>
          </p:cNvPr>
          <p:cNvSpPr txBox="1">
            <a:spLocks noGrp="1"/>
          </p:cNvSpPr>
          <p:nvPr>
            <p:ph type="title"/>
          </p:nvPr>
        </p:nvSpPr>
        <p:spPr>
          <a:xfrm>
            <a:off x="1991750" y="2314440"/>
            <a:ext cx="516045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DP</a:t>
            </a:r>
            <a:endParaRPr dirty="0"/>
          </a:p>
        </p:txBody>
      </p:sp>
      <p:sp>
        <p:nvSpPr>
          <p:cNvPr id="764" name="Google Shape;764;p39">
            <a:extLst>
              <a:ext uri="{FF2B5EF4-FFF2-40B4-BE49-F238E27FC236}">
                <a16:creationId xmlns:a16="http://schemas.microsoft.com/office/drawing/2014/main" id="{2F32B4FE-F778-4E4B-0FB0-4FD817D856DC}"/>
              </a:ext>
            </a:extLst>
          </p:cNvPr>
          <p:cNvSpPr txBox="1">
            <a:spLocks noGrp="1"/>
          </p:cNvSpPr>
          <p:nvPr>
            <p:ph type="title" idx="2"/>
          </p:nvPr>
        </p:nvSpPr>
        <p:spPr>
          <a:xfrm>
            <a:off x="3952500" y="1479727"/>
            <a:ext cx="1239000" cy="75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765" name="Google Shape;765;p39">
            <a:extLst>
              <a:ext uri="{FF2B5EF4-FFF2-40B4-BE49-F238E27FC236}">
                <a16:creationId xmlns:a16="http://schemas.microsoft.com/office/drawing/2014/main" id="{D31EF496-A71E-0225-E57E-3F54A44B2FD7}"/>
              </a:ext>
            </a:extLst>
          </p:cNvPr>
          <p:cNvSpPr txBox="1">
            <a:spLocks noGrp="1"/>
          </p:cNvSpPr>
          <p:nvPr>
            <p:ph type="subTitle" idx="1"/>
          </p:nvPr>
        </p:nvSpPr>
        <p:spPr>
          <a:xfrm>
            <a:off x="2532725" y="3234953"/>
            <a:ext cx="4078500" cy="416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Dynamic Programming with Binary Search</a:t>
            </a:r>
          </a:p>
        </p:txBody>
      </p:sp>
      <p:grpSp>
        <p:nvGrpSpPr>
          <p:cNvPr id="766" name="Google Shape;766;p39">
            <a:extLst>
              <a:ext uri="{FF2B5EF4-FFF2-40B4-BE49-F238E27FC236}">
                <a16:creationId xmlns:a16="http://schemas.microsoft.com/office/drawing/2014/main" id="{48B2EB7B-BAF0-B248-194D-BD1C68B0BAE1}"/>
              </a:ext>
            </a:extLst>
          </p:cNvPr>
          <p:cNvGrpSpPr/>
          <p:nvPr/>
        </p:nvGrpSpPr>
        <p:grpSpPr>
          <a:xfrm>
            <a:off x="1763256" y="1285976"/>
            <a:ext cx="722450" cy="158692"/>
            <a:chOff x="2028225" y="1461925"/>
            <a:chExt cx="1132900" cy="248850"/>
          </a:xfrm>
        </p:grpSpPr>
        <p:sp>
          <p:nvSpPr>
            <p:cNvPr id="767" name="Google Shape;767;p39">
              <a:extLst>
                <a:ext uri="{FF2B5EF4-FFF2-40B4-BE49-F238E27FC236}">
                  <a16:creationId xmlns:a16="http://schemas.microsoft.com/office/drawing/2014/main" id="{938AB01A-FBBA-681E-CDE8-15EFFE06A2CE}"/>
                </a:ext>
              </a:extLst>
            </p:cNvPr>
            <p:cNvSpPr/>
            <p:nvPr/>
          </p:nvSpPr>
          <p:spPr>
            <a:xfrm>
              <a:off x="2028225" y="1462225"/>
              <a:ext cx="189625" cy="247675"/>
            </a:xfrm>
            <a:custGeom>
              <a:avLst/>
              <a:gdLst/>
              <a:ahLst/>
              <a:cxnLst/>
              <a:rect l="l" t="t" r="r" b="b"/>
              <a:pathLst>
                <a:path w="7585" h="9907" extrusionOk="0">
                  <a:moveTo>
                    <a:pt x="5310" y="1429"/>
                  </a:moveTo>
                  <a:lnTo>
                    <a:pt x="5310" y="2119"/>
                  </a:lnTo>
                  <a:lnTo>
                    <a:pt x="6072" y="2119"/>
                  </a:lnTo>
                  <a:lnTo>
                    <a:pt x="6072" y="3536"/>
                  </a:lnTo>
                  <a:lnTo>
                    <a:pt x="5310" y="3536"/>
                  </a:lnTo>
                  <a:lnTo>
                    <a:pt x="5310" y="4251"/>
                  </a:lnTo>
                  <a:lnTo>
                    <a:pt x="1512" y="4251"/>
                  </a:lnTo>
                  <a:lnTo>
                    <a:pt x="1512" y="1429"/>
                  </a:lnTo>
                  <a:close/>
                  <a:moveTo>
                    <a:pt x="0" y="0"/>
                  </a:moveTo>
                  <a:lnTo>
                    <a:pt x="0" y="9906"/>
                  </a:lnTo>
                  <a:lnTo>
                    <a:pt x="1512" y="9906"/>
                  </a:lnTo>
                  <a:lnTo>
                    <a:pt x="1512" y="5679"/>
                  </a:lnTo>
                  <a:lnTo>
                    <a:pt x="6072" y="5679"/>
                  </a:lnTo>
                  <a:lnTo>
                    <a:pt x="6072" y="4965"/>
                  </a:lnTo>
                  <a:lnTo>
                    <a:pt x="6834" y="4965"/>
                  </a:lnTo>
                  <a:lnTo>
                    <a:pt x="6834" y="4251"/>
                  </a:lnTo>
                  <a:lnTo>
                    <a:pt x="7584" y="4251"/>
                  </a:lnTo>
                  <a:lnTo>
                    <a:pt x="7584" y="1429"/>
                  </a:lnTo>
                  <a:lnTo>
                    <a:pt x="6834" y="1429"/>
                  </a:lnTo>
                  <a:lnTo>
                    <a:pt x="6834" y="714"/>
                  </a:lnTo>
                  <a:lnTo>
                    <a:pt x="6072" y="714"/>
                  </a:lnTo>
                  <a:lnTo>
                    <a:pt x="6072" y="0"/>
                  </a:lnTo>
                  <a:close/>
                </a:path>
              </a:pathLst>
            </a:custGeom>
            <a:solidFill>
              <a:srgbClr val="FF00FF">
                <a:alpha val="24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9">
              <a:extLst>
                <a:ext uri="{FF2B5EF4-FFF2-40B4-BE49-F238E27FC236}">
                  <a16:creationId xmlns:a16="http://schemas.microsoft.com/office/drawing/2014/main" id="{C47FA8C5-5E8F-94EA-6DC3-55ED4F083C2B}"/>
                </a:ext>
              </a:extLst>
            </p:cNvPr>
            <p:cNvSpPr/>
            <p:nvPr/>
          </p:nvSpPr>
          <p:spPr>
            <a:xfrm>
              <a:off x="2255025" y="1462500"/>
              <a:ext cx="189925" cy="247675"/>
            </a:xfrm>
            <a:custGeom>
              <a:avLst/>
              <a:gdLst/>
              <a:ahLst/>
              <a:cxnLst/>
              <a:rect l="l" t="t" r="r" b="b"/>
              <a:pathLst>
                <a:path w="7597" h="9907" extrusionOk="0">
                  <a:moveTo>
                    <a:pt x="1" y="1"/>
                  </a:moveTo>
                  <a:lnTo>
                    <a:pt x="1" y="9907"/>
                  </a:lnTo>
                  <a:lnTo>
                    <a:pt x="7597" y="9907"/>
                  </a:lnTo>
                  <a:lnTo>
                    <a:pt x="7597" y="8502"/>
                  </a:lnTo>
                  <a:lnTo>
                    <a:pt x="1525" y="8502"/>
                  </a:lnTo>
                  <a:lnTo>
                    <a:pt x="1525" y="1"/>
                  </a:lnTo>
                  <a:close/>
                </a:path>
              </a:pathLst>
            </a:custGeom>
            <a:solidFill>
              <a:srgbClr val="FF00FF">
                <a:alpha val="24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9">
              <a:extLst>
                <a:ext uri="{FF2B5EF4-FFF2-40B4-BE49-F238E27FC236}">
                  <a16:creationId xmlns:a16="http://schemas.microsoft.com/office/drawing/2014/main" id="{C6D341E4-7B5C-C41E-F3DC-A6D2D9C43D81}"/>
                </a:ext>
              </a:extLst>
            </p:cNvPr>
            <p:cNvSpPr/>
            <p:nvPr/>
          </p:nvSpPr>
          <p:spPr>
            <a:xfrm>
              <a:off x="2482150" y="1461925"/>
              <a:ext cx="189625" cy="248850"/>
            </a:xfrm>
            <a:custGeom>
              <a:avLst/>
              <a:gdLst/>
              <a:ahLst/>
              <a:cxnLst/>
              <a:rect l="l" t="t" r="r" b="b"/>
              <a:pathLst>
                <a:path w="7585" h="9954" extrusionOk="0">
                  <a:moveTo>
                    <a:pt x="4548" y="2119"/>
                  </a:moveTo>
                  <a:lnTo>
                    <a:pt x="4548" y="2834"/>
                  </a:lnTo>
                  <a:lnTo>
                    <a:pt x="5310" y="2834"/>
                  </a:lnTo>
                  <a:lnTo>
                    <a:pt x="5310" y="3548"/>
                  </a:lnTo>
                  <a:lnTo>
                    <a:pt x="6072" y="3548"/>
                  </a:lnTo>
                  <a:lnTo>
                    <a:pt x="6072" y="5679"/>
                  </a:lnTo>
                  <a:lnTo>
                    <a:pt x="1512" y="5679"/>
                  </a:lnTo>
                  <a:lnTo>
                    <a:pt x="1512" y="3548"/>
                  </a:lnTo>
                  <a:lnTo>
                    <a:pt x="2274" y="3548"/>
                  </a:lnTo>
                  <a:lnTo>
                    <a:pt x="2274" y="2834"/>
                  </a:lnTo>
                  <a:lnTo>
                    <a:pt x="3036" y="2834"/>
                  </a:lnTo>
                  <a:lnTo>
                    <a:pt x="3036" y="2119"/>
                  </a:lnTo>
                  <a:close/>
                  <a:moveTo>
                    <a:pt x="3036" y="0"/>
                  </a:moveTo>
                  <a:lnTo>
                    <a:pt x="3036" y="726"/>
                  </a:lnTo>
                  <a:lnTo>
                    <a:pt x="2274" y="726"/>
                  </a:lnTo>
                  <a:lnTo>
                    <a:pt x="2274" y="1441"/>
                  </a:lnTo>
                  <a:lnTo>
                    <a:pt x="1512" y="1441"/>
                  </a:lnTo>
                  <a:lnTo>
                    <a:pt x="1512" y="2131"/>
                  </a:lnTo>
                  <a:lnTo>
                    <a:pt x="750" y="2131"/>
                  </a:lnTo>
                  <a:lnTo>
                    <a:pt x="750" y="2846"/>
                  </a:lnTo>
                  <a:lnTo>
                    <a:pt x="0" y="2846"/>
                  </a:lnTo>
                  <a:lnTo>
                    <a:pt x="0" y="9930"/>
                  </a:lnTo>
                  <a:lnTo>
                    <a:pt x="1512" y="9930"/>
                  </a:lnTo>
                  <a:lnTo>
                    <a:pt x="1512" y="7120"/>
                  </a:lnTo>
                  <a:lnTo>
                    <a:pt x="6072" y="7120"/>
                  </a:lnTo>
                  <a:lnTo>
                    <a:pt x="6072" y="9954"/>
                  </a:lnTo>
                  <a:lnTo>
                    <a:pt x="7585" y="9954"/>
                  </a:lnTo>
                  <a:lnTo>
                    <a:pt x="7585" y="2870"/>
                  </a:lnTo>
                  <a:lnTo>
                    <a:pt x="6834" y="2870"/>
                  </a:lnTo>
                  <a:lnTo>
                    <a:pt x="6834" y="2155"/>
                  </a:lnTo>
                  <a:lnTo>
                    <a:pt x="6072" y="2155"/>
                  </a:lnTo>
                  <a:lnTo>
                    <a:pt x="6072" y="1441"/>
                  </a:lnTo>
                  <a:lnTo>
                    <a:pt x="5310" y="1441"/>
                  </a:lnTo>
                  <a:lnTo>
                    <a:pt x="5310" y="726"/>
                  </a:lnTo>
                  <a:lnTo>
                    <a:pt x="4548" y="726"/>
                  </a:lnTo>
                  <a:lnTo>
                    <a:pt x="4548" y="0"/>
                  </a:lnTo>
                  <a:close/>
                </a:path>
              </a:pathLst>
            </a:custGeom>
            <a:solidFill>
              <a:srgbClr val="FF00FF">
                <a:alpha val="24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9">
              <a:extLst>
                <a:ext uri="{FF2B5EF4-FFF2-40B4-BE49-F238E27FC236}">
                  <a16:creationId xmlns:a16="http://schemas.microsoft.com/office/drawing/2014/main" id="{A53763AF-22B0-71D5-B851-6C25F07DFA14}"/>
                </a:ext>
              </a:extLst>
            </p:cNvPr>
            <p:cNvSpPr/>
            <p:nvPr/>
          </p:nvSpPr>
          <p:spPr>
            <a:xfrm>
              <a:off x="2708950" y="1461925"/>
              <a:ext cx="189650" cy="248250"/>
            </a:xfrm>
            <a:custGeom>
              <a:avLst/>
              <a:gdLst/>
              <a:ahLst/>
              <a:cxnLst/>
              <a:rect l="l" t="t" r="r" b="b"/>
              <a:pathLst>
                <a:path w="7586" h="9930" extrusionOk="0">
                  <a:moveTo>
                    <a:pt x="6073" y="0"/>
                  </a:moveTo>
                  <a:lnTo>
                    <a:pt x="6073" y="3548"/>
                  </a:lnTo>
                  <a:lnTo>
                    <a:pt x="5323" y="3548"/>
                  </a:lnTo>
                  <a:lnTo>
                    <a:pt x="5323" y="4263"/>
                  </a:lnTo>
                  <a:lnTo>
                    <a:pt x="4561" y="4263"/>
                  </a:lnTo>
                  <a:lnTo>
                    <a:pt x="4561" y="4989"/>
                  </a:lnTo>
                  <a:lnTo>
                    <a:pt x="3037" y="4989"/>
                  </a:lnTo>
                  <a:lnTo>
                    <a:pt x="3037" y="4275"/>
                  </a:lnTo>
                  <a:lnTo>
                    <a:pt x="2287" y="4275"/>
                  </a:lnTo>
                  <a:lnTo>
                    <a:pt x="2287" y="3560"/>
                  </a:lnTo>
                  <a:lnTo>
                    <a:pt x="1525" y="3560"/>
                  </a:lnTo>
                  <a:lnTo>
                    <a:pt x="1525" y="24"/>
                  </a:lnTo>
                  <a:lnTo>
                    <a:pt x="1" y="24"/>
                  </a:lnTo>
                  <a:lnTo>
                    <a:pt x="1" y="4263"/>
                  </a:lnTo>
                  <a:lnTo>
                    <a:pt x="763" y="4263"/>
                  </a:lnTo>
                  <a:lnTo>
                    <a:pt x="763" y="4965"/>
                  </a:lnTo>
                  <a:lnTo>
                    <a:pt x="1525" y="4965"/>
                  </a:lnTo>
                  <a:lnTo>
                    <a:pt x="1525" y="5679"/>
                  </a:lnTo>
                  <a:lnTo>
                    <a:pt x="2287" y="5679"/>
                  </a:lnTo>
                  <a:lnTo>
                    <a:pt x="2287" y="6394"/>
                  </a:lnTo>
                  <a:lnTo>
                    <a:pt x="3037" y="6394"/>
                  </a:lnTo>
                  <a:lnTo>
                    <a:pt x="3037" y="9930"/>
                  </a:lnTo>
                  <a:lnTo>
                    <a:pt x="4561" y="9930"/>
                  </a:lnTo>
                  <a:lnTo>
                    <a:pt x="4561" y="6406"/>
                  </a:lnTo>
                  <a:lnTo>
                    <a:pt x="5323" y="6406"/>
                  </a:lnTo>
                  <a:lnTo>
                    <a:pt x="5323" y="5691"/>
                  </a:lnTo>
                  <a:lnTo>
                    <a:pt x="6073" y="5691"/>
                  </a:lnTo>
                  <a:lnTo>
                    <a:pt x="6073" y="4977"/>
                  </a:lnTo>
                  <a:lnTo>
                    <a:pt x="6835" y="4977"/>
                  </a:lnTo>
                  <a:lnTo>
                    <a:pt x="6835" y="4263"/>
                  </a:lnTo>
                  <a:lnTo>
                    <a:pt x="7585" y="4263"/>
                  </a:lnTo>
                  <a:lnTo>
                    <a:pt x="7585" y="0"/>
                  </a:lnTo>
                  <a:close/>
                </a:path>
              </a:pathLst>
            </a:custGeom>
            <a:solidFill>
              <a:srgbClr val="FF00FF">
                <a:alpha val="24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9">
              <a:extLst>
                <a:ext uri="{FF2B5EF4-FFF2-40B4-BE49-F238E27FC236}">
                  <a16:creationId xmlns:a16="http://schemas.microsoft.com/office/drawing/2014/main" id="{4803409B-F00A-730A-0867-79A9D32E4F2B}"/>
                </a:ext>
              </a:extLst>
            </p:cNvPr>
            <p:cNvSpPr/>
            <p:nvPr/>
          </p:nvSpPr>
          <p:spPr>
            <a:xfrm>
              <a:off x="3050975" y="1488400"/>
              <a:ext cx="110150" cy="192925"/>
            </a:xfrm>
            <a:custGeom>
              <a:avLst/>
              <a:gdLst/>
              <a:ahLst/>
              <a:cxnLst/>
              <a:rect l="l" t="t" r="r" b="b"/>
              <a:pathLst>
                <a:path w="4406" h="7717" extrusionOk="0">
                  <a:moveTo>
                    <a:pt x="0" y="1"/>
                  </a:moveTo>
                  <a:lnTo>
                    <a:pt x="0" y="1108"/>
                  </a:lnTo>
                  <a:lnTo>
                    <a:pt x="0" y="2203"/>
                  </a:lnTo>
                  <a:lnTo>
                    <a:pt x="0" y="5513"/>
                  </a:lnTo>
                  <a:lnTo>
                    <a:pt x="0" y="6609"/>
                  </a:lnTo>
                  <a:lnTo>
                    <a:pt x="0" y="7716"/>
                  </a:lnTo>
                  <a:lnTo>
                    <a:pt x="1107" y="7716"/>
                  </a:lnTo>
                  <a:lnTo>
                    <a:pt x="1107" y="6609"/>
                  </a:lnTo>
                  <a:lnTo>
                    <a:pt x="2203" y="6609"/>
                  </a:lnTo>
                  <a:lnTo>
                    <a:pt x="2203" y="5537"/>
                  </a:lnTo>
                  <a:lnTo>
                    <a:pt x="2274" y="5513"/>
                  </a:lnTo>
                  <a:lnTo>
                    <a:pt x="3310" y="5513"/>
                  </a:lnTo>
                  <a:lnTo>
                    <a:pt x="3310" y="4406"/>
                  </a:lnTo>
                  <a:lnTo>
                    <a:pt x="4405" y="4406"/>
                  </a:lnTo>
                  <a:lnTo>
                    <a:pt x="4405" y="3311"/>
                  </a:lnTo>
                  <a:lnTo>
                    <a:pt x="3310" y="3311"/>
                  </a:lnTo>
                  <a:lnTo>
                    <a:pt x="3310" y="2203"/>
                  </a:lnTo>
                  <a:lnTo>
                    <a:pt x="2203" y="2203"/>
                  </a:lnTo>
                  <a:lnTo>
                    <a:pt x="2203" y="1108"/>
                  </a:lnTo>
                  <a:lnTo>
                    <a:pt x="1107" y="1108"/>
                  </a:lnTo>
                  <a:lnTo>
                    <a:pt x="1107" y="1"/>
                  </a:lnTo>
                  <a:close/>
                </a:path>
              </a:pathLst>
            </a:custGeom>
            <a:solidFill>
              <a:srgbClr val="FF00FF">
                <a:alpha val="24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2" name="Google Shape;772;p39">
            <a:extLst>
              <a:ext uri="{FF2B5EF4-FFF2-40B4-BE49-F238E27FC236}">
                <a16:creationId xmlns:a16="http://schemas.microsoft.com/office/drawing/2014/main" id="{70A49C0B-9ABB-0139-AA9B-163CA6897B3E}"/>
              </a:ext>
            </a:extLst>
          </p:cNvPr>
          <p:cNvGrpSpPr/>
          <p:nvPr/>
        </p:nvGrpSpPr>
        <p:grpSpPr>
          <a:xfrm>
            <a:off x="1650356" y="1285976"/>
            <a:ext cx="722450" cy="158692"/>
            <a:chOff x="2028225" y="1461925"/>
            <a:chExt cx="1132900" cy="248850"/>
          </a:xfrm>
        </p:grpSpPr>
        <p:sp>
          <p:nvSpPr>
            <p:cNvPr id="773" name="Google Shape;773;p39">
              <a:extLst>
                <a:ext uri="{FF2B5EF4-FFF2-40B4-BE49-F238E27FC236}">
                  <a16:creationId xmlns:a16="http://schemas.microsoft.com/office/drawing/2014/main" id="{E48C6A7E-AB5D-9A02-85A3-1852ADD0647C}"/>
                </a:ext>
              </a:extLst>
            </p:cNvPr>
            <p:cNvSpPr/>
            <p:nvPr/>
          </p:nvSpPr>
          <p:spPr>
            <a:xfrm>
              <a:off x="2028225" y="1462225"/>
              <a:ext cx="189625" cy="247675"/>
            </a:xfrm>
            <a:custGeom>
              <a:avLst/>
              <a:gdLst/>
              <a:ahLst/>
              <a:cxnLst/>
              <a:rect l="l" t="t" r="r" b="b"/>
              <a:pathLst>
                <a:path w="7585" h="9907" extrusionOk="0">
                  <a:moveTo>
                    <a:pt x="5310" y="1429"/>
                  </a:moveTo>
                  <a:lnTo>
                    <a:pt x="5310" y="2119"/>
                  </a:lnTo>
                  <a:lnTo>
                    <a:pt x="6072" y="2119"/>
                  </a:lnTo>
                  <a:lnTo>
                    <a:pt x="6072" y="3536"/>
                  </a:lnTo>
                  <a:lnTo>
                    <a:pt x="5310" y="3536"/>
                  </a:lnTo>
                  <a:lnTo>
                    <a:pt x="5310" y="4251"/>
                  </a:lnTo>
                  <a:lnTo>
                    <a:pt x="1512" y="4251"/>
                  </a:lnTo>
                  <a:lnTo>
                    <a:pt x="1512" y="1429"/>
                  </a:lnTo>
                  <a:close/>
                  <a:moveTo>
                    <a:pt x="0" y="0"/>
                  </a:moveTo>
                  <a:lnTo>
                    <a:pt x="0" y="9906"/>
                  </a:lnTo>
                  <a:lnTo>
                    <a:pt x="1512" y="9906"/>
                  </a:lnTo>
                  <a:lnTo>
                    <a:pt x="1512" y="5679"/>
                  </a:lnTo>
                  <a:lnTo>
                    <a:pt x="6072" y="5679"/>
                  </a:lnTo>
                  <a:lnTo>
                    <a:pt x="6072" y="4965"/>
                  </a:lnTo>
                  <a:lnTo>
                    <a:pt x="6834" y="4965"/>
                  </a:lnTo>
                  <a:lnTo>
                    <a:pt x="6834" y="4251"/>
                  </a:lnTo>
                  <a:lnTo>
                    <a:pt x="7584" y="4251"/>
                  </a:lnTo>
                  <a:lnTo>
                    <a:pt x="7584" y="1429"/>
                  </a:lnTo>
                  <a:lnTo>
                    <a:pt x="6834" y="1429"/>
                  </a:lnTo>
                  <a:lnTo>
                    <a:pt x="6834" y="714"/>
                  </a:lnTo>
                  <a:lnTo>
                    <a:pt x="6072" y="714"/>
                  </a:lnTo>
                  <a:lnTo>
                    <a:pt x="6072" y="0"/>
                  </a:lnTo>
                  <a:close/>
                </a:path>
              </a:pathLst>
            </a:custGeom>
            <a:solidFill>
              <a:srgbClr val="00FFFF">
                <a:alpha val="2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9">
              <a:extLst>
                <a:ext uri="{FF2B5EF4-FFF2-40B4-BE49-F238E27FC236}">
                  <a16:creationId xmlns:a16="http://schemas.microsoft.com/office/drawing/2014/main" id="{447DBED4-5810-A399-C158-2DD184959485}"/>
                </a:ext>
              </a:extLst>
            </p:cNvPr>
            <p:cNvSpPr/>
            <p:nvPr/>
          </p:nvSpPr>
          <p:spPr>
            <a:xfrm>
              <a:off x="2255025" y="1462500"/>
              <a:ext cx="189925" cy="247675"/>
            </a:xfrm>
            <a:custGeom>
              <a:avLst/>
              <a:gdLst/>
              <a:ahLst/>
              <a:cxnLst/>
              <a:rect l="l" t="t" r="r" b="b"/>
              <a:pathLst>
                <a:path w="7597" h="9907" extrusionOk="0">
                  <a:moveTo>
                    <a:pt x="1" y="1"/>
                  </a:moveTo>
                  <a:lnTo>
                    <a:pt x="1" y="9907"/>
                  </a:lnTo>
                  <a:lnTo>
                    <a:pt x="7597" y="9907"/>
                  </a:lnTo>
                  <a:lnTo>
                    <a:pt x="7597" y="8502"/>
                  </a:lnTo>
                  <a:lnTo>
                    <a:pt x="1525" y="8502"/>
                  </a:lnTo>
                  <a:lnTo>
                    <a:pt x="1525" y="1"/>
                  </a:lnTo>
                  <a:close/>
                </a:path>
              </a:pathLst>
            </a:custGeom>
            <a:solidFill>
              <a:srgbClr val="00FFFF">
                <a:alpha val="2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9">
              <a:extLst>
                <a:ext uri="{FF2B5EF4-FFF2-40B4-BE49-F238E27FC236}">
                  <a16:creationId xmlns:a16="http://schemas.microsoft.com/office/drawing/2014/main" id="{F76C525C-84FB-B522-7DF3-8805859BE8DF}"/>
                </a:ext>
              </a:extLst>
            </p:cNvPr>
            <p:cNvSpPr/>
            <p:nvPr/>
          </p:nvSpPr>
          <p:spPr>
            <a:xfrm>
              <a:off x="2482150" y="1461925"/>
              <a:ext cx="189625" cy="248850"/>
            </a:xfrm>
            <a:custGeom>
              <a:avLst/>
              <a:gdLst/>
              <a:ahLst/>
              <a:cxnLst/>
              <a:rect l="l" t="t" r="r" b="b"/>
              <a:pathLst>
                <a:path w="7585" h="9954" extrusionOk="0">
                  <a:moveTo>
                    <a:pt x="4548" y="2119"/>
                  </a:moveTo>
                  <a:lnTo>
                    <a:pt x="4548" y="2834"/>
                  </a:lnTo>
                  <a:lnTo>
                    <a:pt x="5310" y="2834"/>
                  </a:lnTo>
                  <a:lnTo>
                    <a:pt x="5310" y="3548"/>
                  </a:lnTo>
                  <a:lnTo>
                    <a:pt x="6072" y="3548"/>
                  </a:lnTo>
                  <a:lnTo>
                    <a:pt x="6072" y="5679"/>
                  </a:lnTo>
                  <a:lnTo>
                    <a:pt x="1512" y="5679"/>
                  </a:lnTo>
                  <a:lnTo>
                    <a:pt x="1512" y="3548"/>
                  </a:lnTo>
                  <a:lnTo>
                    <a:pt x="2274" y="3548"/>
                  </a:lnTo>
                  <a:lnTo>
                    <a:pt x="2274" y="2834"/>
                  </a:lnTo>
                  <a:lnTo>
                    <a:pt x="3036" y="2834"/>
                  </a:lnTo>
                  <a:lnTo>
                    <a:pt x="3036" y="2119"/>
                  </a:lnTo>
                  <a:close/>
                  <a:moveTo>
                    <a:pt x="3036" y="0"/>
                  </a:moveTo>
                  <a:lnTo>
                    <a:pt x="3036" y="726"/>
                  </a:lnTo>
                  <a:lnTo>
                    <a:pt x="2274" y="726"/>
                  </a:lnTo>
                  <a:lnTo>
                    <a:pt x="2274" y="1441"/>
                  </a:lnTo>
                  <a:lnTo>
                    <a:pt x="1512" y="1441"/>
                  </a:lnTo>
                  <a:lnTo>
                    <a:pt x="1512" y="2131"/>
                  </a:lnTo>
                  <a:lnTo>
                    <a:pt x="750" y="2131"/>
                  </a:lnTo>
                  <a:lnTo>
                    <a:pt x="750" y="2846"/>
                  </a:lnTo>
                  <a:lnTo>
                    <a:pt x="0" y="2846"/>
                  </a:lnTo>
                  <a:lnTo>
                    <a:pt x="0" y="9930"/>
                  </a:lnTo>
                  <a:lnTo>
                    <a:pt x="1512" y="9930"/>
                  </a:lnTo>
                  <a:lnTo>
                    <a:pt x="1512" y="7120"/>
                  </a:lnTo>
                  <a:lnTo>
                    <a:pt x="6072" y="7120"/>
                  </a:lnTo>
                  <a:lnTo>
                    <a:pt x="6072" y="9954"/>
                  </a:lnTo>
                  <a:lnTo>
                    <a:pt x="7585" y="9954"/>
                  </a:lnTo>
                  <a:lnTo>
                    <a:pt x="7585" y="2870"/>
                  </a:lnTo>
                  <a:lnTo>
                    <a:pt x="6834" y="2870"/>
                  </a:lnTo>
                  <a:lnTo>
                    <a:pt x="6834" y="2155"/>
                  </a:lnTo>
                  <a:lnTo>
                    <a:pt x="6072" y="2155"/>
                  </a:lnTo>
                  <a:lnTo>
                    <a:pt x="6072" y="1441"/>
                  </a:lnTo>
                  <a:lnTo>
                    <a:pt x="5310" y="1441"/>
                  </a:lnTo>
                  <a:lnTo>
                    <a:pt x="5310" y="726"/>
                  </a:lnTo>
                  <a:lnTo>
                    <a:pt x="4548" y="726"/>
                  </a:lnTo>
                  <a:lnTo>
                    <a:pt x="4548" y="0"/>
                  </a:lnTo>
                  <a:close/>
                </a:path>
              </a:pathLst>
            </a:custGeom>
            <a:solidFill>
              <a:srgbClr val="00FFFF">
                <a:alpha val="2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9">
              <a:extLst>
                <a:ext uri="{FF2B5EF4-FFF2-40B4-BE49-F238E27FC236}">
                  <a16:creationId xmlns:a16="http://schemas.microsoft.com/office/drawing/2014/main" id="{B7C0653D-49D4-D86D-0829-92D44A221C2D}"/>
                </a:ext>
              </a:extLst>
            </p:cNvPr>
            <p:cNvSpPr/>
            <p:nvPr/>
          </p:nvSpPr>
          <p:spPr>
            <a:xfrm>
              <a:off x="2708950" y="1461925"/>
              <a:ext cx="189650" cy="248250"/>
            </a:xfrm>
            <a:custGeom>
              <a:avLst/>
              <a:gdLst/>
              <a:ahLst/>
              <a:cxnLst/>
              <a:rect l="l" t="t" r="r" b="b"/>
              <a:pathLst>
                <a:path w="7586" h="9930" extrusionOk="0">
                  <a:moveTo>
                    <a:pt x="6073" y="0"/>
                  </a:moveTo>
                  <a:lnTo>
                    <a:pt x="6073" y="3548"/>
                  </a:lnTo>
                  <a:lnTo>
                    <a:pt x="5323" y="3548"/>
                  </a:lnTo>
                  <a:lnTo>
                    <a:pt x="5323" y="4263"/>
                  </a:lnTo>
                  <a:lnTo>
                    <a:pt x="4561" y="4263"/>
                  </a:lnTo>
                  <a:lnTo>
                    <a:pt x="4561" y="4989"/>
                  </a:lnTo>
                  <a:lnTo>
                    <a:pt x="3037" y="4989"/>
                  </a:lnTo>
                  <a:lnTo>
                    <a:pt x="3037" y="4275"/>
                  </a:lnTo>
                  <a:lnTo>
                    <a:pt x="2287" y="4275"/>
                  </a:lnTo>
                  <a:lnTo>
                    <a:pt x="2287" y="3560"/>
                  </a:lnTo>
                  <a:lnTo>
                    <a:pt x="1525" y="3560"/>
                  </a:lnTo>
                  <a:lnTo>
                    <a:pt x="1525" y="24"/>
                  </a:lnTo>
                  <a:lnTo>
                    <a:pt x="1" y="24"/>
                  </a:lnTo>
                  <a:lnTo>
                    <a:pt x="1" y="4263"/>
                  </a:lnTo>
                  <a:lnTo>
                    <a:pt x="763" y="4263"/>
                  </a:lnTo>
                  <a:lnTo>
                    <a:pt x="763" y="4965"/>
                  </a:lnTo>
                  <a:lnTo>
                    <a:pt x="1525" y="4965"/>
                  </a:lnTo>
                  <a:lnTo>
                    <a:pt x="1525" y="5679"/>
                  </a:lnTo>
                  <a:lnTo>
                    <a:pt x="2287" y="5679"/>
                  </a:lnTo>
                  <a:lnTo>
                    <a:pt x="2287" y="6394"/>
                  </a:lnTo>
                  <a:lnTo>
                    <a:pt x="3037" y="6394"/>
                  </a:lnTo>
                  <a:lnTo>
                    <a:pt x="3037" y="9930"/>
                  </a:lnTo>
                  <a:lnTo>
                    <a:pt x="4561" y="9930"/>
                  </a:lnTo>
                  <a:lnTo>
                    <a:pt x="4561" y="6406"/>
                  </a:lnTo>
                  <a:lnTo>
                    <a:pt x="5323" y="6406"/>
                  </a:lnTo>
                  <a:lnTo>
                    <a:pt x="5323" y="5691"/>
                  </a:lnTo>
                  <a:lnTo>
                    <a:pt x="6073" y="5691"/>
                  </a:lnTo>
                  <a:lnTo>
                    <a:pt x="6073" y="4977"/>
                  </a:lnTo>
                  <a:lnTo>
                    <a:pt x="6835" y="4977"/>
                  </a:lnTo>
                  <a:lnTo>
                    <a:pt x="6835" y="4263"/>
                  </a:lnTo>
                  <a:lnTo>
                    <a:pt x="7585" y="4263"/>
                  </a:lnTo>
                  <a:lnTo>
                    <a:pt x="7585" y="0"/>
                  </a:lnTo>
                  <a:close/>
                </a:path>
              </a:pathLst>
            </a:custGeom>
            <a:solidFill>
              <a:srgbClr val="00FFFF">
                <a:alpha val="2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9">
              <a:extLst>
                <a:ext uri="{FF2B5EF4-FFF2-40B4-BE49-F238E27FC236}">
                  <a16:creationId xmlns:a16="http://schemas.microsoft.com/office/drawing/2014/main" id="{2E010FF0-19B8-348E-FF65-F3D9B48E9A8C}"/>
                </a:ext>
              </a:extLst>
            </p:cNvPr>
            <p:cNvSpPr/>
            <p:nvPr/>
          </p:nvSpPr>
          <p:spPr>
            <a:xfrm>
              <a:off x="3050975" y="1488400"/>
              <a:ext cx="110150" cy="192925"/>
            </a:xfrm>
            <a:custGeom>
              <a:avLst/>
              <a:gdLst/>
              <a:ahLst/>
              <a:cxnLst/>
              <a:rect l="l" t="t" r="r" b="b"/>
              <a:pathLst>
                <a:path w="4406" h="7717" extrusionOk="0">
                  <a:moveTo>
                    <a:pt x="0" y="1"/>
                  </a:moveTo>
                  <a:lnTo>
                    <a:pt x="0" y="1108"/>
                  </a:lnTo>
                  <a:lnTo>
                    <a:pt x="0" y="2203"/>
                  </a:lnTo>
                  <a:lnTo>
                    <a:pt x="0" y="5513"/>
                  </a:lnTo>
                  <a:lnTo>
                    <a:pt x="0" y="6609"/>
                  </a:lnTo>
                  <a:lnTo>
                    <a:pt x="0" y="7716"/>
                  </a:lnTo>
                  <a:lnTo>
                    <a:pt x="1107" y="7716"/>
                  </a:lnTo>
                  <a:lnTo>
                    <a:pt x="1107" y="6609"/>
                  </a:lnTo>
                  <a:lnTo>
                    <a:pt x="2203" y="6609"/>
                  </a:lnTo>
                  <a:lnTo>
                    <a:pt x="2203" y="5537"/>
                  </a:lnTo>
                  <a:lnTo>
                    <a:pt x="2274" y="5513"/>
                  </a:lnTo>
                  <a:lnTo>
                    <a:pt x="3310" y="5513"/>
                  </a:lnTo>
                  <a:lnTo>
                    <a:pt x="3310" y="4406"/>
                  </a:lnTo>
                  <a:lnTo>
                    <a:pt x="4405" y="4406"/>
                  </a:lnTo>
                  <a:lnTo>
                    <a:pt x="4405" y="3311"/>
                  </a:lnTo>
                  <a:lnTo>
                    <a:pt x="3310" y="3311"/>
                  </a:lnTo>
                  <a:lnTo>
                    <a:pt x="3310" y="2203"/>
                  </a:lnTo>
                  <a:lnTo>
                    <a:pt x="2203" y="2203"/>
                  </a:lnTo>
                  <a:lnTo>
                    <a:pt x="2203" y="1108"/>
                  </a:lnTo>
                  <a:lnTo>
                    <a:pt x="1107" y="1108"/>
                  </a:lnTo>
                  <a:lnTo>
                    <a:pt x="1107" y="1"/>
                  </a:lnTo>
                  <a:close/>
                </a:path>
              </a:pathLst>
            </a:custGeom>
            <a:solidFill>
              <a:srgbClr val="00FFFF">
                <a:alpha val="2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8" name="Google Shape;778;p39">
            <a:extLst>
              <a:ext uri="{FF2B5EF4-FFF2-40B4-BE49-F238E27FC236}">
                <a16:creationId xmlns:a16="http://schemas.microsoft.com/office/drawing/2014/main" id="{0DB25581-3563-0D2F-7D54-AAE1B3AC80E4}"/>
              </a:ext>
            </a:extLst>
          </p:cNvPr>
          <p:cNvGrpSpPr/>
          <p:nvPr/>
        </p:nvGrpSpPr>
        <p:grpSpPr>
          <a:xfrm>
            <a:off x="1713856" y="1285976"/>
            <a:ext cx="722450" cy="158692"/>
            <a:chOff x="2028225" y="1461925"/>
            <a:chExt cx="1132900" cy="248850"/>
          </a:xfrm>
        </p:grpSpPr>
        <p:sp>
          <p:nvSpPr>
            <p:cNvPr id="779" name="Google Shape;779;p39">
              <a:extLst>
                <a:ext uri="{FF2B5EF4-FFF2-40B4-BE49-F238E27FC236}">
                  <a16:creationId xmlns:a16="http://schemas.microsoft.com/office/drawing/2014/main" id="{2B1A1FF1-58D7-328C-BB72-8F52F52CBD17}"/>
                </a:ext>
              </a:extLst>
            </p:cNvPr>
            <p:cNvSpPr/>
            <p:nvPr/>
          </p:nvSpPr>
          <p:spPr>
            <a:xfrm>
              <a:off x="2028225" y="1462225"/>
              <a:ext cx="189625" cy="247675"/>
            </a:xfrm>
            <a:custGeom>
              <a:avLst/>
              <a:gdLst/>
              <a:ahLst/>
              <a:cxnLst/>
              <a:rect l="l" t="t" r="r" b="b"/>
              <a:pathLst>
                <a:path w="7585" h="9907" extrusionOk="0">
                  <a:moveTo>
                    <a:pt x="5310" y="1429"/>
                  </a:moveTo>
                  <a:lnTo>
                    <a:pt x="5310" y="2119"/>
                  </a:lnTo>
                  <a:lnTo>
                    <a:pt x="6072" y="2119"/>
                  </a:lnTo>
                  <a:lnTo>
                    <a:pt x="6072" y="3536"/>
                  </a:lnTo>
                  <a:lnTo>
                    <a:pt x="5310" y="3536"/>
                  </a:lnTo>
                  <a:lnTo>
                    <a:pt x="5310" y="4251"/>
                  </a:lnTo>
                  <a:lnTo>
                    <a:pt x="1512" y="4251"/>
                  </a:lnTo>
                  <a:lnTo>
                    <a:pt x="1512" y="1429"/>
                  </a:lnTo>
                  <a:close/>
                  <a:moveTo>
                    <a:pt x="0" y="0"/>
                  </a:moveTo>
                  <a:lnTo>
                    <a:pt x="0" y="9906"/>
                  </a:lnTo>
                  <a:lnTo>
                    <a:pt x="1512" y="9906"/>
                  </a:lnTo>
                  <a:lnTo>
                    <a:pt x="1512" y="5679"/>
                  </a:lnTo>
                  <a:lnTo>
                    <a:pt x="6072" y="5679"/>
                  </a:lnTo>
                  <a:lnTo>
                    <a:pt x="6072" y="4965"/>
                  </a:lnTo>
                  <a:lnTo>
                    <a:pt x="6834" y="4965"/>
                  </a:lnTo>
                  <a:lnTo>
                    <a:pt x="6834" y="4251"/>
                  </a:lnTo>
                  <a:lnTo>
                    <a:pt x="7584" y="4251"/>
                  </a:lnTo>
                  <a:lnTo>
                    <a:pt x="7584" y="1429"/>
                  </a:lnTo>
                  <a:lnTo>
                    <a:pt x="6834" y="1429"/>
                  </a:lnTo>
                  <a:lnTo>
                    <a:pt x="6834" y="714"/>
                  </a:lnTo>
                  <a:lnTo>
                    <a:pt x="6072" y="714"/>
                  </a:lnTo>
                  <a:lnTo>
                    <a:pt x="60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9">
              <a:extLst>
                <a:ext uri="{FF2B5EF4-FFF2-40B4-BE49-F238E27FC236}">
                  <a16:creationId xmlns:a16="http://schemas.microsoft.com/office/drawing/2014/main" id="{6841CC06-D5DD-F930-3BE5-26297C481139}"/>
                </a:ext>
              </a:extLst>
            </p:cNvPr>
            <p:cNvSpPr/>
            <p:nvPr/>
          </p:nvSpPr>
          <p:spPr>
            <a:xfrm>
              <a:off x="2255025" y="1462500"/>
              <a:ext cx="189925" cy="247675"/>
            </a:xfrm>
            <a:custGeom>
              <a:avLst/>
              <a:gdLst/>
              <a:ahLst/>
              <a:cxnLst/>
              <a:rect l="l" t="t" r="r" b="b"/>
              <a:pathLst>
                <a:path w="7597" h="9907" extrusionOk="0">
                  <a:moveTo>
                    <a:pt x="1" y="1"/>
                  </a:moveTo>
                  <a:lnTo>
                    <a:pt x="1" y="9907"/>
                  </a:lnTo>
                  <a:lnTo>
                    <a:pt x="7597" y="9907"/>
                  </a:lnTo>
                  <a:lnTo>
                    <a:pt x="7597" y="8502"/>
                  </a:lnTo>
                  <a:lnTo>
                    <a:pt x="1525" y="8502"/>
                  </a:lnTo>
                  <a:lnTo>
                    <a:pt x="15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9">
              <a:extLst>
                <a:ext uri="{FF2B5EF4-FFF2-40B4-BE49-F238E27FC236}">
                  <a16:creationId xmlns:a16="http://schemas.microsoft.com/office/drawing/2014/main" id="{929EB533-B05E-DCC8-3C08-1ABC6595F1C3}"/>
                </a:ext>
              </a:extLst>
            </p:cNvPr>
            <p:cNvSpPr/>
            <p:nvPr/>
          </p:nvSpPr>
          <p:spPr>
            <a:xfrm>
              <a:off x="2482150" y="1461925"/>
              <a:ext cx="189625" cy="248850"/>
            </a:xfrm>
            <a:custGeom>
              <a:avLst/>
              <a:gdLst/>
              <a:ahLst/>
              <a:cxnLst/>
              <a:rect l="l" t="t" r="r" b="b"/>
              <a:pathLst>
                <a:path w="7585" h="9954" extrusionOk="0">
                  <a:moveTo>
                    <a:pt x="4548" y="2119"/>
                  </a:moveTo>
                  <a:lnTo>
                    <a:pt x="4548" y="2834"/>
                  </a:lnTo>
                  <a:lnTo>
                    <a:pt x="5310" y="2834"/>
                  </a:lnTo>
                  <a:lnTo>
                    <a:pt x="5310" y="3548"/>
                  </a:lnTo>
                  <a:lnTo>
                    <a:pt x="6072" y="3548"/>
                  </a:lnTo>
                  <a:lnTo>
                    <a:pt x="6072" y="5679"/>
                  </a:lnTo>
                  <a:lnTo>
                    <a:pt x="1512" y="5679"/>
                  </a:lnTo>
                  <a:lnTo>
                    <a:pt x="1512" y="3548"/>
                  </a:lnTo>
                  <a:lnTo>
                    <a:pt x="2274" y="3548"/>
                  </a:lnTo>
                  <a:lnTo>
                    <a:pt x="2274" y="2834"/>
                  </a:lnTo>
                  <a:lnTo>
                    <a:pt x="3036" y="2834"/>
                  </a:lnTo>
                  <a:lnTo>
                    <a:pt x="3036" y="2119"/>
                  </a:lnTo>
                  <a:close/>
                  <a:moveTo>
                    <a:pt x="3036" y="0"/>
                  </a:moveTo>
                  <a:lnTo>
                    <a:pt x="3036" y="726"/>
                  </a:lnTo>
                  <a:lnTo>
                    <a:pt x="2274" y="726"/>
                  </a:lnTo>
                  <a:lnTo>
                    <a:pt x="2274" y="1441"/>
                  </a:lnTo>
                  <a:lnTo>
                    <a:pt x="1512" y="1441"/>
                  </a:lnTo>
                  <a:lnTo>
                    <a:pt x="1512" y="2131"/>
                  </a:lnTo>
                  <a:lnTo>
                    <a:pt x="750" y="2131"/>
                  </a:lnTo>
                  <a:lnTo>
                    <a:pt x="750" y="2846"/>
                  </a:lnTo>
                  <a:lnTo>
                    <a:pt x="0" y="2846"/>
                  </a:lnTo>
                  <a:lnTo>
                    <a:pt x="0" y="9930"/>
                  </a:lnTo>
                  <a:lnTo>
                    <a:pt x="1512" y="9930"/>
                  </a:lnTo>
                  <a:lnTo>
                    <a:pt x="1512" y="7120"/>
                  </a:lnTo>
                  <a:lnTo>
                    <a:pt x="6072" y="7120"/>
                  </a:lnTo>
                  <a:lnTo>
                    <a:pt x="6072" y="9954"/>
                  </a:lnTo>
                  <a:lnTo>
                    <a:pt x="7585" y="9954"/>
                  </a:lnTo>
                  <a:lnTo>
                    <a:pt x="7585" y="2870"/>
                  </a:lnTo>
                  <a:lnTo>
                    <a:pt x="6834" y="2870"/>
                  </a:lnTo>
                  <a:lnTo>
                    <a:pt x="6834" y="2155"/>
                  </a:lnTo>
                  <a:lnTo>
                    <a:pt x="6072" y="2155"/>
                  </a:lnTo>
                  <a:lnTo>
                    <a:pt x="6072" y="1441"/>
                  </a:lnTo>
                  <a:lnTo>
                    <a:pt x="5310" y="1441"/>
                  </a:lnTo>
                  <a:lnTo>
                    <a:pt x="5310" y="726"/>
                  </a:lnTo>
                  <a:lnTo>
                    <a:pt x="4548" y="726"/>
                  </a:lnTo>
                  <a:lnTo>
                    <a:pt x="45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9">
              <a:extLst>
                <a:ext uri="{FF2B5EF4-FFF2-40B4-BE49-F238E27FC236}">
                  <a16:creationId xmlns:a16="http://schemas.microsoft.com/office/drawing/2014/main" id="{7F88644A-92D2-CF83-AB58-2429E8D57353}"/>
                </a:ext>
              </a:extLst>
            </p:cNvPr>
            <p:cNvSpPr/>
            <p:nvPr/>
          </p:nvSpPr>
          <p:spPr>
            <a:xfrm>
              <a:off x="2708950" y="1461925"/>
              <a:ext cx="189650" cy="248250"/>
            </a:xfrm>
            <a:custGeom>
              <a:avLst/>
              <a:gdLst/>
              <a:ahLst/>
              <a:cxnLst/>
              <a:rect l="l" t="t" r="r" b="b"/>
              <a:pathLst>
                <a:path w="7586" h="9930" extrusionOk="0">
                  <a:moveTo>
                    <a:pt x="6073" y="0"/>
                  </a:moveTo>
                  <a:lnTo>
                    <a:pt x="6073" y="3548"/>
                  </a:lnTo>
                  <a:lnTo>
                    <a:pt x="5323" y="3548"/>
                  </a:lnTo>
                  <a:lnTo>
                    <a:pt x="5323" y="4263"/>
                  </a:lnTo>
                  <a:lnTo>
                    <a:pt x="4561" y="4263"/>
                  </a:lnTo>
                  <a:lnTo>
                    <a:pt x="4561" y="4989"/>
                  </a:lnTo>
                  <a:lnTo>
                    <a:pt x="3037" y="4989"/>
                  </a:lnTo>
                  <a:lnTo>
                    <a:pt x="3037" y="4275"/>
                  </a:lnTo>
                  <a:lnTo>
                    <a:pt x="2287" y="4275"/>
                  </a:lnTo>
                  <a:lnTo>
                    <a:pt x="2287" y="3560"/>
                  </a:lnTo>
                  <a:lnTo>
                    <a:pt x="1525" y="3560"/>
                  </a:lnTo>
                  <a:lnTo>
                    <a:pt x="1525" y="24"/>
                  </a:lnTo>
                  <a:lnTo>
                    <a:pt x="1" y="24"/>
                  </a:lnTo>
                  <a:lnTo>
                    <a:pt x="1" y="4263"/>
                  </a:lnTo>
                  <a:lnTo>
                    <a:pt x="763" y="4263"/>
                  </a:lnTo>
                  <a:lnTo>
                    <a:pt x="763" y="4965"/>
                  </a:lnTo>
                  <a:lnTo>
                    <a:pt x="1525" y="4965"/>
                  </a:lnTo>
                  <a:lnTo>
                    <a:pt x="1525" y="5679"/>
                  </a:lnTo>
                  <a:lnTo>
                    <a:pt x="2287" y="5679"/>
                  </a:lnTo>
                  <a:lnTo>
                    <a:pt x="2287" y="6394"/>
                  </a:lnTo>
                  <a:lnTo>
                    <a:pt x="3037" y="6394"/>
                  </a:lnTo>
                  <a:lnTo>
                    <a:pt x="3037" y="9930"/>
                  </a:lnTo>
                  <a:lnTo>
                    <a:pt x="4561" y="9930"/>
                  </a:lnTo>
                  <a:lnTo>
                    <a:pt x="4561" y="6406"/>
                  </a:lnTo>
                  <a:lnTo>
                    <a:pt x="5323" y="6406"/>
                  </a:lnTo>
                  <a:lnTo>
                    <a:pt x="5323" y="5691"/>
                  </a:lnTo>
                  <a:lnTo>
                    <a:pt x="6073" y="5691"/>
                  </a:lnTo>
                  <a:lnTo>
                    <a:pt x="6073" y="4977"/>
                  </a:lnTo>
                  <a:lnTo>
                    <a:pt x="6835" y="4977"/>
                  </a:lnTo>
                  <a:lnTo>
                    <a:pt x="6835" y="4263"/>
                  </a:lnTo>
                  <a:lnTo>
                    <a:pt x="7585" y="4263"/>
                  </a:lnTo>
                  <a:lnTo>
                    <a:pt x="7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9">
              <a:extLst>
                <a:ext uri="{FF2B5EF4-FFF2-40B4-BE49-F238E27FC236}">
                  <a16:creationId xmlns:a16="http://schemas.microsoft.com/office/drawing/2014/main" id="{F63D4BE1-F7B1-61E7-6775-42E04C15B02D}"/>
                </a:ext>
              </a:extLst>
            </p:cNvPr>
            <p:cNvSpPr/>
            <p:nvPr/>
          </p:nvSpPr>
          <p:spPr>
            <a:xfrm>
              <a:off x="3050975" y="1488400"/>
              <a:ext cx="110150" cy="192925"/>
            </a:xfrm>
            <a:custGeom>
              <a:avLst/>
              <a:gdLst/>
              <a:ahLst/>
              <a:cxnLst/>
              <a:rect l="l" t="t" r="r" b="b"/>
              <a:pathLst>
                <a:path w="4406" h="7717" extrusionOk="0">
                  <a:moveTo>
                    <a:pt x="0" y="1"/>
                  </a:moveTo>
                  <a:lnTo>
                    <a:pt x="0" y="1108"/>
                  </a:lnTo>
                  <a:lnTo>
                    <a:pt x="0" y="2203"/>
                  </a:lnTo>
                  <a:lnTo>
                    <a:pt x="0" y="5513"/>
                  </a:lnTo>
                  <a:lnTo>
                    <a:pt x="0" y="6609"/>
                  </a:lnTo>
                  <a:lnTo>
                    <a:pt x="0" y="7716"/>
                  </a:lnTo>
                  <a:lnTo>
                    <a:pt x="1107" y="7716"/>
                  </a:lnTo>
                  <a:lnTo>
                    <a:pt x="1107" y="6609"/>
                  </a:lnTo>
                  <a:lnTo>
                    <a:pt x="2203" y="6609"/>
                  </a:lnTo>
                  <a:lnTo>
                    <a:pt x="2203" y="5537"/>
                  </a:lnTo>
                  <a:lnTo>
                    <a:pt x="2274" y="5513"/>
                  </a:lnTo>
                  <a:lnTo>
                    <a:pt x="3310" y="5513"/>
                  </a:lnTo>
                  <a:lnTo>
                    <a:pt x="3310" y="4406"/>
                  </a:lnTo>
                  <a:lnTo>
                    <a:pt x="4405" y="4406"/>
                  </a:lnTo>
                  <a:lnTo>
                    <a:pt x="4405" y="3311"/>
                  </a:lnTo>
                  <a:lnTo>
                    <a:pt x="3310" y="3311"/>
                  </a:lnTo>
                  <a:lnTo>
                    <a:pt x="3310" y="2203"/>
                  </a:lnTo>
                  <a:lnTo>
                    <a:pt x="2203" y="2203"/>
                  </a:lnTo>
                  <a:lnTo>
                    <a:pt x="2203" y="1108"/>
                  </a:lnTo>
                  <a:lnTo>
                    <a:pt x="1107" y="1108"/>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470815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21">
          <a:extLst>
            <a:ext uri="{FF2B5EF4-FFF2-40B4-BE49-F238E27FC236}">
              <a16:creationId xmlns:a16="http://schemas.microsoft.com/office/drawing/2014/main" id="{26B905D4-06E5-B800-4C77-8E58D67EBD45}"/>
            </a:ext>
          </a:extLst>
        </p:cNvPr>
        <p:cNvGrpSpPr/>
        <p:nvPr/>
      </p:nvGrpSpPr>
      <p:grpSpPr>
        <a:xfrm>
          <a:off x="0" y="0"/>
          <a:ext cx="0" cy="0"/>
          <a:chOff x="0" y="0"/>
          <a:chExt cx="0" cy="0"/>
        </a:xfrm>
      </p:grpSpPr>
      <p:sp>
        <p:nvSpPr>
          <p:cNvPr id="1123" name="Google Shape;1123;p52">
            <a:extLst>
              <a:ext uri="{FF2B5EF4-FFF2-40B4-BE49-F238E27FC236}">
                <a16:creationId xmlns:a16="http://schemas.microsoft.com/office/drawing/2014/main" id="{2F4E9266-CB7A-0044-1343-6121D5BB5B8A}"/>
              </a:ext>
            </a:extLst>
          </p:cNvPr>
          <p:cNvSpPr txBox="1">
            <a:spLocks noGrp="1"/>
          </p:cNvSpPr>
          <p:nvPr>
            <p:ph type="title"/>
          </p:nvPr>
        </p:nvSpPr>
        <p:spPr>
          <a:xfrm>
            <a:off x="669900" y="539600"/>
            <a:ext cx="7970100" cy="93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LONGEST INCREASING SUBSEQUENCE</a:t>
            </a:r>
            <a:endParaRPr dirty="0"/>
          </a:p>
        </p:txBody>
      </p:sp>
      <p:sp>
        <p:nvSpPr>
          <p:cNvPr id="26" name="TextBox 25">
            <a:extLst>
              <a:ext uri="{FF2B5EF4-FFF2-40B4-BE49-F238E27FC236}">
                <a16:creationId xmlns:a16="http://schemas.microsoft.com/office/drawing/2014/main" id="{40D718F2-C57F-B935-FAD4-ACF2DA721BD9}"/>
              </a:ext>
            </a:extLst>
          </p:cNvPr>
          <p:cNvSpPr txBox="1"/>
          <p:nvPr/>
        </p:nvSpPr>
        <p:spPr>
          <a:xfrm>
            <a:off x="1099725" y="2205900"/>
            <a:ext cx="6944550" cy="2246769"/>
          </a:xfrm>
          <a:prstGeom prst="rect">
            <a:avLst/>
          </a:prstGeom>
          <a:noFill/>
        </p:spPr>
        <p:txBody>
          <a:bodyPr wrap="square" rtlCol="0">
            <a:spAutoFit/>
          </a:bodyPr>
          <a:lstStyle/>
          <a:p>
            <a:pPr algn="ctr"/>
            <a:r>
              <a:rPr lang="en-US" sz="2000" dirty="0">
                <a:solidFill>
                  <a:srgbClr val="EAE5C4"/>
                </a:solidFill>
                <a:latin typeface="Roboto" panose="02000000000000000000" pitchFamily="2" charset="0"/>
                <a:ea typeface="Roboto" panose="02000000000000000000" pitchFamily="2" charset="0"/>
                <a:cs typeface="Roboto" panose="02000000000000000000" pitchFamily="2" charset="0"/>
              </a:rPr>
              <a:t>You are given an array containing n integers. Your task is to determine the longest increasing subsequence in the array, i.e., the longest subsequence where every element is larger than the previous one. A subsequence is a sequence that can be derived from the array by deleting some elements without changing the order of the remaining elements.</a:t>
            </a:r>
          </a:p>
          <a:p>
            <a:pPr algn="ctr"/>
            <a:r>
              <a:rPr lang="pt-BR" sz="2000" dirty="0">
                <a:solidFill>
                  <a:srgbClr val="EAE5C4"/>
                </a:solidFill>
                <a:latin typeface="Roboto" panose="02000000000000000000" pitchFamily="2" charset="0"/>
                <a:ea typeface="Roboto" panose="02000000000000000000" pitchFamily="2" charset="0"/>
                <a:cs typeface="Roboto" panose="02000000000000000000" pitchFamily="2" charset="0"/>
              </a:rPr>
              <a:t>(1 ≤ n ≤ 2·(10^5); 	1 ≤ x</a:t>
            </a:r>
            <a:r>
              <a:rPr lang="pt-BR" sz="2000" baseline="-25000" dirty="0">
                <a:solidFill>
                  <a:srgbClr val="EAE5C4"/>
                </a:solidFill>
                <a:latin typeface="Roboto" panose="02000000000000000000" pitchFamily="2" charset="0"/>
                <a:ea typeface="Roboto" panose="02000000000000000000" pitchFamily="2" charset="0"/>
                <a:cs typeface="Roboto" panose="02000000000000000000" pitchFamily="2" charset="0"/>
              </a:rPr>
              <a:t>i</a:t>
            </a:r>
            <a:r>
              <a:rPr lang="pt-BR" sz="2000" dirty="0">
                <a:solidFill>
                  <a:srgbClr val="EAE5C4"/>
                </a:solidFill>
                <a:latin typeface="Roboto" panose="02000000000000000000" pitchFamily="2" charset="0"/>
                <a:ea typeface="Roboto" panose="02000000000000000000" pitchFamily="2" charset="0"/>
                <a:cs typeface="Roboto" panose="02000000000000000000" pitchFamily="2" charset="0"/>
              </a:rPr>
              <a:t> ≤ 2·(10^5))</a:t>
            </a:r>
            <a:endParaRPr lang="en-IN" sz="2000" dirty="0">
              <a:solidFill>
                <a:srgbClr val="EAE5C4"/>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1879760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83">
          <a:extLst>
            <a:ext uri="{FF2B5EF4-FFF2-40B4-BE49-F238E27FC236}">
              <a16:creationId xmlns:a16="http://schemas.microsoft.com/office/drawing/2014/main" id="{5290E71D-926A-49ED-7CCF-87121C8EC84D}"/>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DA9EE593-F546-33EE-B282-AD3FEFECC715}"/>
              </a:ext>
            </a:extLst>
          </p:cNvPr>
          <p:cNvSpPr txBox="1"/>
          <p:nvPr/>
        </p:nvSpPr>
        <p:spPr>
          <a:xfrm>
            <a:off x="4102959" y="773650"/>
            <a:ext cx="938078" cy="400110"/>
          </a:xfrm>
          <a:prstGeom prst="rect">
            <a:avLst/>
          </a:prstGeom>
          <a:noFill/>
        </p:spPr>
        <p:txBody>
          <a:bodyPr wrap="none" rtlCol="0">
            <a:spAutoFit/>
          </a:bodyPr>
          <a:lstStyle/>
          <a:p>
            <a:pPr algn="ctr"/>
            <a:r>
              <a:rPr lang="en-IN" sz="2000" dirty="0">
                <a:solidFill>
                  <a:srgbClr val="EAE5C4"/>
                </a:solidFill>
                <a:latin typeface="Cascadia Code SemiBold" panose="020B0609020000020004" pitchFamily="49" charset="0"/>
                <a:cs typeface="Cascadia Code SemiBold" panose="020B0609020000020004" pitchFamily="49" charset="0"/>
              </a:rPr>
              <a:t>N = 8</a:t>
            </a:r>
          </a:p>
        </p:txBody>
      </p:sp>
      <p:sp>
        <p:nvSpPr>
          <p:cNvPr id="8" name="TextBox 7">
            <a:extLst>
              <a:ext uri="{FF2B5EF4-FFF2-40B4-BE49-F238E27FC236}">
                <a16:creationId xmlns:a16="http://schemas.microsoft.com/office/drawing/2014/main" id="{7C61D170-C095-CF6E-F6D9-696D75EE9F17}"/>
              </a:ext>
            </a:extLst>
          </p:cNvPr>
          <p:cNvSpPr txBox="1"/>
          <p:nvPr/>
        </p:nvSpPr>
        <p:spPr>
          <a:xfrm>
            <a:off x="1959744" y="1440320"/>
            <a:ext cx="5224507" cy="523220"/>
          </a:xfrm>
          <a:prstGeom prst="rect">
            <a:avLst/>
          </a:prstGeom>
          <a:noFill/>
        </p:spPr>
        <p:txBody>
          <a:bodyPr wrap="none" rtlCol="0">
            <a:spAutoFit/>
          </a:bodyPr>
          <a:lstStyle/>
          <a:p>
            <a:pPr algn="ctr"/>
            <a:r>
              <a:rPr lang="en-IN" sz="2800" dirty="0">
                <a:solidFill>
                  <a:srgbClr val="EAE5C4"/>
                </a:solidFill>
                <a:latin typeface="Cascadia Code SemiBold" panose="020B0609020000020004" pitchFamily="49" charset="0"/>
                <a:cs typeface="Cascadia Code SemiBold" panose="020B0609020000020004" pitchFamily="49" charset="0"/>
              </a:rPr>
              <a:t>[7, </a:t>
            </a:r>
            <a:r>
              <a:rPr lang="en-IN" sz="2800" u="sng" dirty="0">
                <a:solidFill>
                  <a:srgbClr val="EAE5C4"/>
                </a:solidFill>
                <a:latin typeface="Cascadia Code SemiBold" panose="020B0609020000020004" pitchFamily="49" charset="0"/>
                <a:cs typeface="Cascadia Code SemiBold" panose="020B0609020000020004" pitchFamily="49" charset="0"/>
              </a:rPr>
              <a:t>3</a:t>
            </a:r>
            <a:r>
              <a:rPr lang="en-IN" sz="2800" dirty="0">
                <a:solidFill>
                  <a:srgbClr val="EAE5C4"/>
                </a:solidFill>
                <a:latin typeface="Cascadia Code SemiBold" panose="020B0609020000020004" pitchFamily="49" charset="0"/>
                <a:cs typeface="Cascadia Code SemiBold" panose="020B0609020000020004" pitchFamily="49" charset="0"/>
              </a:rPr>
              <a:t>, </a:t>
            </a:r>
            <a:r>
              <a:rPr lang="en-IN" sz="2800" u="sng" dirty="0">
                <a:solidFill>
                  <a:srgbClr val="EAE5C4"/>
                </a:solidFill>
                <a:latin typeface="Cascadia Code SemiBold" panose="020B0609020000020004" pitchFamily="49" charset="0"/>
                <a:cs typeface="Cascadia Code SemiBold" panose="020B0609020000020004" pitchFamily="49" charset="0"/>
              </a:rPr>
              <a:t>5</a:t>
            </a:r>
            <a:r>
              <a:rPr lang="en-IN" sz="2800" dirty="0">
                <a:solidFill>
                  <a:srgbClr val="EAE5C4"/>
                </a:solidFill>
                <a:latin typeface="Cascadia Code SemiBold" panose="020B0609020000020004" pitchFamily="49" charset="0"/>
                <a:cs typeface="Cascadia Code SemiBold" panose="020B0609020000020004" pitchFamily="49" charset="0"/>
              </a:rPr>
              <a:t>, 3, </a:t>
            </a:r>
            <a:r>
              <a:rPr lang="en-IN" sz="2800" u="sng" dirty="0">
                <a:solidFill>
                  <a:srgbClr val="EAE5C4"/>
                </a:solidFill>
                <a:latin typeface="Cascadia Code SemiBold" panose="020B0609020000020004" pitchFamily="49" charset="0"/>
                <a:cs typeface="Cascadia Code SemiBold" panose="020B0609020000020004" pitchFamily="49" charset="0"/>
              </a:rPr>
              <a:t>6</a:t>
            </a:r>
            <a:r>
              <a:rPr lang="en-IN" sz="2800" dirty="0">
                <a:solidFill>
                  <a:srgbClr val="EAE5C4"/>
                </a:solidFill>
                <a:latin typeface="Cascadia Code SemiBold" panose="020B0609020000020004" pitchFamily="49" charset="0"/>
                <a:cs typeface="Cascadia Code SemiBold" panose="020B0609020000020004" pitchFamily="49" charset="0"/>
              </a:rPr>
              <a:t>, 2, </a:t>
            </a:r>
            <a:r>
              <a:rPr lang="en-IN" sz="2800" u="sng" dirty="0">
                <a:solidFill>
                  <a:srgbClr val="EAE5C4"/>
                </a:solidFill>
                <a:latin typeface="Cascadia Code SemiBold" panose="020B0609020000020004" pitchFamily="49" charset="0"/>
                <a:cs typeface="Cascadia Code SemiBold" panose="020B0609020000020004" pitchFamily="49" charset="0"/>
              </a:rPr>
              <a:t>9</a:t>
            </a:r>
            <a:r>
              <a:rPr lang="en-IN" sz="2800" dirty="0">
                <a:solidFill>
                  <a:srgbClr val="EAE5C4"/>
                </a:solidFill>
                <a:latin typeface="Cascadia Code SemiBold" panose="020B0609020000020004" pitchFamily="49" charset="0"/>
                <a:cs typeface="Cascadia Code SemiBold" panose="020B0609020000020004" pitchFamily="49" charset="0"/>
              </a:rPr>
              <a:t>, 8]</a:t>
            </a:r>
          </a:p>
        </p:txBody>
      </p:sp>
      <p:sp>
        <p:nvSpPr>
          <p:cNvPr id="2" name="TextBox 1">
            <a:extLst>
              <a:ext uri="{FF2B5EF4-FFF2-40B4-BE49-F238E27FC236}">
                <a16:creationId xmlns:a16="http://schemas.microsoft.com/office/drawing/2014/main" id="{4E0D0FB0-D3A2-320F-F323-646000D25BE0}"/>
              </a:ext>
            </a:extLst>
          </p:cNvPr>
          <p:cNvSpPr txBox="1"/>
          <p:nvPr/>
        </p:nvSpPr>
        <p:spPr>
          <a:xfrm>
            <a:off x="3219706" y="2571750"/>
            <a:ext cx="2704587" cy="523220"/>
          </a:xfrm>
          <a:prstGeom prst="rect">
            <a:avLst/>
          </a:prstGeom>
          <a:noFill/>
        </p:spPr>
        <p:txBody>
          <a:bodyPr wrap="none" rtlCol="0">
            <a:spAutoFit/>
          </a:bodyPr>
          <a:lstStyle/>
          <a:p>
            <a:pPr algn="ctr"/>
            <a:r>
              <a:rPr lang="en-IN" sz="2800" dirty="0">
                <a:solidFill>
                  <a:srgbClr val="EAE5C4"/>
                </a:solidFill>
                <a:latin typeface="Cascadia Code SemiBold" panose="020B0609020000020004" pitchFamily="49" charset="0"/>
                <a:cs typeface="Cascadia Code SemiBold" panose="020B0609020000020004" pitchFamily="49" charset="0"/>
              </a:rPr>
              <a:t>[</a:t>
            </a:r>
            <a:r>
              <a:rPr lang="en-IN" sz="2800" u="sng" dirty="0">
                <a:solidFill>
                  <a:srgbClr val="EAE5C4"/>
                </a:solidFill>
                <a:latin typeface="Cascadia Code SemiBold" panose="020B0609020000020004" pitchFamily="49" charset="0"/>
                <a:cs typeface="Cascadia Code SemiBold" panose="020B0609020000020004" pitchFamily="49" charset="0"/>
              </a:rPr>
              <a:t>3</a:t>
            </a:r>
            <a:r>
              <a:rPr lang="en-IN" sz="2800" dirty="0">
                <a:solidFill>
                  <a:srgbClr val="EAE5C4"/>
                </a:solidFill>
                <a:latin typeface="Cascadia Code SemiBold" panose="020B0609020000020004" pitchFamily="49" charset="0"/>
                <a:cs typeface="Cascadia Code SemiBold" panose="020B0609020000020004" pitchFamily="49" charset="0"/>
              </a:rPr>
              <a:t>, </a:t>
            </a:r>
            <a:r>
              <a:rPr lang="en-IN" sz="2800" u="sng" dirty="0">
                <a:solidFill>
                  <a:srgbClr val="EAE5C4"/>
                </a:solidFill>
                <a:latin typeface="Cascadia Code SemiBold" panose="020B0609020000020004" pitchFamily="49" charset="0"/>
                <a:cs typeface="Cascadia Code SemiBold" panose="020B0609020000020004" pitchFamily="49" charset="0"/>
              </a:rPr>
              <a:t>5</a:t>
            </a:r>
            <a:r>
              <a:rPr lang="en-IN" sz="2800" dirty="0">
                <a:solidFill>
                  <a:srgbClr val="EAE5C4"/>
                </a:solidFill>
                <a:latin typeface="Cascadia Code SemiBold" panose="020B0609020000020004" pitchFamily="49" charset="0"/>
                <a:cs typeface="Cascadia Code SemiBold" panose="020B0609020000020004" pitchFamily="49" charset="0"/>
              </a:rPr>
              <a:t>, </a:t>
            </a:r>
            <a:r>
              <a:rPr lang="en-IN" sz="2800" u="sng" dirty="0">
                <a:solidFill>
                  <a:srgbClr val="EAE5C4"/>
                </a:solidFill>
                <a:latin typeface="Cascadia Code SemiBold" panose="020B0609020000020004" pitchFamily="49" charset="0"/>
                <a:cs typeface="Cascadia Code SemiBold" panose="020B0609020000020004" pitchFamily="49" charset="0"/>
              </a:rPr>
              <a:t>6</a:t>
            </a:r>
            <a:r>
              <a:rPr lang="en-IN" sz="2800" dirty="0">
                <a:solidFill>
                  <a:srgbClr val="EAE5C4"/>
                </a:solidFill>
                <a:latin typeface="Cascadia Code SemiBold" panose="020B0609020000020004" pitchFamily="49" charset="0"/>
                <a:cs typeface="Cascadia Code SemiBold" panose="020B0609020000020004" pitchFamily="49" charset="0"/>
              </a:rPr>
              <a:t>, </a:t>
            </a:r>
            <a:r>
              <a:rPr lang="en-IN" sz="2800" u="sng" dirty="0">
                <a:solidFill>
                  <a:srgbClr val="EAE5C4"/>
                </a:solidFill>
                <a:latin typeface="Cascadia Code SemiBold" panose="020B0609020000020004" pitchFamily="49" charset="0"/>
                <a:cs typeface="Cascadia Code SemiBold" panose="020B0609020000020004" pitchFamily="49" charset="0"/>
              </a:rPr>
              <a:t>9</a:t>
            </a:r>
            <a:r>
              <a:rPr lang="en-IN" sz="2800" dirty="0">
                <a:solidFill>
                  <a:srgbClr val="EAE5C4"/>
                </a:solidFill>
                <a:latin typeface="Cascadia Code SemiBold" panose="020B0609020000020004" pitchFamily="49" charset="0"/>
                <a:cs typeface="Cascadia Code SemiBold" panose="020B0609020000020004" pitchFamily="49" charset="0"/>
              </a:rPr>
              <a:t>]</a:t>
            </a:r>
          </a:p>
        </p:txBody>
      </p:sp>
      <p:cxnSp>
        <p:nvCxnSpPr>
          <p:cNvPr id="15" name="Straight Arrow Connector 14">
            <a:extLst>
              <a:ext uri="{FF2B5EF4-FFF2-40B4-BE49-F238E27FC236}">
                <a16:creationId xmlns:a16="http://schemas.microsoft.com/office/drawing/2014/main" id="{2DBBFF39-1401-2623-AC21-FA21D57E56AB}"/>
              </a:ext>
            </a:extLst>
          </p:cNvPr>
          <p:cNvCxnSpPr>
            <a:stCxn id="8" idx="2"/>
            <a:endCxn id="2" idx="0"/>
          </p:cNvCxnSpPr>
          <p:nvPr/>
        </p:nvCxnSpPr>
        <p:spPr>
          <a:xfrm>
            <a:off x="4571998" y="1963540"/>
            <a:ext cx="2" cy="60821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78A4B23-416E-A74F-BD2D-1F5944B24E79}"/>
              </a:ext>
            </a:extLst>
          </p:cNvPr>
          <p:cNvSpPr txBox="1"/>
          <p:nvPr/>
        </p:nvSpPr>
        <p:spPr>
          <a:xfrm>
            <a:off x="1164653" y="3703180"/>
            <a:ext cx="6814687" cy="400110"/>
          </a:xfrm>
          <a:prstGeom prst="rect">
            <a:avLst/>
          </a:prstGeom>
          <a:noFill/>
        </p:spPr>
        <p:txBody>
          <a:bodyPr wrap="none" rtlCol="0">
            <a:spAutoFit/>
          </a:bodyPr>
          <a:lstStyle/>
          <a:p>
            <a:pPr algn="ctr"/>
            <a:r>
              <a:rPr lang="en-IN" sz="2000" dirty="0">
                <a:solidFill>
                  <a:srgbClr val="EAE5C4"/>
                </a:solidFill>
                <a:latin typeface="Cascadia Code SemiBold" panose="020B0609020000020004" pitchFamily="49" charset="0"/>
                <a:cs typeface="Cascadia Code SemiBold" panose="020B0609020000020004" pitchFamily="49" charset="0"/>
              </a:rPr>
              <a:t>Length of Longest Increasing Subsequence = 4</a:t>
            </a:r>
          </a:p>
        </p:txBody>
      </p:sp>
    </p:spTree>
    <p:extLst>
      <p:ext uri="{BB962C8B-B14F-4D97-AF65-F5344CB8AC3E}">
        <p14:creationId xmlns:p14="http://schemas.microsoft.com/office/powerpoint/2010/main" val="4390901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21">
          <a:extLst>
            <a:ext uri="{FF2B5EF4-FFF2-40B4-BE49-F238E27FC236}">
              <a16:creationId xmlns:a16="http://schemas.microsoft.com/office/drawing/2014/main" id="{91CFB8A3-9717-B59E-B5F5-716021E8204F}"/>
            </a:ext>
          </a:extLst>
        </p:cNvPr>
        <p:cNvGrpSpPr/>
        <p:nvPr/>
      </p:nvGrpSpPr>
      <p:grpSpPr>
        <a:xfrm>
          <a:off x="0" y="0"/>
          <a:ext cx="0" cy="0"/>
          <a:chOff x="0" y="0"/>
          <a:chExt cx="0" cy="0"/>
        </a:xfrm>
      </p:grpSpPr>
      <p:sp>
        <p:nvSpPr>
          <p:cNvPr id="1123" name="Google Shape;1123;p52">
            <a:extLst>
              <a:ext uri="{FF2B5EF4-FFF2-40B4-BE49-F238E27FC236}">
                <a16:creationId xmlns:a16="http://schemas.microsoft.com/office/drawing/2014/main" id="{ABAA8EA8-FD2F-48F8-43E2-101766F5E8C3}"/>
              </a:ext>
            </a:extLst>
          </p:cNvPr>
          <p:cNvSpPr txBox="1">
            <a:spLocks noGrp="1"/>
          </p:cNvSpPr>
          <p:nvPr>
            <p:ph type="title"/>
          </p:nvPr>
        </p:nvSpPr>
        <p:spPr>
          <a:xfrm>
            <a:off x="669900" y="539600"/>
            <a:ext cx="6271500" cy="93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PROJECTS</a:t>
            </a:r>
            <a:endParaRPr dirty="0"/>
          </a:p>
        </p:txBody>
      </p:sp>
      <p:sp>
        <p:nvSpPr>
          <p:cNvPr id="26" name="TextBox 25">
            <a:extLst>
              <a:ext uri="{FF2B5EF4-FFF2-40B4-BE49-F238E27FC236}">
                <a16:creationId xmlns:a16="http://schemas.microsoft.com/office/drawing/2014/main" id="{A366374B-60AE-E52D-5F4D-7496FA76DCE4}"/>
              </a:ext>
            </a:extLst>
          </p:cNvPr>
          <p:cNvSpPr txBox="1"/>
          <p:nvPr/>
        </p:nvSpPr>
        <p:spPr>
          <a:xfrm>
            <a:off x="1281131" y="2213100"/>
            <a:ext cx="6581738" cy="2246769"/>
          </a:xfrm>
          <a:prstGeom prst="rect">
            <a:avLst/>
          </a:prstGeom>
          <a:noFill/>
        </p:spPr>
        <p:txBody>
          <a:bodyPr wrap="square" rtlCol="0">
            <a:spAutoFit/>
          </a:bodyPr>
          <a:lstStyle/>
          <a:p>
            <a:pPr algn="ctr"/>
            <a:r>
              <a:rPr lang="en-US" sz="2000" dirty="0">
                <a:solidFill>
                  <a:srgbClr val="EAE5C4"/>
                </a:solidFill>
                <a:latin typeface="Roboto" panose="02000000000000000000" pitchFamily="2" charset="0"/>
                <a:ea typeface="Roboto" panose="02000000000000000000" pitchFamily="2" charset="0"/>
                <a:cs typeface="Roboto" panose="02000000000000000000" pitchFamily="2" charset="0"/>
              </a:rPr>
              <a:t>There are n projects you can attend. For each project, you know its starting and ending days (a</a:t>
            </a:r>
            <a:r>
              <a:rPr lang="en-US" sz="2000" baseline="-25000" dirty="0">
                <a:solidFill>
                  <a:srgbClr val="EAE5C4"/>
                </a:solidFill>
                <a:latin typeface="Roboto" panose="02000000000000000000" pitchFamily="2" charset="0"/>
                <a:ea typeface="Roboto" panose="02000000000000000000" pitchFamily="2" charset="0"/>
                <a:cs typeface="Roboto" panose="02000000000000000000" pitchFamily="2" charset="0"/>
              </a:rPr>
              <a:t>i</a:t>
            </a:r>
            <a:r>
              <a:rPr lang="en-US" sz="2000" dirty="0">
                <a:solidFill>
                  <a:srgbClr val="EAE5C4"/>
                </a:solidFill>
                <a:latin typeface="Roboto" panose="02000000000000000000" pitchFamily="2" charset="0"/>
                <a:ea typeface="Roboto" panose="02000000000000000000" pitchFamily="2" charset="0"/>
                <a:cs typeface="Roboto" panose="02000000000000000000" pitchFamily="2" charset="0"/>
              </a:rPr>
              <a:t> and b</a:t>
            </a:r>
            <a:r>
              <a:rPr lang="en-US" sz="2000" baseline="-25000" dirty="0">
                <a:solidFill>
                  <a:srgbClr val="EAE5C4"/>
                </a:solidFill>
                <a:latin typeface="Roboto" panose="02000000000000000000" pitchFamily="2" charset="0"/>
                <a:ea typeface="Roboto" panose="02000000000000000000" pitchFamily="2" charset="0"/>
                <a:cs typeface="Roboto" panose="02000000000000000000" pitchFamily="2" charset="0"/>
              </a:rPr>
              <a:t>i</a:t>
            </a:r>
            <a:r>
              <a:rPr lang="en-US" sz="2000" dirty="0">
                <a:solidFill>
                  <a:srgbClr val="EAE5C4"/>
                </a:solidFill>
                <a:latin typeface="Roboto" panose="02000000000000000000" pitchFamily="2" charset="0"/>
                <a:ea typeface="Roboto" panose="02000000000000000000" pitchFamily="2" charset="0"/>
                <a:cs typeface="Roboto" panose="02000000000000000000" pitchFamily="2" charset="0"/>
              </a:rPr>
              <a:t>) and the amount of money you would get as reward (p</a:t>
            </a:r>
            <a:r>
              <a:rPr lang="en-US" sz="2000" baseline="-25000" dirty="0">
                <a:solidFill>
                  <a:srgbClr val="EAE5C4"/>
                </a:solidFill>
                <a:latin typeface="Roboto" panose="02000000000000000000" pitchFamily="2" charset="0"/>
                <a:ea typeface="Roboto" panose="02000000000000000000" pitchFamily="2" charset="0"/>
                <a:cs typeface="Roboto" panose="02000000000000000000" pitchFamily="2" charset="0"/>
              </a:rPr>
              <a:t>i</a:t>
            </a:r>
            <a:r>
              <a:rPr lang="en-US" sz="2000" dirty="0">
                <a:solidFill>
                  <a:srgbClr val="EAE5C4"/>
                </a:solidFill>
                <a:latin typeface="Roboto" panose="02000000000000000000" pitchFamily="2" charset="0"/>
                <a:ea typeface="Roboto" panose="02000000000000000000" pitchFamily="2" charset="0"/>
                <a:cs typeface="Roboto" panose="02000000000000000000" pitchFamily="2" charset="0"/>
              </a:rPr>
              <a:t>). You can only attend one project during a day. What is the maximum amount of money you can earn?</a:t>
            </a:r>
          </a:p>
          <a:p>
            <a:pPr algn="ctr"/>
            <a:endParaRPr lang="en-US" sz="2000" dirty="0">
              <a:solidFill>
                <a:srgbClr val="EAE5C4"/>
              </a:solidFill>
              <a:latin typeface="Roboto" panose="02000000000000000000" pitchFamily="2" charset="0"/>
              <a:ea typeface="Roboto" panose="02000000000000000000" pitchFamily="2" charset="0"/>
              <a:cs typeface="Roboto" panose="02000000000000000000" pitchFamily="2" charset="0"/>
            </a:endParaRPr>
          </a:p>
          <a:p>
            <a:pPr algn="ctr"/>
            <a:r>
              <a:rPr lang="pt-BR" sz="2000" dirty="0">
                <a:solidFill>
                  <a:srgbClr val="EAE5C4"/>
                </a:solidFill>
                <a:latin typeface="Roboto" panose="02000000000000000000" pitchFamily="2" charset="0"/>
                <a:ea typeface="Roboto" panose="02000000000000000000" pitchFamily="2" charset="0"/>
                <a:cs typeface="Roboto" panose="02000000000000000000" pitchFamily="2" charset="0"/>
              </a:rPr>
              <a:t>(1 ≤ n ≤ 2·(10^5);      1 ≤ a</a:t>
            </a:r>
            <a:r>
              <a:rPr lang="pt-BR" sz="2000" baseline="-25000" dirty="0">
                <a:solidFill>
                  <a:srgbClr val="EAE5C4"/>
                </a:solidFill>
                <a:latin typeface="Roboto" panose="02000000000000000000" pitchFamily="2" charset="0"/>
                <a:ea typeface="Roboto" panose="02000000000000000000" pitchFamily="2" charset="0"/>
                <a:cs typeface="Roboto" panose="02000000000000000000" pitchFamily="2" charset="0"/>
              </a:rPr>
              <a:t>i</a:t>
            </a:r>
            <a:r>
              <a:rPr lang="pt-BR" sz="2000" dirty="0">
                <a:solidFill>
                  <a:srgbClr val="EAE5C4"/>
                </a:solidFill>
                <a:latin typeface="Roboto" panose="02000000000000000000" pitchFamily="2" charset="0"/>
                <a:ea typeface="Roboto" panose="02000000000000000000" pitchFamily="2" charset="0"/>
                <a:cs typeface="Roboto" panose="02000000000000000000" pitchFamily="2" charset="0"/>
              </a:rPr>
              <a:t> ≤ b</a:t>
            </a:r>
            <a:r>
              <a:rPr lang="pt-BR" sz="2000" baseline="-25000" dirty="0">
                <a:solidFill>
                  <a:srgbClr val="EAE5C4"/>
                </a:solidFill>
                <a:latin typeface="Roboto" panose="02000000000000000000" pitchFamily="2" charset="0"/>
                <a:ea typeface="Roboto" panose="02000000000000000000" pitchFamily="2" charset="0"/>
                <a:cs typeface="Roboto" panose="02000000000000000000" pitchFamily="2" charset="0"/>
              </a:rPr>
              <a:t>i </a:t>
            </a:r>
            <a:r>
              <a:rPr lang="pt-BR" sz="2000" dirty="0">
                <a:solidFill>
                  <a:srgbClr val="EAE5C4"/>
                </a:solidFill>
                <a:latin typeface="Roboto" panose="02000000000000000000" pitchFamily="2" charset="0"/>
                <a:ea typeface="Roboto" panose="02000000000000000000" pitchFamily="2" charset="0"/>
                <a:cs typeface="Roboto" panose="02000000000000000000" pitchFamily="2" charset="0"/>
              </a:rPr>
              <a:t>≤ 10^9;      1 ≤ p</a:t>
            </a:r>
            <a:r>
              <a:rPr lang="pt-BR" sz="2000" baseline="-25000" dirty="0">
                <a:solidFill>
                  <a:srgbClr val="EAE5C4"/>
                </a:solidFill>
                <a:latin typeface="Roboto" panose="02000000000000000000" pitchFamily="2" charset="0"/>
                <a:ea typeface="Roboto" panose="02000000000000000000" pitchFamily="2" charset="0"/>
                <a:cs typeface="Roboto" panose="02000000000000000000" pitchFamily="2" charset="0"/>
              </a:rPr>
              <a:t>i </a:t>
            </a:r>
            <a:r>
              <a:rPr lang="pt-BR" sz="2000" dirty="0">
                <a:solidFill>
                  <a:srgbClr val="EAE5C4"/>
                </a:solidFill>
                <a:latin typeface="Roboto" panose="02000000000000000000" pitchFamily="2" charset="0"/>
                <a:ea typeface="Roboto" panose="02000000000000000000" pitchFamily="2" charset="0"/>
                <a:cs typeface="Roboto" panose="02000000000000000000" pitchFamily="2" charset="0"/>
              </a:rPr>
              <a:t>≤ 10^9)</a:t>
            </a:r>
            <a:endParaRPr lang="en-IN" sz="2000" dirty="0">
              <a:solidFill>
                <a:srgbClr val="EAE5C4"/>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6394508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83">
          <a:extLst>
            <a:ext uri="{FF2B5EF4-FFF2-40B4-BE49-F238E27FC236}">
              <a16:creationId xmlns:a16="http://schemas.microsoft.com/office/drawing/2014/main" id="{B22DD0F3-AE27-49AB-F1A8-536C46454689}"/>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3379A4F2-7006-836D-67A4-C9378A95994D}"/>
              </a:ext>
            </a:extLst>
          </p:cNvPr>
          <p:cNvSpPr txBox="1"/>
          <p:nvPr/>
        </p:nvSpPr>
        <p:spPr>
          <a:xfrm>
            <a:off x="1315339" y="629650"/>
            <a:ext cx="6513322" cy="707886"/>
          </a:xfrm>
          <a:prstGeom prst="rect">
            <a:avLst/>
          </a:prstGeom>
          <a:noFill/>
        </p:spPr>
        <p:txBody>
          <a:bodyPr wrap="none" rtlCol="0">
            <a:spAutoFit/>
          </a:bodyPr>
          <a:lstStyle/>
          <a:p>
            <a:pPr algn="ctr"/>
            <a:r>
              <a:rPr lang="en-IN" sz="2000" dirty="0">
                <a:solidFill>
                  <a:srgbClr val="EAE5C4"/>
                </a:solidFill>
                <a:latin typeface="Cascadia Code SemiBold" panose="020B0609020000020004" pitchFamily="49" charset="0"/>
                <a:cs typeface="Cascadia Code SemiBold" panose="020B0609020000020004" pitchFamily="49" charset="0"/>
              </a:rPr>
              <a:t>N = 4</a:t>
            </a:r>
          </a:p>
          <a:p>
            <a:pPr algn="ctr"/>
            <a:r>
              <a:rPr lang="en-IN" sz="2000" dirty="0">
                <a:solidFill>
                  <a:srgbClr val="EAE5C4"/>
                </a:solidFill>
                <a:latin typeface="Cascadia Code SemiBold" panose="020B0609020000020004" pitchFamily="49" charset="0"/>
                <a:cs typeface="Cascadia Code SemiBold" panose="020B0609020000020004" pitchFamily="49" charset="0"/>
              </a:rPr>
              <a:t>Events = [[2,4,4],[3,6,6],[6,8,2],[5,7,3]]</a:t>
            </a:r>
          </a:p>
        </p:txBody>
      </p:sp>
      <p:sp>
        <p:nvSpPr>
          <p:cNvPr id="7" name="TextBox 6">
            <a:extLst>
              <a:ext uri="{FF2B5EF4-FFF2-40B4-BE49-F238E27FC236}">
                <a16:creationId xmlns:a16="http://schemas.microsoft.com/office/drawing/2014/main" id="{21542412-A8D3-5A16-BA9C-0E6FF69D2A6D}"/>
              </a:ext>
            </a:extLst>
          </p:cNvPr>
          <p:cNvSpPr txBox="1"/>
          <p:nvPr/>
        </p:nvSpPr>
        <p:spPr>
          <a:xfrm>
            <a:off x="1884176" y="2158201"/>
            <a:ext cx="5375648" cy="769441"/>
          </a:xfrm>
          <a:prstGeom prst="rect">
            <a:avLst/>
          </a:prstGeom>
          <a:noFill/>
        </p:spPr>
        <p:txBody>
          <a:bodyPr wrap="square" rtlCol="0">
            <a:spAutoFit/>
          </a:bodyPr>
          <a:lstStyle/>
          <a:p>
            <a:pPr algn="ctr"/>
            <a:r>
              <a:rPr lang="en-IN" sz="4400" dirty="0">
                <a:solidFill>
                  <a:srgbClr val="EAE5C4"/>
                </a:solidFill>
                <a:latin typeface="Cascadia Code SemiBold" panose="020B0609020000020004" pitchFamily="49" charset="0"/>
                <a:cs typeface="Cascadia Code SemiBold" panose="020B0609020000020004" pitchFamily="49" charset="0"/>
              </a:rPr>
              <a:t>[2,3,4,5,6,7,8]</a:t>
            </a:r>
          </a:p>
        </p:txBody>
      </p:sp>
      <p:sp>
        <p:nvSpPr>
          <p:cNvPr id="9" name="Left Brace 8">
            <a:extLst>
              <a:ext uri="{FF2B5EF4-FFF2-40B4-BE49-F238E27FC236}">
                <a16:creationId xmlns:a16="http://schemas.microsoft.com/office/drawing/2014/main" id="{0E583E1E-1452-A200-C9DE-29FFEA5151B6}"/>
              </a:ext>
            </a:extLst>
          </p:cNvPr>
          <p:cNvSpPr/>
          <p:nvPr/>
        </p:nvSpPr>
        <p:spPr>
          <a:xfrm rot="16200000">
            <a:off x="3119835" y="2313435"/>
            <a:ext cx="233130" cy="1519200"/>
          </a:xfrm>
          <a:prstGeom prst="lef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0" name="Left Brace 9">
            <a:extLst>
              <a:ext uri="{FF2B5EF4-FFF2-40B4-BE49-F238E27FC236}">
                <a16:creationId xmlns:a16="http://schemas.microsoft.com/office/drawing/2014/main" id="{7C6C315F-E401-9420-1D84-461AA63B422D}"/>
              </a:ext>
            </a:extLst>
          </p:cNvPr>
          <p:cNvSpPr/>
          <p:nvPr/>
        </p:nvSpPr>
        <p:spPr>
          <a:xfrm rot="16200000">
            <a:off x="5128636" y="2399832"/>
            <a:ext cx="233131" cy="1346401"/>
          </a:xfrm>
          <a:prstGeom prst="lef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1" name="Left Brace 10">
            <a:extLst>
              <a:ext uri="{FF2B5EF4-FFF2-40B4-BE49-F238E27FC236}">
                <a16:creationId xmlns:a16="http://schemas.microsoft.com/office/drawing/2014/main" id="{6F727209-D27D-2DCF-274B-1D2DF872B8E0}"/>
              </a:ext>
            </a:extLst>
          </p:cNvPr>
          <p:cNvSpPr/>
          <p:nvPr/>
        </p:nvSpPr>
        <p:spPr>
          <a:xfrm rot="5400000">
            <a:off x="4122435" y="1067864"/>
            <a:ext cx="233130" cy="2005200"/>
          </a:xfrm>
          <a:prstGeom prst="lef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12" name="Left Brace 11">
            <a:extLst>
              <a:ext uri="{FF2B5EF4-FFF2-40B4-BE49-F238E27FC236}">
                <a16:creationId xmlns:a16="http://schemas.microsoft.com/office/drawing/2014/main" id="{7D9C69CB-72F9-BFBD-B72B-9D58337915A6}"/>
              </a:ext>
            </a:extLst>
          </p:cNvPr>
          <p:cNvSpPr/>
          <p:nvPr/>
        </p:nvSpPr>
        <p:spPr>
          <a:xfrm rot="5400000">
            <a:off x="5809049" y="1153320"/>
            <a:ext cx="225901" cy="1360800"/>
          </a:xfrm>
          <a:prstGeom prst="lef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4" name="TextBox 13">
            <a:extLst>
              <a:ext uri="{FF2B5EF4-FFF2-40B4-BE49-F238E27FC236}">
                <a16:creationId xmlns:a16="http://schemas.microsoft.com/office/drawing/2014/main" id="{B7E6B105-43E5-2577-899B-6D343BAEDAEE}"/>
              </a:ext>
            </a:extLst>
          </p:cNvPr>
          <p:cNvSpPr txBox="1"/>
          <p:nvPr/>
        </p:nvSpPr>
        <p:spPr>
          <a:xfrm>
            <a:off x="4071326" y="1606888"/>
            <a:ext cx="335348" cy="400110"/>
          </a:xfrm>
          <a:prstGeom prst="rect">
            <a:avLst/>
          </a:prstGeom>
          <a:noFill/>
        </p:spPr>
        <p:txBody>
          <a:bodyPr wrap="none" rtlCol="0">
            <a:spAutoFit/>
          </a:bodyPr>
          <a:lstStyle/>
          <a:p>
            <a:pPr algn="ctr"/>
            <a:r>
              <a:rPr lang="en-IN" sz="2000" dirty="0">
                <a:solidFill>
                  <a:srgbClr val="EAE5C4"/>
                </a:solidFill>
                <a:latin typeface="Cascadia Code SemiBold" panose="020B0609020000020004" pitchFamily="49" charset="0"/>
                <a:cs typeface="Cascadia Code SemiBold" panose="020B0609020000020004" pitchFamily="49" charset="0"/>
              </a:rPr>
              <a:t>6</a:t>
            </a:r>
          </a:p>
        </p:txBody>
      </p:sp>
      <p:sp>
        <p:nvSpPr>
          <p:cNvPr id="17" name="TextBox 16">
            <a:extLst>
              <a:ext uri="{FF2B5EF4-FFF2-40B4-BE49-F238E27FC236}">
                <a16:creationId xmlns:a16="http://schemas.microsoft.com/office/drawing/2014/main" id="{C3D2D4E7-3967-B002-CF1B-1F70D9A4F917}"/>
              </a:ext>
            </a:extLst>
          </p:cNvPr>
          <p:cNvSpPr txBox="1"/>
          <p:nvPr/>
        </p:nvSpPr>
        <p:spPr>
          <a:xfrm>
            <a:off x="3062905" y="3136501"/>
            <a:ext cx="335348" cy="400110"/>
          </a:xfrm>
          <a:prstGeom prst="rect">
            <a:avLst/>
          </a:prstGeom>
          <a:noFill/>
        </p:spPr>
        <p:txBody>
          <a:bodyPr wrap="none" rtlCol="0">
            <a:spAutoFit/>
          </a:bodyPr>
          <a:lstStyle/>
          <a:p>
            <a:pPr algn="ctr"/>
            <a:r>
              <a:rPr lang="en-IN" sz="2000" dirty="0">
                <a:solidFill>
                  <a:srgbClr val="EAE5C4"/>
                </a:solidFill>
                <a:latin typeface="Cascadia Code SemiBold" panose="020B0609020000020004" pitchFamily="49" charset="0"/>
                <a:cs typeface="Cascadia Code SemiBold" panose="020B0609020000020004" pitchFamily="49" charset="0"/>
              </a:rPr>
              <a:t>4</a:t>
            </a:r>
          </a:p>
        </p:txBody>
      </p:sp>
      <p:sp>
        <p:nvSpPr>
          <p:cNvPr id="18" name="TextBox 17">
            <a:extLst>
              <a:ext uri="{FF2B5EF4-FFF2-40B4-BE49-F238E27FC236}">
                <a16:creationId xmlns:a16="http://schemas.microsoft.com/office/drawing/2014/main" id="{BBA3327E-F8E5-79E4-F865-7D28B41678CC}"/>
              </a:ext>
            </a:extLst>
          </p:cNvPr>
          <p:cNvSpPr txBox="1"/>
          <p:nvPr/>
        </p:nvSpPr>
        <p:spPr>
          <a:xfrm>
            <a:off x="5073926" y="3107670"/>
            <a:ext cx="335348" cy="400110"/>
          </a:xfrm>
          <a:prstGeom prst="rect">
            <a:avLst/>
          </a:prstGeom>
          <a:noFill/>
        </p:spPr>
        <p:txBody>
          <a:bodyPr wrap="none" rtlCol="0">
            <a:spAutoFit/>
          </a:bodyPr>
          <a:lstStyle/>
          <a:p>
            <a:pPr algn="ctr"/>
            <a:r>
              <a:rPr lang="en-IN" sz="2000" dirty="0">
                <a:solidFill>
                  <a:srgbClr val="EAE5C4"/>
                </a:solidFill>
                <a:latin typeface="Cascadia Code SemiBold" panose="020B0609020000020004" pitchFamily="49" charset="0"/>
                <a:cs typeface="Cascadia Code SemiBold" panose="020B0609020000020004" pitchFamily="49" charset="0"/>
              </a:rPr>
              <a:t>3</a:t>
            </a:r>
          </a:p>
        </p:txBody>
      </p:sp>
      <p:sp>
        <p:nvSpPr>
          <p:cNvPr id="19" name="TextBox 18">
            <a:extLst>
              <a:ext uri="{FF2B5EF4-FFF2-40B4-BE49-F238E27FC236}">
                <a16:creationId xmlns:a16="http://schemas.microsoft.com/office/drawing/2014/main" id="{D1CA24A4-9E5D-4A75-4F47-95FF490A875F}"/>
              </a:ext>
            </a:extLst>
          </p:cNvPr>
          <p:cNvSpPr txBox="1"/>
          <p:nvPr/>
        </p:nvSpPr>
        <p:spPr>
          <a:xfrm>
            <a:off x="5750728" y="1395357"/>
            <a:ext cx="335348" cy="400110"/>
          </a:xfrm>
          <a:prstGeom prst="rect">
            <a:avLst/>
          </a:prstGeom>
          <a:noFill/>
        </p:spPr>
        <p:txBody>
          <a:bodyPr wrap="none" rtlCol="0">
            <a:spAutoFit/>
          </a:bodyPr>
          <a:lstStyle/>
          <a:p>
            <a:pPr algn="ctr"/>
            <a:r>
              <a:rPr lang="en-IN" sz="2000" dirty="0">
                <a:solidFill>
                  <a:srgbClr val="EAE5C4"/>
                </a:solidFill>
                <a:latin typeface="Cascadia Code SemiBold" panose="020B0609020000020004" pitchFamily="49" charset="0"/>
                <a:cs typeface="Cascadia Code SemiBold" panose="020B0609020000020004" pitchFamily="49" charset="0"/>
              </a:rPr>
              <a:t>2</a:t>
            </a:r>
          </a:p>
        </p:txBody>
      </p:sp>
      <p:sp>
        <p:nvSpPr>
          <p:cNvPr id="20" name="TextBox 19">
            <a:extLst>
              <a:ext uri="{FF2B5EF4-FFF2-40B4-BE49-F238E27FC236}">
                <a16:creationId xmlns:a16="http://schemas.microsoft.com/office/drawing/2014/main" id="{DCB9117A-7612-AAFE-28F2-80B28CCA0E8E}"/>
              </a:ext>
            </a:extLst>
          </p:cNvPr>
          <p:cNvSpPr txBox="1"/>
          <p:nvPr/>
        </p:nvSpPr>
        <p:spPr>
          <a:xfrm>
            <a:off x="2355471" y="3748307"/>
            <a:ext cx="4102406" cy="400110"/>
          </a:xfrm>
          <a:prstGeom prst="rect">
            <a:avLst/>
          </a:prstGeom>
          <a:noFill/>
        </p:spPr>
        <p:txBody>
          <a:bodyPr wrap="none" rtlCol="0">
            <a:spAutoFit/>
          </a:bodyPr>
          <a:lstStyle/>
          <a:p>
            <a:pPr algn="ctr"/>
            <a:r>
              <a:rPr lang="en-IN" sz="2000" dirty="0">
                <a:solidFill>
                  <a:srgbClr val="EAE5C4"/>
                </a:solidFill>
                <a:latin typeface="Cascadia Code SemiBold" panose="020B0609020000020004" pitchFamily="49" charset="0"/>
                <a:cs typeface="Cascadia Code SemiBold" panose="020B0609020000020004" pitchFamily="49" charset="0"/>
              </a:rPr>
              <a:t>Maximum Reward = 4 + 3 = 7</a:t>
            </a:r>
          </a:p>
        </p:txBody>
      </p:sp>
    </p:spTree>
    <p:extLst>
      <p:ext uri="{BB962C8B-B14F-4D97-AF65-F5344CB8AC3E}">
        <p14:creationId xmlns:p14="http://schemas.microsoft.com/office/powerpoint/2010/main" val="36470713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92"/>
        <p:cNvGrpSpPr/>
        <p:nvPr/>
      </p:nvGrpSpPr>
      <p:grpSpPr>
        <a:xfrm>
          <a:off x="0" y="0"/>
          <a:ext cx="0" cy="0"/>
          <a:chOff x="0" y="0"/>
          <a:chExt cx="0" cy="0"/>
        </a:xfrm>
      </p:grpSpPr>
      <p:sp>
        <p:nvSpPr>
          <p:cNvPr id="1193" name="Google Shape;1193;p54"/>
          <p:cNvSpPr txBox="1">
            <a:spLocks noGrp="1"/>
          </p:cNvSpPr>
          <p:nvPr>
            <p:ph type="title"/>
          </p:nvPr>
        </p:nvSpPr>
        <p:spPr>
          <a:xfrm>
            <a:off x="1715550" y="1620900"/>
            <a:ext cx="5712900" cy="190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CONTEST</a:t>
            </a:r>
            <a:br>
              <a:rPr lang="en" dirty="0"/>
            </a:br>
            <a:r>
              <a:rPr lang="en" dirty="0"/>
              <a:t>TIME</a:t>
            </a:r>
            <a:endParaRPr dirty="0"/>
          </a:p>
        </p:txBody>
      </p:sp>
      <p:grpSp>
        <p:nvGrpSpPr>
          <p:cNvPr id="1194" name="Google Shape;1194;p54"/>
          <p:cNvGrpSpPr/>
          <p:nvPr/>
        </p:nvGrpSpPr>
        <p:grpSpPr>
          <a:xfrm>
            <a:off x="4068869" y="1010931"/>
            <a:ext cx="997961" cy="3134938"/>
            <a:chOff x="4068869" y="985605"/>
            <a:chExt cx="997961" cy="3134938"/>
          </a:xfrm>
        </p:grpSpPr>
        <p:grpSp>
          <p:nvGrpSpPr>
            <p:cNvPr id="1195" name="Google Shape;1195;p54"/>
            <p:cNvGrpSpPr/>
            <p:nvPr/>
          </p:nvGrpSpPr>
          <p:grpSpPr>
            <a:xfrm>
              <a:off x="4068869" y="985605"/>
              <a:ext cx="997961" cy="409213"/>
              <a:chOff x="4040759" y="904960"/>
              <a:chExt cx="1194591" cy="489900"/>
            </a:xfrm>
          </p:grpSpPr>
          <p:sp>
            <p:nvSpPr>
              <p:cNvPr id="1196" name="Google Shape;1196;p54"/>
              <p:cNvSpPr/>
              <p:nvPr/>
            </p:nvSpPr>
            <p:spPr>
              <a:xfrm>
                <a:off x="4040759" y="904960"/>
                <a:ext cx="489900" cy="4899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4"/>
              <p:cNvSpPr/>
              <p:nvPr/>
            </p:nvSpPr>
            <p:spPr>
              <a:xfrm>
                <a:off x="4216931" y="904960"/>
                <a:ext cx="489900" cy="4899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4"/>
              <p:cNvSpPr/>
              <p:nvPr/>
            </p:nvSpPr>
            <p:spPr>
              <a:xfrm>
                <a:off x="4393104" y="904960"/>
                <a:ext cx="489900" cy="4899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4"/>
              <p:cNvSpPr/>
              <p:nvPr/>
            </p:nvSpPr>
            <p:spPr>
              <a:xfrm>
                <a:off x="4569276" y="904960"/>
                <a:ext cx="489900" cy="4899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54"/>
              <p:cNvSpPr/>
              <p:nvPr/>
            </p:nvSpPr>
            <p:spPr>
              <a:xfrm>
                <a:off x="4745449" y="904960"/>
                <a:ext cx="489900" cy="4899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1" name="Google Shape;1201;p54"/>
            <p:cNvGrpSpPr/>
            <p:nvPr/>
          </p:nvGrpSpPr>
          <p:grpSpPr>
            <a:xfrm rot="10800000">
              <a:off x="4068869" y="3711330"/>
              <a:ext cx="997961" cy="409213"/>
              <a:chOff x="4040759" y="904960"/>
              <a:chExt cx="1194591" cy="489900"/>
            </a:xfrm>
          </p:grpSpPr>
          <p:sp>
            <p:nvSpPr>
              <p:cNvPr id="1202" name="Google Shape;1202;p54"/>
              <p:cNvSpPr/>
              <p:nvPr/>
            </p:nvSpPr>
            <p:spPr>
              <a:xfrm>
                <a:off x="4040759" y="904960"/>
                <a:ext cx="489900" cy="4899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54"/>
              <p:cNvSpPr/>
              <p:nvPr/>
            </p:nvSpPr>
            <p:spPr>
              <a:xfrm>
                <a:off x="4216931" y="904960"/>
                <a:ext cx="489900" cy="4899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54"/>
              <p:cNvSpPr/>
              <p:nvPr/>
            </p:nvSpPr>
            <p:spPr>
              <a:xfrm>
                <a:off x="4393104" y="904960"/>
                <a:ext cx="489900" cy="4899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54"/>
              <p:cNvSpPr/>
              <p:nvPr/>
            </p:nvSpPr>
            <p:spPr>
              <a:xfrm>
                <a:off x="4569276" y="904960"/>
                <a:ext cx="489900" cy="4899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54"/>
              <p:cNvSpPr/>
              <p:nvPr/>
            </p:nvSpPr>
            <p:spPr>
              <a:xfrm>
                <a:off x="4745449" y="904960"/>
                <a:ext cx="489900" cy="4899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07" name="Google Shape;1207;p54"/>
          <p:cNvSpPr/>
          <p:nvPr/>
        </p:nvSpPr>
        <p:spPr>
          <a:xfrm>
            <a:off x="5499979" y="634363"/>
            <a:ext cx="190500" cy="190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54"/>
          <p:cNvSpPr/>
          <p:nvPr/>
        </p:nvSpPr>
        <p:spPr>
          <a:xfrm>
            <a:off x="5391341" y="634363"/>
            <a:ext cx="190500" cy="19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54"/>
          <p:cNvSpPr/>
          <p:nvPr/>
        </p:nvSpPr>
        <p:spPr>
          <a:xfrm>
            <a:off x="7401734" y="634363"/>
            <a:ext cx="190500" cy="1905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54"/>
          <p:cNvSpPr/>
          <p:nvPr/>
        </p:nvSpPr>
        <p:spPr>
          <a:xfrm>
            <a:off x="4877363" y="634363"/>
            <a:ext cx="190500" cy="190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54"/>
          <p:cNvSpPr/>
          <p:nvPr/>
        </p:nvSpPr>
        <p:spPr>
          <a:xfrm rot="10800000">
            <a:off x="1797813" y="4336388"/>
            <a:ext cx="190500" cy="190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54"/>
          <p:cNvSpPr/>
          <p:nvPr/>
        </p:nvSpPr>
        <p:spPr>
          <a:xfrm rot="10800000">
            <a:off x="1906451" y="4336388"/>
            <a:ext cx="190500" cy="19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54"/>
          <p:cNvSpPr/>
          <p:nvPr/>
        </p:nvSpPr>
        <p:spPr>
          <a:xfrm rot="10800000">
            <a:off x="2420429" y="4336388"/>
            <a:ext cx="190500" cy="190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555"/>
        <p:cNvGrpSpPr/>
        <p:nvPr/>
      </p:nvGrpSpPr>
      <p:grpSpPr>
        <a:xfrm>
          <a:off x="0" y="0"/>
          <a:ext cx="0" cy="0"/>
          <a:chOff x="0" y="0"/>
          <a:chExt cx="0" cy="0"/>
        </a:xfrm>
      </p:grpSpPr>
      <p:sp>
        <p:nvSpPr>
          <p:cNvPr id="1556" name="Google Shape;1556;p65"/>
          <p:cNvSpPr txBox="1">
            <a:spLocks noGrp="1"/>
          </p:cNvSpPr>
          <p:nvPr>
            <p:ph type="title"/>
          </p:nvPr>
        </p:nvSpPr>
        <p:spPr>
          <a:xfrm>
            <a:off x="739892" y="1667100"/>
            <a:ext cx="3330600" cy="180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 YOU!</a:t>
            </a:r>
            <a:endParaRPr/>
          </a:p>
        </p:txBody>
      </p:sp>
      <p:sp>
        <p:nvSpPr>
          <p:cNvPr id="1557" name="Google Shape;1557;p65"/>
          <p:cNvSpPr txBox="1">
            <a:spLocks noGrp="1"/>
          </p:cNvSpPr>
          <p:nvPr>
            <p:ph type="subTitle" idx="1"/>
          </p:nvPr>
        </p:nvSpPr>
        <p:spPr>
          <a:xfrm>
            <a:off x="5779075" y="539400"/>
            <a:ext cx="2651400" cy="1068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DOES ANYONE HAVE ANY QUESTIONS?</a:t>
            </a:r>
            <a:endParaRPr dirty="0"/>
          </a:p>
        </p:txBody>
      </p:sp>
      <p:sp>
        <p:nvSpPr>
          <p:cNvPr id="1558" name="Google Shape;1558;p65"/>
          <p:cNvSpPr txBox="1">
            <a:spLocks noGrp="1"/>
          </p:cNvSpPr>
          <p:nvPr>
            <p:ph type="subTitle" idx="2"/>
          </p:nvPr>
        </p:nvSpPr>
        <p:spPr>
          <a:xfrm>
            <a:off x="5779074" y="1604625"/>
            <a:ext cx="2860925" cy="83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Grecil Unadkat</a:t>
            </a:r>
            <a:endParaRPr lang="en-IN" dirty="0">
              <a:hlinkClick r:id="rId3"/>
            </a:endParaRPr>
          </a:p>
          <a:p>
            <a:pPr marL="0" lvl="0" indent="0" algn="l" rtl="0">
              <a:spcBef>
                <a:spcPts val="0"/>
              </a:spcBef>
              <a:spcAft>
                <a:spcPts val="0"/>
              </a:spcAft>
              <a:buNone/>
            </a:pPr>
            <a:r>
              <a:rPr lang="en-IN" dirty="0">
                <a:hlinkClick r:id="rId3"/>
              </a:rPr>
              <a:t>grecilunadkat@gmail.com</a:t>
            </a:r>
            <a:endParaRPr lang="en-IN" dirty="0"/>
          </a:p>
          <a:p>
            <a:pPr marL="0" lvl="0" indent="0" algn="l" rtl="0">
              <a:spcBef>
                <a:spcPts val="0"/>
              </a:spcBef>
              <a:spcAft>
                <a:spcPts val="0"/>
              </a:spcAft>
              <a:buNone/>
            </a:pPr>
            <a:r>
              <a:rPr lang="en" dirty="0"/>
              <a:t>+91 7567151302</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Madhava Sai Teja</a:t>
            </a:r>
          </a:p>
          <a:p>
            <a:pPr marL="0" lvl="0" indent="0" algn="l" rtl="0">
              <a:spcBef>
                <a:spcPts val="0"/>
              </a:spcBef>
              <a:spcAft>
                <a:spcPts val="0"/>
              </a:spcAft>
              <a:buNone/>
            </a:pPr>
            <a:r>
              <a:rPr lang="en-IN" dirty="0">
                <a:hlinkClick r:id="rId4"/>
              </a:rPr>
              <a:t>madhavasaiteja@gmail.com</a:t>
            </a:r>
            <a:endParaRPr lang="en-IN" dirty="0"/>
          </a:p>
          <a:p>
            <a:pPr marL="0" lvl="0" indent="0" algn="l" rtl="0">
              <a:spcBef>
                <a:spcPts val="0"/>
              </a:spcBef>
              <a:spcAft>
                <a:spcPts val="0"/>
              </a:spcAft>
              <a:buNone/>
            </a:pPr>
            <a:r>
              <a:rPr lang="en-IN" dirty="0"/>
              <a:t>+91 70135 05728</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7"/>
        <p:cNvGrpSpPr/>
        <p:nvPr/>
      </p:nvGrpSpPr>
      <p:grpSpPr>
        <a:xfrm>
          <a:off x="0" y="0"/>
          <a:ext cx="0" cy="0"/>
          <a:chOff x="0" y="0"/>
          <a:chExt cx="0" cy="0"/>
        </a:xfrm>
      </p:grpSpPr>
      <p:sp>
        <p:nvSpPr>
          <p:cNvPr id="788" name="Google Shape;788;p40"/>
          <p:cNvSpPr txBox="1">
            <a:spLocks noGrp="1"/>
          </p:cNvSpPr>
          <p:nvPr>
            <p:ph type="subTitle" idx="1"/>
          </p:nvPr>
        </p:nvSpPr>
        <p:spPr>
          <a:xfrm>
            <a:off x="713400" y="444900"/>
            <a:ext cx="4261800" cy="73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DEFINITION</a:t>
            </a:r>
            <a:endParaRPr dirty="0"/>
          </a:p>
        </p:txBody>
      </p:sp>
      <p:sp>
        <p:nvSpPr>
          <p:cNvPr id="789" name="Google Shape;789;p40"/>
          <p:cNvSpPr txBox="1">
            <a:spLocks noGrp="1"/>
          </p:cNvSpPr>
          <p:nvPr>
            <p:ph type="subTitle" idx="4"/>
          </p:nvPr>
        </p:nvSpPr>
        <p:spPr>
          <a:xfrm>
            <a:off x="713400" y="1209025"/>
            <a:ext cx="29169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What even is Binary Search?</a:t>
            </a:r>
            <a:endParaRPr dirty="0"/>
          </a:p>
        </p:txBody>
      </p:sp>
      <p:sp>
        <p:nvSpPr>
          <p:cNvPr id="790" name="Google Shape;790;p40"/>
          <p:cNvSpPr txBox="1">
            <a:spLocks noGrp="1"/>
          </p:cNvSpPr>
          <p:nvPr>
            <p:ph type="subTitle" idx="2"/>
          </p:nvPr>
        </p:nvSpPr>
        <p:spPr>
          <a:xfrm>
            <a:off x="3630300" y="2457900"/>
            <a:ext cx="4261800" cy="108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Binary search is an algorithm used to find a target value 𝑇 in the domain of a monotonic function 𝑓(𝑥) by iteratively narrowing down the search interval by half. </a:t>
            </a:r>
          </a:p>
        </p:txBody>
      </p:sp>
      <p:grpSp>
        <p:nvGrpSpPr>
          <p:cNvPr id="792" name="Google Shape;792;p40"/>
          <p:cNvGrpSpPr/>
          <p:nvPr/>
        </p:nvGrpSpPr>
        <p:grpSpPr>
          <a:xfrm>
            <a:off x="713400" y="2084627"/>
            <a:ext cx="1935975" cy="1031100"/>
            <a:chOff x="4600575" y="533400"/>
            <a:chExt cx="1935975" cy="1031100"/>
          </a:xfrm>
        </p:grpSpPr>
        <p:sp>
          <p:nvSpPr>
            <p:cNvPr id="793" name="Google Shape;793;p40"/>
            <p:cNvSpPr/>
            <p:nvPr/>
          </p:nvSpPr>
          <p:spPr>
            <a:xfrm>
              <a:off x="4600575" y="533400"/>
              <a:ext cx="1031100" cy="1031100"/>
            </a:xfrm>
            <a:prstGeom prst="ellipse">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0"/>
            <p:cNvSpPr/>
            <p:nvPr/>
          </p:nvSpPr>
          <p:spPr>
            <a:xfrm>
              <a:off x="4826794" y="533400"/>
              <a:ext cx="1031100" cy="1031100"/>
            </a:xfrm>
            <a:prstGeom prst="ellipse">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0"/>
            <p:cNvSpPr/>
            <p:nvPr/>
          </p:nvSpPr>
          <p:spPr>
            <a:xfrm>
              <a:off x="5053013" y="533400"/>
              <a:ext cx="1031100" cy="1031100"/>
            </a:xfrm>
            <a:prstGeom prst="ellipse">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0"/>
            <p:cNvSpPr/>
            <p:nvPr/>
          </p:nvSpPr>
          <p:spPr>
            <a:xfrm>
              <a:off x="5279231" y="533400"/>
              <a:ext cx="1031100" cy="1031100"/>
            </a:xfrm>
            <a:prstGeom prst="ellipse">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0"/>
            <p:cNvSpPr/>
            <p:nvPr/>
          </p:nvSpPr>
          <p:spPr>
            <a:xfrm>
              <a:off x="5505450" y="533400"/>
              <a:ext cx="1031100" cy="1031100"/>
            </a:xfrm>
            <a:prstGeom prst="ellipse">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grpSp>
        <p:nvGrpSpPr>
          <p:cNvPr id="628" name="Google Shape;628;p38"/>
          <p:cNvGrpSpPr/>
          <p:nvPr/>
        </p:nvGrpSpPr>
        <p:grpSpPr>
          <a:xfrm>
            <a:off x="4847875" y="987775"/>
            <a:ext cx="3693075" cy="3196200"/>
            <a:chOff x="4847875" y="987775"/>
            <a:chExt cx="3693075" cy="3196200"/>
          </a:xfrm>
        </p:grpSpPr>
        <p:sp>
          <p:nvSpPr>
            <p:cNvPr id="629" name="Google Shape;629;p38"/>
            <p:cNvSpPr/>
            <p:nvPr/>
          </p:nvSpPr>
          <p:spPr>
            <a:xfrm>
              <a:off x="5137790" y="987775"/>
              <a:ext cx="3196200" cy="3196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0" name="Google Shape;630;p38"/>
            <p:cNvGrpSpPr/>
            <p:nvPr/>
          </p:nvGrpSpPr>
          <p:grpSpPr>
            <a:xfrm>
              <a:off x="5373734" y="1223700"/>
              <a:ext cx="2724312" cy="2724350"/>
              <a:chOff x="5373738" y="1209600"/>
              <a:chExt cx="2724312" cy="2724350"/>
            </a:xfrm>
          </p:grpSpPr>
          <p:sp>
            <p:nvSpPr>
              <p:cNvPr id="631" name="Google Shape;631;p38"/>
              <p:cNvSpPr/>
              <p:nvPr/>
            </p:nvSpPr>
            <p:spPr>
              <a:xfrm>
                <a:off x="5373738" y="1209600"/>
                <a:ext cx="2724300" cy="27243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2" name="Google Shape;632;p38"/>
              <p:cNvGrpSpPr/>
              <p:nvPr/>
            </p:nvGrpSpPr>
            <p:grpSpPr>
              <a:xfrm>
                <a:off x="5373750" y="1209600"/>
                <a:ext cx="2724300" cy="302700"/>
                <a:chOff x="5373750" y="1209600"/>
                <a:chExt cx="2724300" cy="302700"/>
              </a:xfrm>
            </p:grpSpPr>
            <p:sp>
              <p:nvSpPr>
                <p:cNvPr id="633" name="Google Shape;633;p38"/>
                <p:cNvSpPr/>
                <p:nvPr/>
              </p:nvSpPr>
              <p:spPr>
                <a:xfrm>
                  <a:off x="53737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8"/>
                <p:cNvSpPr/>
                <p:nvPr/>
              </p:nvSpPr>
              <p:spPr>
                <a:xfrm>
                  <a:off x="56764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8"/>
                <p:cNvSpPr/>
                <p:nvPr/>
              </p:nvSpPr>
              <p:spPr>
                <a:xfrm>
                  <a:off x="59791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8"/>
                <p:cNvSpPr/>
                <p:nvPr/>
              </p:nvSpPr>
              <p:spPr>
                <a:xfrm>
                  <a:off x="62818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8"/>
                <p:cNvSpPr/>
                <p:nvPr/>
              </p:nvSpPr>
              <p:spPr>
                <a:xfrm>
                  <a:off x="65845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8"/>
                <p:cNvSpPr/>
                <p:nvPr/>
              </p:nvSpPr>
              <p:spPr>
                <a:xfrm>
                  <a:off x="68872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8"/>
                <p:cNvSpPr/>
                <p:nvPr/>
              </p:nvSpPr>
              <p:spPr>
                <a:xfrm>
                  <a:off x="71899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8"/>
                <p:cNvSpPr/>
                <p:nvPr/>
              </p:nvSpPr>
              <p:spPr>
                <a:xfrm>
                  <a:off x="74926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8"/>
                <p:cNvSpPr/>
                <p:nvPr/>
              </p:nvSpPr>
              <p:spPr>
                <a:xfrm>
                  <a:off x="77953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2" name="Google Shape;642;p38"/>
              <p:cNvGrpSpPr/>
              <p:nvPr/>
            </p:nvGrpSpPr>
            <p:grpSpPr>
              <a:xfrm>
                <a:off x="5373750" y="1512300"/>
                <a:ext cx="2724300" cy="302700"/>
                <a:chOff x="5373750" y="1209600"/>
                <a:chExt cx="2724300" cy="302700"/>
              </a:xfrm>
            </p:grpSpPr>
            <p:sp>
              <p:nvSpPr>
                <p:cNvPr id="643" name="Google Shape;643;p38"/>
                <p:cNvSpPr/>
                <p:nvPr/>
              </p:nvSpPr>
              <p:spPr>
                <a:xfrm>
                  <a:off x="53737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8"/>
                <p:cNvSpPr/>
                <p:nvPr/>
              </p:nvSpPr>
              <p:spPr>
                <a:xfrm>
                  <a:off x="56764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8"/>
                <p:cNvSpPr/>
                <p:nvPr/>
              </p:nvSpPr>
              <p:spPr>
                <a:xfrm>
                  <a:off x="59791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8"/>
                <p:cNvSpPr/>
                <p:nvPr/>
              </p:nvSpPr>
              <p:spPr>
                <a:xfrm>
                  <a:off x="62818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8"/>
                <p:cNvSpPr/>
                <p:nvPr/>
              </p:nvSpPr>
              <p:spPr>
                <a:xfrm>
                  <a:off x="65845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8"/>
                <p:cNvSpPr/>
                <p:nvPr/>
              </p:nvSpPr>
              <p:spPr>
                <a:xfrm>
                  <a:off x="68872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8"/>
                <p:cNvSpPr/>
                <p:nvPr/>
              </p:nvSpPr>
              <p:spPr>
                <a:xfrm>
                  <a:off x="71899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8"/>
                <p:cNvSpPr/>
                <p:nvPr/>
              </p:nvSpPr>
              <p:spPr>
                <a:xfrm>
                  <a:off x="74926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8"/>
                <p:cNvSpPr/>
                <p:nvPr/>
              </p:nvSpPr>
              <p:spPr>
                <a:xfrm>
                  <a:off x="77953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2" name="Google Shape;652;p38"/>
              <p:cNvGrpSpPr/>
              <p:nvPr/>
            </p:nvGrpSpPr>
            <p:grpSpPr>
              <a:xfrm>
                <a:off x="5373750" y="1815000"/>
                <a:ext cx="2724300" cy="302700"/>
                <a:chOff x="5373750" y="1209600"/>
                <a:chExt cx="2724300" cy="302700"/>
              </a:xfrm>
            </p:grpSpPr>
            <p:sp>
              <p:nvSpPr>
                <p:cNvPr id="653" name="Google Shape;653;p38"/>
                <p:cNvSpPr/>
                <p:nvPr/>
              </p:nvSpPr>
              <p:spPr>
                <a:xfrm>
                  <a:off x="53737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8"/>
                <p:cNvSpPr/>
                <p:nvPr/>
              </p:nvSpPr>
              <p:spPr>
                <a:xfrm>
                  <a:off x="56764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8"/>
                <p:cNvSpPr/>
                <p:nvPr/>
              </p:nvSpPr>
              <p:spPr>
                <a:xfrm>
                  <a:off x="59791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8"/>
                <p:cNvSpPr/>
                <p:nvPr/>
              </p:nvSpPr>
              <p:spPr>
                <a:xfrm>
                  <a:off x="62818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8"/>
                <p:cNvSpPr/>
                <p:nvPr/>
              </p:nvSpPr>
              <p:spPr>
                <a:xfrm>
                  <a:off x="65845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8"/>
                <p:cNvSpPr/>
                <p:nvPr/>
              </p:nvSpPr>
              <p:spPr>
                <a:xfrm>
                  <a:off x="68872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8"/>
                <p:cNvSpPr/>
                <p:nvPr/>
              </p:nvSpPr>
              <p:spPr>
                <a:xfrm>
                  <a:off x="71899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8"/>
                <p:cNvSpPr/>
                <p:nvPr/>
              </p:nvSpPr>
              <p:spPr>
                <a:xfrm>
                  <a:off x="74926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8"/>
                <p:cNvSpPr/>
                <p:nvPr/>
              </p:nvSpPr>
              <p:spPr>
                <a:xfrm>
                  <a:off x="77953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2" name="Google Shape;662;p38"/>
              <p:cNvGrpSpPr/>
              <p:nvPr/>
            </p:nvGrpSpPr>
            <p:grpSpPr>
              <a:xfrm>
                <a:off x="5373750" y="2117700"/>
                <a:ext cx="2724300" cy="302700"/>
                <a:chOff x="5373750" y="1209600"/>
                <a:chExt cx="2724300" cy="302700"/>
              </a:xfrm>
            </p:grpSpPr>
            <p:sp>
              <p:nvSpPr>
                <p:cNvPr id="663" name="Google Shape;663;p38"/>
                <p:cNvSpPr/>
                <p:nvPr/>
              </p:nvSpPr>
              <p:spPr>
                <a:xfrm>
                  <a:off x="53737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8"/>
                <p:cNvSpPr/>
                <p:nvPr/>
              </p:nvSpPr>
              <p:spPr>
                <a:xfrm>
                  <a:off x="56764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8"/>
                <p:cNvSpPr/>
                <p:nvPr/>
              </p:nvSpPr>
              <p:spPr>
                <a:xfrm>
                  <a:off x="59791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8"/>
                <p:cNvSpPr/>
                <p:nvPr/>
              </p:nvSpPr>
              <p:spPr>
                <a:xfrm>
                  <a:off x="62818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8"/>
                <p:cNvSpPr/>
                <p:nvPr/>
              </p:nvSpPr>
              <p:spPr>
                <a:xfrm>
                  <a:off x="65845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8"/>
                <p:cNvSpPr/>
                <p:nvPr/>
              </p:nvSpPr>
              <p:spPr>
                <a:xfrm>
                  <a:off x="68872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8"/>
                <p:cNvSpPr/>
                <p:nvPr/>
              </p:nvSpPr>
              <p:spPr>
                <a:xfrm>
                  <a:off x="71899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8"/>
                <p:cNvSpPr/>
                <p:nvPr/>
              </p:nvSpPr>
              <p:spPr>
                <a:xfrm>
                  <a:off x="74926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8"/>
                <p:cNvSpPr/>
                <p:nvPr/>
              </p:nvSpPr>
              <p:spPr>
                <a:xfrm>
                  <a:off x="77953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2" name="Google Shape;672;p38"/>
              <p:cNvGrpSpPr/>
              <p:nvPr/>
            </p:nvGrpSpPr>
            <p:grpSpPr>
              <a:xfrm>
                <a:off x="5373750" y="2420400"/>
                <a:ext cx="2724300" cy="302700"/>
                <a:chOff x="5373750" y="1209600"/>
                <a:chExt cx="2724300" cy="302700"/>
              </a:xfrm>
            </p:grpSpPr>
            <p:sp>
              <p:nvSpPr>
                <p:cNvPr id="673" name="Google Shape;673;p38"/>
                <p:cNvSpPr/>
                <p:nvPr/>
              </p:nvSpPr>
              <p:spPr>
                <a:xfrm>
                  <a:off x="53737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8"/>
                <p:cNvSpPr/>
                <p:nvPr/>
              </p:nvSpPr>
              <p:spPr>
                <a:xfrm>
                  <a:off x="56764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8"/>
                <p:cNvSpPr/>
                <p:nvPr/>
              </p:nvSpPr>
              <p:spPr>
                <a:xfrm>
                  <a:off x="59791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8"/>
                <p:cNvSpPr/>
                <p:nvPr/>
              </p:nvSpPr>
              <p:spPr>
                <a:xfrm>
                  <a:off x="62818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8"/>
                <p:cNvSpPr/>
                <p:nvPr/>
              </p:nvSpPr>
              <p:spPr>
                <a:xfrm>
                  <a:off x="65845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8"/>
                <p:cNvSpPr/>
                <p:nvPr/>
              </p:nvSpPr>
              <p:spPr>
                <a:xfrm>
                  <a:off x="68872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8"/>
                <p:cNvSpPr/>
                <p:nvPr/>
              </p:nvSpPr>
              <p:spPr>
                <a:xfrm>
                  <a:off x="71899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8"/>
                <p:cNvSpPr/>
                <p:nvPr/>
              </p:nvSpPr>
              <p:spPr>
                <a:xfrm>
                  <a:off x="74926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8"/>
                <p:cNvSpPr/>
                <p:nvPr/>
              </p:nvSpPr>
              <p:spPr>
                <a:xfrm>
                  <a:off x="77953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2" name="Google Shape;682;p38"/>
              <p:cNvGrpSpPr/>
              <p:nvPr/>
            </p:nvGrpSpPr>
            <p:grpSpPr>
              <a:xfrm>
                <a:off x="5373750" y="2723100"/>
                <a:ext cx="2724300" cy="302700"/>
                <a:chOff x="5373750" y="1209600"/>
                <a:chExt cx="2724300" cy="302700"/>
              </a:xfrm>
            </p:grpSpPr>
            <p:sp>
              <p:nvSpPr>
                <p:cNvPr id="683" name="Google Shape;683;p38"/>
                <p:cNvSpPr/>
                <p:nvPr/>
              </p:nvSpPr>
              <p:spPr>
                <a:xfrm>
                  <a:off x="53737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8"/>
                <p:cNvSpPr/>
                <p:nvPr/>
              </p:nvSpPr>
              <p:spPr>
                <a:xfrm>
                  <a:off x="56764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8"/>
                <p:cNvSpPr/>
                <p:nvPr/>
              </p:nvSpPr>
              <p:spPr>
                <a:xfrm>
                  <a:off x="59791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8"/>
                <p:cNvSpPr/>
                <p:nvPr/>
              </p:nvSpPr>
              <p:spPr>
                <a:xfrm>
                  <a:off x="62818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8"/>
                <p:cNvSpPr/>
                <p:nvPr/>
              </p:nvSpPr>
              <p:spPr>
                <a:xfrm>
                  <a:off x="65845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8"/>
                <p:cNvSpPr/>
                <p:nvPr/>
              </p:nvSpPr>
              <p:spPr>
                <a:xfrm>
                  <a:off x="68872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8"/>
                <p:cNvSpPr/>
                <p:nvPr/>
              </p:nvSpPr>
              <p:spPr>
                <a:xfrm>
                  <a:off x="71899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8"/>
                <p:cNvSpPr/>
                <p:nvPr/>
              </p:nvSpPr>
              <p:spPr>
                <a:xfrm>
                  <a:off x="74926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8"/>
                <p:cNvSpPr/>
                <p:nvPr/>
              </p:nvSpPr>
              <p:spPr>
                <a:xfrm>
                  <a:off x="77953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2" name="Google Shape;692;p38"/>
              <p:cNvGrpSpPr/>
              <p:nvPr/>
            </p:nvGrpSpPr>
            <p:grpSpPr>
              <a:xfrm>
                <a:off x="5373750" y="3025800"/>
                <a:ext cx="2724300" cy="302700"/>
                <a:chOff x="5373750" y="1209600"/>
                <a:chExt cx="2724300" cy="302700"/>
              </a:xfrm>
            </p:grpSpPr>
            <p:sp>
              <p:nvSpPr>
                <p:cNvPr id="693" name="Google Shape;693;p38"/>
                <p:cNvSpPr/>
                <p:nvPr/>
              </p:nvSpPr>
              <p:spPr>
                <a:xfrm>
                  <a:off x="53737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8"/>
                <p:cNvSpPr/>
                <p:nvPr/>
              </p:nvSpPr>
              <p:spPr>
                <a:xfrm>
                  <a:off x="56764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8"/>
                <p:cNvSpPr/>
                <p:nvPr/>
              </p:nvSpPr>
              <p:spPr>
                <a:xfrm>
                  <a:off x="59791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8"/>
                <p:cNvSpPr/>
                <p:nvPr/>
              </p:nvSpPr>
              <p:spPr>
                <a:xfrm>
                  <a:off x="62818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8"/>
                <p:cNvSpPr/>
                <p:nvPr/>
              </p:nvSpPr>
              <p:spPr>
                <a:xfrm>
                  <a:off x="65845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8"/>
                <p:cNvSpPr/>
                <p:nvPr/>
              </p:nvSpPr>
              <p:spPr>
                <a:xfrm>
                  <a:off x="68872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8"/>
                <p:cNvSpPr/>
                <p:nvPr/>
              </p:nvSpPr>
              <p:spPr>
                <a:xfrm>
                  <a:off x="71899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8"/>
                <p:cNvSpPr/>
                <p:nvPr/>
              </p:nvSpPr>
              <p:spPr>
                <a:xfrm>
                  <a:off x="74926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8"/>
                <p:cNvSpPr/>
                <p:nvPr/>
              </p:nvSpPr>
              <p:spPr>
                <a:xfrm>
                  <a:off x="77953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38"/>
              <p:cNvGrpSpPr/>
              <p:nvPr/>
            </p:nvGrpSpPr>
            <p:grpSpPr>
              <a:xfrm>
                <a:off x="5373750" y="3328500"/>
                <a:ext cx="2724300" cy="302700"/>
                <a:chOff x="5373750" y="1209600"/>
                <a:chExt cx="2724300" cy="302700"/>
              </a:xfrm>
            </p:grpSpPr>
            <p:sp>
              <p:nvSpPr>
                <p:cNvPr id="703" name="Google Shape;703;p38"/>
                <p:cNvSpPr/>
                <p:nvPr/>
              </p:nvSpPr>
              <p:spPr>
                <a:xfrm>
                  <a:off x="53737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8"/>
                <p:cNvSpPr/>
                <p:nvPr/>
              </p:nvSpPr>
              <p:spPr>
                <a:xfrm>
                  <a:off x="56764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8"/>
                <p:cNvSpPr/>
                <p:nvPr/>
              </p:nvSpPr>
              <p:spPr>
                <a:xfrm>
                  <a:off x="59791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8"/>
                <p:cNvSpPr/>
                <p:nvPr/>
              </p:nvSpPr>
              <p:spPr>
                <a:xfrm>
                  <a:off x="62818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8"/>
                <p:cNvSpPr/>
                <p:nvPr/>
              </p:nvSpPr>
              <p:spPr>
                <a:xfrm>
                  <a:off x="65845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8"/>
                <p:cNvSpPr/>
                <p:nvPr/>
              </p:nvSpPr>
              <p:spPr>
                <a:xfrm>
                  <a:off x="68872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8"/>
                <p:cNvSpPr/>
                <p:nvPr/>
              </p:nvSpPr>
              <p:spPr>
                <a:xfrm>
                  <a:off x="71899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8"/>
                <p:cNvSpPr/>
                <p:nvPr/>
              </p:nvSpPr>
              <p:spPr>
                <a:xfrm>
                  <a:off x="74926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8"/>
                <p:cNvSpPr/>
                <p:nvPr/>
              </p:nvSpPr>
              <p:spPr>
                <a:xfrm>
                  <a:off x="77953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2" name="Google Shape;712;p38"/>
              <p:cNvGrpSpPr/>
              <p:nvPr/>
            </p:nvGrpSpPr>
            <p:grpSpPr>
              <a:xfrm>
                <a:off x="5373750" y="3631250"/>
                <a:ext cx="2724300" cy="302700"/>
                <a:chOff x="5373750" y="1209600"/>
                <a:chExt cx="2724300" cy="302700"/>
              </a:xfrm>
            </p:grpSpPr>
            <p:sp>
              <p:nvSpPr>
                <p:cNvPr id="713" name="Google Shape;713;p38"/>
                <p:cNvSpPr/>
                <p:nvPr/>
              </p:nvSpPr>
              <p:spPr>
                <a:xfrm>
                  <a:off x="53737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8"/>
                <p:cNvSpPr/>
                <p:nvPr/>
              </p:nvSpPr>
              <p:spPr>
                <a:xfrm>
                  <a:off x="56764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8"/>
                <p:cNvSpPr/>
                <p:nvPr/>
              </p:nvSpPr>
              <p:spPr>
                <a:xfrm>
                  <a:off x="59791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8"/>
                <p:cNvSpPr/>
                <p:nvPr/>
              </p:nvSpPr>
              <p:spPr>
                <a:xfrm>
                  <a:off x="62818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8"/>
                <p:cNvSpPr/>
                <p:nvPr/>
              </p:nvSpPr>
              <p:spPr>
                <a:xfrm>
                  <a:off x="65845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8"/>
                <p:cNvSpPr/>
                <p:nvPr/>
              </p:nvSpPr>
              <p:spPr>
                <a:xfrm>
                  <a:off x="68872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8"/>
                <p:cNvSpPr/>
                <p:nvPr/>
              </p:nvSpPr>
              <p:spPr>
                <a:xfrm>
                  <a:off x="71899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8"/>
                <p:cNvSpPr/>
                <p:nvPr/>
              </p:nvSpPr>
              <p:spPr>
                <a:xfrm>
                  <a:off x="74926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8"/>
                <p:cNvSpPr/>
                <p:nvPr/>
              </p:nvSpPr>
              <p:spPr>
                <a:xfrm>
                  <a:off x="7795350" y="1209600"/>
                  <a:ext cx="302700" cy="302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22" name="Google Shape;722;p38"/>
            <p:cNvSpPr/>
            <p:nvPr/>
          </p:nvSpPr>
          <p:spPr>
            <a:xfrm>
              <a:off x="8310900" y="1404050"/>
              <a:ext cx="98700" cy="42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8"/>
            <p:cNvSpPr/>
            <p:nvPr/>
          </p:nvSpPr>
          <p:spPr>
            <a:xfrm>
              <a:off x="8298950" y="1446350"/>
              <a:ext cx="98700" cy="42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8"/>
            <p:cNvSpPr/>
            <p:nvPr/>
          </p:nvSpPr>
          <p:spPr>
            <a:xfrm>
              <a:off x="8381250" y="1512575"/>
              <a:ext cx="44100" cy="42300"/>
            </a:xfrm>
            <a:prstGeom prst="rect">
              <a:avLst/>
            </a:prstGeom>
            <a:solidFill>
              <a:srgbClr val="EAE5C4">
                <a:alpha val="31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8"/>
            <p:cNvSpPr/>
            <p:nvPr/>
          </p:nvSpPr>
          <p:spPr>
            <a:xfrm>
              <a:off x="8442250" y="1579900"/>
              <a:ext cx="98700" cy="42300"/>
            </a:xfrm>
            <a:prstGeom prst="rect">
              <a:avLst/>
            </a:prstGeom>
            <a:solidFill>
              <a:srgbClr val="EAE5C4">
                <a:alpha val="31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8"/>
            <p:cNvSpPr/>
            <p:nvPr/>
          </p:nvSpPr>
          <p:spPr>
            <a:xfrm>
              <a:off x="5086500" y="3577175"/>
              <a:ext cx="98700" cy="42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8"/>
            <p:cNvSpPr/>
            <p:nvPr/>
          </p:nvSpPr>
          <p:spPr>
            <a:xfrm>
              <a:off x="5086500" y="3619475"/>
              <a:ext cx="98700" cy="42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8"/>
            <p:cNvSpPr/>
            <p:nvPr/>
          </p:nvSpPr>
          <p:spPr>
            <a:xfrm>
              <a:off x="4980325" y="3503250"/>
              <a:ext cx="98700" cy="42300"/>
            </a:xfrm>
            <a:prstGeom prst="rect">
              <a:avLst/>
            </a:prstGeom>
            <a:solidFill>
              <a:srgbClr val="EAE5C4">
                <a:alpha val="31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8"/>
            <p:cNvSpPr/>
            <p:nvPr/>
          </p:nvSpPr>
          <p:spPr>
            <a:xfrm>
              <a:off x="4980325" y="3649750"/>
              <a:ext cx="50100" cy="42300"/>
            </a:xfrm>
            <a:prstGeom prst="rect">
              <a:avLst/>
            </a:prstGeom>
            <a:solidFill>
              <a:srgbClr val="EAE5C4">
                <a:alpha val="31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8"/>
            <p:cNvSpPr/>
            <p:nvPr/>
          </p:nvSpPr>
          <p:spPr>
            <a:xfrm>
              <a:off x="4847875" y="3577175"/>
              <a:ext cx="50100" cy="42300"/>
            </a:xfrm>
            <a:prstGeom prst="rect">
              <a:avLst/>
            </a:prstGeom>
            <a:solidFill>
              <a:srgbClr val="EAE5C4">
                <a:alpha val="312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8"/>
            <p:cNvSpPr/>
            <p:nvPr/>
          </p:nvSpPr>
          <p:spPr>
            <a:xfrm>
              <a:off x="5185200" y="3692050"/>
              <a:ext cx="50100" cy="42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2" name="Google Shape;732;p38"/>
          <p:cNvSpPr txBox="1">
            <a:spLocks noGrp="1"/>
          </p:cNvSpPr>
          <p:nvPr>
            <p:ph type="title"/>
          </p:nvPr>
        </p:nvSpPr>
        <p:spPr>
          <a:xfrm>
            <a:off x="1259500" y="1085525"/>
            <a:ext cx="2962500" cy="895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MONOTONIC FUNCTION</a:t>
            </a:r>
            <a:endParaRPr dirty="0"/>
          </a:p>
        </p:txBody>
      </p:sp>
      <p:sp>
        <p:nvSpPr>
          <p:cNvPr id="758" name="Google Shape;758;p38"/>
          <p:cNvSpPr txBox="1">
            <a:spLocks noGrp="1"/>
          </p:cNvSpPr>
          <p:nvPr>
            <p:ph type="subTitle" idx="1"/>
          </p:nvPr>
        </p:nvSpPr>
        <p:spPr>
          <a:xfrm>
            <a:off x="1259500" y="2047912"/>
            <a:ext cx="2962500" cy="1392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 monotonic function is a function that either increases or decreases consistently across its entire domain. </a:t>
            </a:r>
          </a:p>
        </p:txBody>
      </p:sp>
      <p:pic>
        <p:nvPicPr>
          <p:cNvPr id="2052" name="Picture 4">
            <a:extLst>
              <a:ext uri="{FF2B5EF4-FFF2-40B4-BE49-F238E27FC236}">
                <a16:creationId xmlns:a16="http://schemas.microsoft.com/office/drawing/2014/main" id="{C39D7A15-1EBD-572D-8DB0-830CAD3B8C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0141" y="1533275"/>
            <a:ext cx="2374359" cy="228955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3">
          <a:extLst>
            <a:ext uri="{FF2B5EF4-FFF2-40B4-BE49-F238E27FC236}">
              <a16:creationId xmlns:a16="http://schemas.microsoft.com/office/drawing/2014/main" id="{A7DF8DA3-04B9-4D1E-8DF5-4DD280D5E9E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6F17A21-2DCD-078E-ED48-DA36D07D68D3}"/>
              </a:ext>
            </a:extLst>
          </p:cNvPr>
          <p:cNvSpPr txBox="1"/>
          <p:nvPr/>
        </p:nvSpPr>
        <p:spPr>
          <a:xfrm>
            <a:off x="1863174" y="863590"/>
            <a:ext cx="5692657" cy="3416320"/>
          </a:xfrm>
          <a:prstGeom prst="rect">
            <a:avLst/>
          </a:prstGeom>
          <a:noFill/>
        </p:spPr>
        <p:txBody>
          <a:bodyPr wrap="square" rtlCol="0">
            <a:spAutoFit/>
          </a:bodyPr>
          <a:lstStyle/>
          <a:p>
            <a:r>
              <a:rPr lang="en-US" sz="1800" dirty="0">
                <a:solidFill>
                  <a:schemeClr val="bg1"/>
                </a:solidFill>
                <a:latin typeface="Cascadia Code SemiBold" panose="020B0609020000020004" pitchFamily="49" charset="0"/>
                <a:cs typeface="Cascadia Code SemiBold" panose="020B0609020000020004" pitchFamily="49" charset="0"/>
              </a:rPr>
              <a:t>left = Lower Limit of Function</a:t>
            </a:r>
          </a:p>
          <a:p>
            <a:r>
              <a:rPr lang="en-US" sz="1800" dirty="0">
                <a:solidFill>
                  <a:schemeClr val="bg1"/>
                </a:solidFill>
                <a:latin typeface="Cascadia Code SemiBold" panose="020B0609020000020004" pitchFamily="49" charset="0"/>
                <a:cs typeface="Cascadia Code SemiBold" panose="020B0609020000020004" pitchFamily="49" charset="0"/>
              </a:rPr>
              <a:t>right = Upper Limit of Function</a:t>
            </a:r>
          </a:p>
          <a:p>
            <a:endParaRPr lang="en-US" sz="1800" dirty="0">
              <a:solidFill>
                <a:schemeClr val="bg1"/>
              </a:solidFill>
              <a:latin typeface="Cascadia Code SemiBold" panose="020B0609020000020004" pitchFamily="49" charset="0"/>
              <a:cs typeface="Cascadia Code SemiBold" panose="020B0609020000020004" pitchFamily="49" charset="0"/>
            </a:endParaRPr>
          </a:p>
          <a:p>
            <a:r>
              <a:rPr lang="en-US" sz="1800" dirty="0">
                <a:solidFill>
                  <a:schemeClr val="bg1"/>
                </a:solidFill>
                <a:latin typeface="Cascadia Code SemiBold" panose="020B0609020000020004" pitchFamily="49" charset="0"/>
                <a:cs typeface="Cascadia Code SemiBold" panose="020B0609020000020004" pitchFamily="49" charset="0"/>
              </a:rPr>
              <a:t>while (left &lt;= right) { </a:t>
            </a:r>
          </a:p>
          <a:p>
            <a:r>
              <a:rPr lang="en-US" sz="1800" dirty="0">
                <a:solidFill>
                  <a:schemeClr val="bg1"/>
                </a:solidFill>
                <a:latin typeface="Cascadia Code SemiBold" panose="020B0609020000020004" pitchFamily="49" charset="0"/>
                <a:cs typeface="Cascadia Code SemiBold" panose="020B0609020000020004" pitchFamily="49" charset="0"/>
              </a:rPr>
              <a:t>	mid = left + (right - left) / 2</a:t>
            </a:r>
          </a:p>
          <a:p>
            <a:r>
              <a:rPr lang="en-US" sz="1800" dirty="0">
                <a:solidFill>
                  <a:schemeClr val="bg1"/>
                </a:solidFill>
                <a:latin typeface="Cascadia Code SemiBold" panose="020B0609020000020004" pitchFamily="49" charset="0"/>
                <a:cs typeface="Cascadia Code SemiBold" panose="020B0609020000020004" pitchFamily="49" charset="0"/>
              </a:rPr>
              <a:t>	if (check(mid)) {</a:t>
            </a:r>
          </a:p>
          <a:p>
            <a:r>
              <a:rPr lang="en-US" sz="1800" dirty="0">
                <a:solidFill>
                  <a:schemeClr val="bg1"/>
                </a:solidFill>
                <a:latin typeface="Cascadia Code SemiBold" panose="020B0609020000020004" pitchFamily="49" charset="0"/>
                <a:cs typeface="Cascadia Code SemiBold" panose="020B0609020000020004" pitchFamily="49" charset="0"/>
              </a:rPr>
              <a:t>        	left = mid + 1</a:t>
            </a:r>
          </a:p>
          <a:p>
            <a:r>
              <a:rPr lang="en-US" sz="1800" dirty="0">
                <a:solidFill>
                  <a:schemeClr val="bg1"/>
                </a:solidFill>
                <a:latin typeface="Cascadia Code SemiBold" panose="020B0609020000020004" pitchFamily="49" charset="0"/>
                <a:cs typeface="Cascadia Code SemiBold" panose="020B0609020000020004" pitchFamily="49" charset="0"/>
              </a:rPr>
              <a:t>    	}</a:t>
            </a:r>
          </a:p>
          <a:p>
            <a:r>
              <a:rPr lang="en-US" sz="1800" dirty="0">
                <a:solidFill>
                  <a:schemeClr val="bg1"/>
                </a:solidFill>
                <a:latin typeface="Cascadia Code SemiBold" panose="020B0609020000020004" pitchFamily="49" charset="0"/>
                <a:cs typeface="Cascadia Code SemiBold" panose="020B0609020000020004" pitchFamily="49" charset="0"/>
              </a:rPr>
              <a:t>	else {</a:t>
            </a:r>
          </a:p>
          <a:p>
            <a:r>
              <a:rPr lang="en-US" sz="1800" dirty="0">
                <a:solidFill>
                  <a:schemeClr val="bg1"/>
                </a:solidFill>
                <a:latin typeface="Cascadia Code SemiBold" panose="020B0609020000020004" pitchFamily="49" charset="0"/>
                <a:cs typeface="Cascadia Code SemiBold" panose="020B0609020000020004" pitchFamily="49" charset="0"/>
              </a:rPr>
              <a:t>		right = mid - 1</a:t>
            </a:r>
          </a:p>
          <a:p>
            <a:r>
              <a:rPr lang="en-US" sz="1800" dirty="0">
                <a:solidFill>
                  <a:schemeClr val="bg1"/>
                </a:solidFill>
                <a:latin typeface="Cascadia Code SemiBold" panose="020B0609020000020004" pitchFamily="49" charset="0"/>
                <a:cs typeface="Cascadia Code SemiBold" panose="020B0609020000020004" pitchFamily="49" charset="0"/>
              </a:rPr>
              <a:t>	}</a:t>
            </a:r>
          </a:p>
          <a:p>
            <a:r>
              <a:rPr lang="en-US" sz="1800" dirty="0">
                <a:solidFill>
                  <a:schemeClr val="bg1"/>
                </a:solidFill>
                <a:latin typeface="Cascadia Code SemiBold" panose="020B0609020000020004" pitchFamily="49" charset="0"/>
                <a:cs typeface="Cascadia Code SemiBold" panose="020B0609020000020004" pitchFamily="49" charset="0"/>
              </a:rPr>
              <a:t>}</a:t>
            </a:r>
          </a:p>
        </p:txBody>
      </p:sp>
    </p:spTree>
    <p:extLst>
      <p:ext uri="{BB962C8B-B14F-4D97-AF65-F5344CB8AC3E}">
        <p14:creationId xmlns:p14="http://schemas.microsoft.com/office/powerpoint/2010/main" val="3491487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36"/>
          <p:cNvSpPr txBox="1">
            <a:spLocks noGrp="1"/>
          </p:cNvSpPr>
          <p:nvPr>
            <p:ph type="title"/>
          </p:nvPr>
        </p:nvSpPr>
        <p:spPr>
          <a:xfrm>
            <a:off x="713400" y="381209"/>
            <a:ext cx="7717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IS BINARY SEARCH EVEN USEFUL?</a:t>
            </a:r>
            <a:endParaRPr dirty="0"/>
          </a:p>
        </p:txBody>
      </p:sp>
      <p:sp>
        <p:nvSpPr>
          <p:cNvPr id="606" name="Google Shape;606;p36"/>
          <p:cNvSpPr txBox="1">
            <a:spLocks noGrp="1"/>
          </p:cNvSpPr>
          <p:nvPr>
            <p:ph type="body" idx="1"/>
          </p:nvPr>
        </p:nvSpPr>
        <p:spPr>
          <a:xfrm>
            <a:off x="713400" y="1152475"/>
            <a:ext cx="77172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212950"/>
              </a:buClr>
              <a:buSzPts val="1100"/>
              <a:buFont typeface="Arial"/>
              <a:buNone/>
            </a:pPr>
            <a:r>
              <a:rPr lang="en-US" sz="1500" b="1" dirty="0"/>
              <a:t>Excerpt from a news report on increasing bike theft incidents, where a computer scientist tried explaining binary search to a cop -  </a:t>
            </a:r>
          </a:p>
          <a:p>
            <a:pPr marL="0" lvl="0" indent="0" algn="l" rtl="0">
              <a:lnSpc>
                <a:spcPct val="100000"/>
              </a:lnSpc>
              <a:spcBef>
                <a:spcPts val="0"/>
              </a:spcBef>
              <a:spcAft>
                <a:spcPts val="0"/>
              </a:spcAft>
              <a:buClr>
                <a:srgbClr val="212950"/>
              </a:buClr>
              <a:buSzPts val="1100"/>
              <a:buFont typeface="Arial"/>
              <a:buNone/>
            </a:pPr>
            <a:endParaRPr lang="en-US" sz="1500" i="1" dirty="0"/>
          </a:p>
          <a:p>
            <a:pPr marL="0" lvl="0" indent="0" algn="l" rtl="0">
              <a:lnSpc>
                <a:spcPct val="100000"/>
              </a:lnSpc>
              <a:spcBef>
                <a:spcPts val="0"/>
              </a:spcBef>
              <a:spcAft>
                <a:spcPts val="0"/>
              </a:spcAft>
              <a:buClr>
                <a:srgbClr val="212950"/>
              </a:buClr>
              <a:buSzPts val="1100"/>
              <a:buFont typeface="Arial"/>
              <a:buNone/>
            </a:pPr>
            <a:r>
              <a:rPr lang="en-US" sz="1500" i="1" dirty="0"/>
              <a:t>“Afterwards I found a chatroom thread among Cambridge computer scientists, one of whom had also been told that unless he could pin down the moment of theft no one would look at the footage. He said he had tried to explain sorting algorithms to police — he was a computer scientist, after all.</a:t>
            </a:r>
          </a:p>
          <a:p>
            <a:pPr marL="0" lvl="0" indent="0" algn="l" rtl="0">
              <a:lnSpc>
                <a:spcPct val="100000"/>
              </a:lnSpc>
              <a:spcBef>
                <a:spcPts val="0"/>
              </a:spcBef>
              <a:spcAft>
                <a:spcPts val="0"/>
              </a:spcAft>
              <a:buClr>
                <a:srgbClr val="212950"/>
              </a:buClr>
              <a:buSzPts val="1100"/>
              <a:buFont typeface="Arial"/>
              <a:buNone/>
            </a:pPr>
            <a:endParaRPr lang="en-US" sz="1500" i="1" dirty="0"/>
          </a:p>
          <a:p>
            <a:pPr marL="0" lvl="0" indent="0" algn="l" rtl="0">
              <a:lnSpc>
                <a:spcPct val="100000"/>
              </a:lnSpc>
              <a:spcBef>
                <a:spcPts val="0"/>
              </a:spcBef>
              <a:spcAft>
                <a:spcPts val="0"/>
              </a:spcAft>
              <a:buClr>
                <a:srgbClr val="212950"/>
              </a:buClr>
              <a:buSzPts val="1100"/>
              <a:buFont typeface="Arial"/>
              <a:buNone/>
            </a:pPr>
            <a:r>
              <a:rPr lang="en-US" sz="1500" i="1" dirty="0"/>
              <a:t>You don’t watch the whole thing, he said. You use a binary search. You fast forward to halfway, see if the bike is there and, if it is, zoom to three quarters of the way through. But if it wasn’t there at the halfway mark, you rewind to a quarter of the way through. It’s very quick. In fact, he had pointed out, if the CCTV footage stretched back to the dawn of humanity it would probably have only taken an hour to find the moment of theft. This argument didn’t go down well.”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37"/>
          <p:cNvSpPr txBox="1">
            <a:spLocks noGrp="1"/>
          </p:cNvSpPr>
          <p:nvPr>
            <p:ph type="title" idx="15"/>
          </p:nvPr>
        </p:nvSpPr>
        <p:spPr>
          <a:xfrm>
            <a:off x="713400" y="381209"/>
            <a:ext cx="7717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TYPES OF PROBLEMS</a:t>
            </a:r>
            <a:endParaRPr dirty="0"/>
          </a:p>
        </p:txBody>
      </p:sp>
      <p:sp>
        <p:nvSpPr>
          <p:cNvPr id="612" name="Google Shape;612;p37"/>
          <p:cNvSpPr txBox="1">
            <a:spLocks noGrp="1"/>
          </p:cNvSpPr>
          <p:nvPr>
            <p:ph type="subTitle" idx="1"/>
          </p:nvPr>
        </p:nvSpPr>
        <p:spPr>
          <a:xfrm>
            <a:off x="2271163" y="2116797"/>
            <a:ext cx="2160000" cy="626400"/>
          </a:xfrm>
          <a:prstGeom prst="rect">
            <a:avLst/>
          </a:prstGeom>
        </p:spPr>
        <p:txBody>
          <a:bodyPr spcFirstLastPara="1" wrap="square" lIns="126000" tIns="91425" rIns="91425" bIns="91425" anchor="t" anchorCtr="0">
            <a:noAutofit/>
          </a:bodyPr>
          <a:lstStyle/>
          <a:p>
            <a:pPr marL="0" lvl="0" indent="0" algn="l" rtl="0">
              <a:spcBef>
                <a:spcPts val="0"/>
              </a:spcBef>
              <a:spcAft>
                <a:spcPts val="0"/>
              </a:spcAft>
              <a:buNone/>
            </a:pPr>
            <a:r>
              <a:rPr lang="en" dirty="0"/>
              <a:t>Binary Searching for  an element in a 1D array.</a:t>
            </a:r>
            <a:endParaRPr dirty="0"/>
          </a:p>
        </p:txBody>
      </p:sp>
      <p:sp>
        <p:nvSpPr>
          <p:cNvPr id="613" name="Google Shape;613;p37"/>
          <p:cNvSpPr txBox="1">
            <a:spLocks noGrp="1"/>
          </p:cNvSpPr>
          <p:nvPr>
            <p:ph type="title"/>
          </p:nvPr>
        </p:nvSpPr>
        <p:spPr>
          <a:xfrm>
            <a:off x="1194350" y="1761088"/>
            <a:ext cx="1031100" cy="89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614" name="Google Shape;614;p37"/>
          <p:cNvSpPr txBox="1">
            <a:spLocks noGrp="1"/>
          </p:cNvSpPr>
          <p:nvPr>
            <p:ph type="subTitle" idx="2"/>
          </p:nvPr>
        </p:nvSpPr>
        <p:spPr>
          <a:xfrm>
            <a:off x="5789618" y="2116797"/>
            <a:ext cx="2160000" cy="626400"/>
          </a:xfrm>
          <a:prstGeom prst="rect">
            <a:avLst/>
          </a:prstGeom>
        </p:spPr>
        <p:txBody>
          <a:bodyPr spcFirstLastPara="1" wrap="square" lIns="126000" tIns="91425" rIns="91425" bIns="91425" anchor="t" anchorCtr="0">
            <a:noAutofit/>
          </a:bodyPr>
          <a:lstStyle/>
          <a:p>
            <a:pPr marL="0" lvl="0" indent="0" algn="l" rtl="0">
              <a:spcBef>
                <a:spcPts val="0"/>
              </a:spcBef>
              <a:spcAft>
                <a:spcPts val="0"/>
              </a:spcAft>
              <a:buNone/>
            </a:pPr>
            <a:r>
              <a:rPr lang="en-IN" dirty="0"/>
              <a:t>Binary Search on Answers</a:t>
            </a:r>
            <a:endParaRPr dirty="0"/>
          </a:p>
        </p:txBody>
      </p:sp>
      <p:sp>
        <p:nvSpPr>
          <p:cNvPr id="615" name="Google Shape;615;p37"/>
          <p:cNvSpPr txBox="1">
            <a:spLocks noGrp="1"/>
          </p:cNvSpPr>
          <p:nvPr>
            <p:ph type="title" idx="3"/>
          </p:nvPr>
        </p:nvSpPr>
        <p:spPr>
          <a:xfrm>
            <a:off x="4715319" y="1761088"/>
            <a:ext cx="1031100" cy="89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616" name="Google Shape;616;p37"/>
          <p:cNvSpPr txBox="1">
            <a:spLocks noGrp="1"/>
          </p:cNvSpPr>
          <p:nvPr>
            <p:ph type="ctrTitle" idx="4"/>
          </p:nvPr>
        </p:nvSpPr>
        <p:spPr>
          <a:xfrm>
            <a:off x="2271150" y="3045138"/>
            <a:ext cx="2160000" cy="42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2D ARRAYS</a:t>
            </a:r>
            <a:endParaRPr dirty="0"/>
          </a:p>
        </p:txBody>
      </p:sp>
      <p:sp>
        <p:nvSpPr>
          <p:cNvPr id="617" name="Google Shape;617;p37"/>
          <p:cNvSpPr txBox="1">
            <a:spLocks noGrp="1"/>
          </p:cNvSpPr>
          <p:nvPr>
            <p:ph type="subTitle" idx="5"/>
          </p:nvPr>
        </p:nvSpPr>
        <p:spPr>
          <a:xfrm>
            <a:off x="2271163" y="3408747"/>
            <a:ext cx="2160000" cy="626400"/>
          </a:xfrm>
          <a:prstGeom prst="rect">
            <a:avLst/>
          </a:prstGeom>
        </p:spPr>
        <p:txBody>
          <a:bodyPr spcFirstLastPara="1" wrap="square" lIns="126000" tIns="91425" rIns="91425" bIns="91425" anchor="t" anchorCtr="0">
            <a:noAutofit/>
          </a:bodyPr>
          <a:lstStyle/>
          <a:p>
            <a:pPr marL="0" lvl="0" indent="0" algn="l" rtl="0">
              <a:spcBef>
                <a:spcPts val="0"/>
              </a:spcBef>
              <a:spcAft>
                <a:spcPts val="0"/>
              </a:spcAft>
              <a:buNone/>
            </a:pPr>
            <a:r>
              <a:rPr lang="en-US" dirty="0"/>
              <a:t>Binary Searching for  an element in a 2D array.</a:t>
            </a:r>
          </a:p>
        </p:txBody>
      </p:sp>
      <p:sp>
        <p:nvSpPr>
          <p:cNvPr id="618" name="Google Shape;618;p37"/>
          <p:cNvSpPr txBox="1">
            <a:spLocks noGrp="1"/>
          </p:cNvSpPr>
          <p:nvPr>
            <p:ph type="title" idx="6"/>
          </p:nvPr>
        </p:nvSpPr>
        <p:spPr>
          <a:xfrm>
            <a:off x="1194350" y="3068313"/>
            <a:ext cx="1031100" cy="89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619" name="Google Shape;619;p37"/>
          <p:cNvSpPr txBox="1">
            <a:spLocks noGrp="1"/>
          </p:cNvSpPr>
          <p:nvPr>
            <p:ph type="ctrTitle" idx="7"/>
          </p:nvPr>
        </p:nvSpPr>
        <p:spPr>
          <a:xfrm>
            <a:off x="5789625" y="3045138"/>
            <a:ext cx="2160000" cy="42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DP</a:t>
            </a:r>
            <a:endParaRPr dirty="0"/>
          </a:p>
        </p:txBody>
      </p:sp>
      <p:sp>
        <p:nvSpPr>
          <p:cNvPr id="620" name="Google Shape;620;p37"/>
          <p:cNvSpPr txBox="1">
            <a:spLocks noGrp="1"/>
          </p:cNvSpPr>
          <p:nvPr>
            <p:ph type="subTitle" idx="8"/>
          </p:nvPr>
        </p:nvSpPr>
        <p:spPr>
          <a:xfrm>
            <a:off x="5789638" y="3408747"/>
            <a:ext cx="2160000" cy="626400"/>
          </a:xfrm>
          <a:prstGeom prst="rect">
            <a:avLst/>
          </a:prstGeom>
        </p:spPr>
        <p:txBody>
          <a:bodyPr spcFirstLastPara="1" wrap="square" lIns="126000" tIns="91425" rIns="91425" bIns="91425" anchor="t" anchorCtr="0">
            <a:noAutofit/>
          </a:bodyPr>
          <a:lstStyle/>
          <a:p>
            <a:pPr marL="0" lvl="0" indent="0" algn="l" rtl="0">
              <a:spcBef>
                <a:spcPts val="0"/>
              </a:spcBef>
              <a:spcAft>
                <a:spcPts val="0"/>
              </a:spcAft>
              <a:buNone/>
            </a:pPr>
            <a:r>
              <a:rPr lang="en-IN" dirty="0"/>
              <a:t>Dynamic Programming with Binary Search</a:t>
            </a:r>
            <a:endParaRPr dirty="0"/>
          </a:p>
        </p:txBody>
      </p:sp>
      <p:sp>
        <p:nvSpPr>
          <p:cNvPr id="621" name="Google Shape;621;p37"/>
          <p:cNvSpPr txBox="1">
            <a:spLocks noGrp="1"/>
          </p:cNvSpPr>
          <p:nvPr>
            <p:ph type="title" idx="9"/>
          </p:nvPr>
        </p:nvSpPr>
        <p:spPr>
          <a:xfrm>
            <a:off x="4715332" y="3068313"/>
            <a:ext cx="1031100" cy="89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622" name="Google Shape;622;p37"/>
          <p:cNvSpPr txBox="1">
            <a:spLocks noGrp="1"/>
          </p:cNvSpPr>
          <p:nvPr>
            <p:ph type="ctrTitle" idx="13"/>
          </p:nvPr>
        </p:nvSpPr>
        <p:spPr>
          <a:xfrm>
            <a:off x="2271147" y="1756788"/>
            <a:ext cx="2160000" cy="42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1D ARRAYS</a:t>
            </a:r>
            <a:endParaRPr dirty="0"/>
          </a:p>
        </p:txBody>
      </p:sp>
      <p:sp>
        <p:nvSpPr>
          <p:cNvPr id="623" name="Google Shape;623;p37"/>
          <p:cNvSpPr txBox="1">
            <a:spLocks noGrp="1"/>
          </p:cNvSpPr>
          <p:nvPr>
            <p:ph type="ctrTitle" idx="14"/>
          </p:nvPr>
        </p:nvSpPr>
        <p:spPr>
          <a:xfrm>
            <a:off x="5789615" y="1756788"/>
            <a:ext cx="2160000" cy="42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BSOA</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62"/>
        <p:cNvGrpSpPr/>
        <p:nvPr/>
      </p:nvGrpSpPr>
      <p:grpSpPr>
        <a:xfrm>
          <a:off x="0" y="0"/>
          <a:ext cx="0" cy="0"/>
          <a:chOff x="0" y="0"/>
          <a:chExt cx="0" cy="0"/>
        </a:xfrm>
      </p:grpSpPr>
      <p:sp>
        <p:nvSpPr>
          <p:cNvPr id="763" name="Google Shape;763;p39"/>
          <p:cNvSpPr txBox="1">
            <a:spLocks noGrp="1"/>
          </p:cNvSpPr>
          <p:nvPr>
            <p:ph type="title"/>
          </p:nvPr>
        </p:nvSpPr>
        <p:spPr>
          <a:xfrm>
            <a:off x="1991750" y="2314440"/>
            <a:ext cx="516045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1D ARRAYS</a:t>
            </a:r>
            <a:endParaRPr dirty="0"/>
          </a:p>
        </p:txBody>
      </p:sp>
      <p:sp>
        <p:nvSpPr>
          <p:cNvPr id="764" name="Google Shape;764;p39"/>
          <p:cNvSpPr txBox="1">
            <a:spLocks noGrp="1"/>
          </p:cNvSpPr>
          <p:nvPr>
            <p:ph type="title" idx="2"/>
          </p:nvPr>
        </p:nvSpPr>
        <p:spPr>
          <a:xfrm>
            <a:off x="3952500" y="1479727"/>
            <a:ext cx="1239000" cy="75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765" name="Google Shape;765;p39"/>
          <p:cNvSpPr txBox="1">
            <a:spLocks noGrp="1"/>
          </p:cNvSpPr>
          <p:nvPr>
            <p:ph type="subTitle" idx="1"/>
          </p:nvPr>
        </p:nvSpPr>
        <p:spPr>
          <a:xfrm>
            <a:off x="2532725" y="3234954"/>
            <a:ext cx="4078500" cy="416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Binary Searching for an element in a 1D array</a:t>
            </a:r>
          </a:p>
        </p:txBody>
      </p:sp>
      <p:grpSp>
        <p:nvGrpSpPr>
          <p:cNvPr id="766" name="Google Shape;766;p39"/>
          <p:cNvGrpSpPr/>
          <p:nvPr/>
        </p:nvGrpSpPr>
        <p:grpSpPr>
          <a:xfrm>
            <a:off x="1763256" y="1285976"/>
            <a:ext cx="722450" cy="158692"/>
            <a:chOff x="2028225" y="1461925"/>
            <a:chExt cx="1132900" cy="248850"/>
          </a:xfrm>
        </p:grpSpPr>
        <p:sp>
          <p:nvSpPr>
            <p:cNvPr id="767" name="Google Shape;767;p39"/>
            <p:cNvSpPr/>
            <p:nvPr/>
          </p:nvSpPr>
          <p:spPr>
            <a:xfrm>
              <a:off x="2028225" y="1462225"/>
              <a:ext cx="189625" cy="247675"/>
            </a:xfrm>
            <a:custGeom>
              <a:avLst/>
              <a:gdLst/>
              <a:ahLst/>
              <a:cxnLst/>
              <a:rect l="l" t="t" r="r" b="b"/>
              <a:pathLst>
                <a:path w="7585" h="9907" extrusionOk="0">
                  <a:moveTo>
                    <a:pt x="5310" y="1429"/>
                  </a:moveTo>
                  <a:lnTo>
                    <a:pt x="5310" y="2119"/>
                  </a:lnTo>
                  <a:lnTo>
                    <a:pt x="6072" y="2119"/>
                  </a:lnTo>
                  <a:lnTo>
                    <a:pt x="6072" y="3536"/>
                  </a:lnTo>
                  <a:lnTo>
                    <a:pt x="5310" y="3536"/>
                  </a:lnTo>
                  <a:lnTo>
                    <a:pt x="5310" y="4251"/>
                  </a:lnTo>
                  <a:lnTo>
                    <a:pt x="1512" y="4251"/>
                  </a:lnTo>
                  <a:lnTo>
                    <a:pt x="1512" y="1429"/>
                  </a:lnTo>
                  <a:close/>
                  <a:moveTo>
                    <a:pt x="0" y="0"/>
                  </a:moveTo>
                  <a:lnTo>
                    <a:pt x="0" y="9906"/>
                  </a:lnTo>
                  <a:lnTo>
                    <a:pt x="1512" y="9906"/>
                  </a:lnTo>
                  <a:lnTo>
                    <a:pt x="1512" y="5679"/>
                  </a:lnTo>
                  <a:lnTo>
                    <a:pt x="6072" y="5679"/>
                  </a:lnTo>
                  <a:lnTo>
                    <a:pt x="6072" y="4965"/>
                  </a:lnTo>
                  <a:lnTo>
                    <a:pt x="6834" y="4965"/>
                  </a:lnTo>
                  <a:lnTo>
                    <a:pt x="6834" y="4251"/>
                  </a:lnTo>
                  <a:lnTo>
                    <a:pt x="7584" y="4251"/>
                  </a:lnTo>
                  <a:lnTo>
                    <a:pt x="7584" y="1429"/>
                  </a:lnTo>
                  <a:lnTo>
                    <a:pt x="6834" y="1429"/>
                  </a:lnTo>
                  <a:lnTo>
                    <a:pt x="6834" y="714"/>
                  </a:lnTo>
                  <a:lnTo>
                    <a:pt x="6072" y="714"/>
                  </a:lnTo>
                  <a:lnTo>
                    <a:pt x="6072" y="0"/>
                  </a:lnTo>
                  <a:close/>
                </a:path>
              </a:pathLst>
            </a:custGeom>
            <a:solidFill>
              <a:srgbClr val="FF00FF">
                <a:alpha val="24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9"/>
            <p:cNvSpPr/>
            <p:nvPr/>
          </p:nvSpPr>
          <p:spPr>
            <a:xfrm>
              <a:off x="2255025" y="1462500"/>
              <a:ext cx="189925" cy="247675"/>
            </a:xfrm>
            <a:custGeom>
              <a:avLst/>
              <a:gdLst/>
              <a:ahLst/>
              <a:cxnLst/>
              <a:rect l="l" t="t" r="r" b="b"/>
              <a:pathLst>
                <a:path w="7597" h="9907" extrusionOk="0">
                  <a:moveTo>
                    <a:pt x="1" y="1"/>
                  </a:moveTo>
                  <a:lnTo>
                    <a:pt x="1" y="9907"/>
                  </a:lnTo>
                  <a:lnTo>
                    <a:pt x="7597" y="9907"/>
                  </a:lnTo>
                  <a:lnTo>
                    <a:pt x="7597" y="8502"/>
                  </a:lnTo>
                  <a:lnTo>
                    <a:pt x="1525" y="8502"/>
                  </a:lnTo>
                  <a:lnTo>
                    <a:pt x="1525" y="1"/>
                  </a:lnTo>
                  <a:close/>
                </a:path>
              </a:pathLst>
            </a:custGeom>
            <a:solidFill>
              <a:srgbClr val="FF00FF">
                <a:alpha val="24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9"/>
            <p:cNvSpPr/>
            <p:nvPr/>
          </p:nvSpPr>
          <p:spPr>
            <a:xfrm>
              <a:off x="2482150" y="1461925"/>
              <a:ext cx="189625" cy="248850"/>
            </a:xfrm>
            <a:custGeom>
              <a:avLst/>
              <a:gdLst/>
              <a:ahLst/>
              <a:cxnLst/>
              <a:rect l="l" t="t" r="r" b="b"/>
              <a:pathLst>
                <a:path w="7585" h="9954" extrusionOk="0">
                  <a:moveTo>
                    <a:pt x="4548" y="2119"/>
                  </a:moveTo>
                  <a:lnTo>
                    <a:pt x="4548" y="2834"/>
                  </a:lnTo>
                  <a:lnTo>
                    <a:pt x="5310" y="2834"/>
                  </a:lnTo>
                  <a:lnTo>
                    <a:pt x="5310" y="3548"/>
                  </a:lnTo>
                  <a:lnTo>
                    <a:pt x="6072" y="3548"/>
                  </a:lnTo>
                  <a:lnTo>
                    <a:pt x="6072" y="5679"/>
                  </a:lnTo>
                  <a:lnTo>
                    <a:pt x="1512" y="5679"/>
                  </a:lnTo>
                  <a:lnTo>
                    <a:pt x="1512" y="3548"/>
                  </a:lnTo>
                  <a:lnTo>
                    <a:pt x="2274" y="3548"/>
                  </a:lnTo>
                  <a:lnTo>
                    <a:pt x="2274" y="2834"/>
                  </a:lnTo>
                  <a:lnTo>
                    <a:pt x="3036" y="2834"/>
                  </a:lnTo>
                  <a:lnTo>
                    <a:pt x="3036" y="2119"/>
                  </a:lnTo>
                  <a:close/>
                  <a:moveTo>
                    <a:pt x="3036" y="0"/>
                  </a:moveTo>
                  <a:lnTo>
                    <a:pt x="3036" y="726"/>
                  </a:lnTo>
                  <a:lnTo>
                    <a:pt x="2274" y="726"/>
                  </a:lnTo>
                  <a:lnTo>
                    <a:pt x="2274" y="1441"/>
                  </a:lnTo>
                  <a:lnTo>
                    <a:pt x="1512" y="1441"/>
                  </a:lnTo>
                  <a:lnTo>
                    <a:pt x="1512" y="2131"/>
                  </a:lnTo>
                  <a:lnTo>
                    <a:pt x="750" y="2131"/>
                  </a:lnTo>
                  <a:lnTo>
                    <a:pt x="750" y="2846"/>
                  </a:lnTo>
                  <a:lnTo>
                    <a:pt x="0" y="2846"/>
                  </a:lnTo>
                  <a:lnTo>
                    <a:pt x="0" y="9930"/>
                  </a:lnTo>
                  <a:lnTo>
                    <a:pt x="1512" y="9930"/>
                  </a:lnTo>
                  <a:lnTo>
                    <a:pt x="1512" y="7120"/>
                  </a:lnTo>
                  <a:lnTo>
                    <a:pt x="6072" y="7120"/>
                  </a:lnTo>
                  <a:lnTo>
                    <a:pt x="6072" y="9954"/>
                  </a:lnTo>
                  <a:lnTo>
                    <a:pt x="7585" y="9954"/>
                  </a:lnTo>
                  <a:lnTo>
                    <a:pt x="7585" y="2870"/>
                  </a:lnTo>
                  <a:lnTo>
                    <a:pt x="6834" y="2870"/>
                  </a:lnTo>
                  <a:lnTo>
                    <a:pt x="6834" y="2155"/>
                  </a:lnTo>
                  <a:lnTo>
                    <a:pt x="6072" y="2155"/>
                  </a:lnTo>
                  <a:lnTo>
                    <a:pt x="6072" y="1441"/>
                  </a:lnTo>
                  <a:lnTo>
                    <a:pt x="5310" y="1441"/>
                  </a:lnTo>
                  <a:lnTo>
                    <a:pt x="5310" y="726"/>
                  </a:lnTo>
                  <a:lnTo>
                    <a:pt x="4548" y="726"/>
                  </a:lnTo>
                  <a:lnTo>
                    <a:pt x="4548" y="0"/>
                  </a:lnTo>
                  <a:close/>
                </a:path>
              </a:pathLst>
            </a:custGeom>
            <a:solidFill>
              <a:srgbClr val="FF00FF">
                <a:alpha val="24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9"/>
            <p:cNvSpPr/>
            <p:nvPr/>
          </p:nvSpPr>
          <p:spPr>
            <a:xfrm>
              <a:off x="2708950" y="1461925"/>
              <a:ext cx="189650" cy="248250"/>
            </a:xfrm>
            <a:custGeom>
              <a:avLst/>
              <a:gdLst/>
              <a:ahLst/>
              <a:cxnLst/>
              <a:rect l="l" t="t" r="r" b="b"/>
              <a:pathLst>
                <a:path w="7586" h="9930" extrusionOk="0">
                  <a:moveTo>
                    <a:pt x="6073" y="0"/>
                  </a:moveTo>
                  <a:lnTo>
                    <a:pt x="6073" y="3548"/>
                  </a:lnTo>
                  <a:lnTo>
                    <a:pt x="5323" y="3548"/>
                  </a:lnTo>
                  <a:lnTo>
                    <a:pt x="5323" y="4263"/>
                  </a:lnTo>
                  <a:lnTo>
                    <a:pt x="4561" y="4263"/>
                  </a:lnTo>
                  <a:lnTo>
                    <a:pt x="4561" y="4989"/>
                  </a:lnTo>
                  <a:lnTo>
                    <a:pt x="3037" y="4989"/>
                  </a:lnTo>
                  <a:lnTo>
                    <a:pt x="3037" y="4275"/>
                  </a:lnTo>
                  <a:lnTo>
                    <a:pt x="2287" y="4275"/>
                  </a:lnTo>
                  <a:lnTo>
                    <a:pt x="2287" y="3560"/>
                  </a:lnTo>
                  <a:lnTo>
                    <a:pt x="1525" y="3560"/>
                  </a:lnTo>
                  <a:lnTo>
                    <a:pt x="1525" y="24"/>
                  </a:lnTo>
                  <a:lnTo>
                    <a:pt x="1" y="24"/>
                  </a:lnTo>
                  <a:lnTo>
                    <a:pt x="1" y="4263"/>
                  </a:lnTo>
                  <a:lnTo>
                    <a:pt x="763" y="4263"/>
                  </a:lnTo>
                  <a:lnTo>
                    <a:pt x="763" y="4965"/>
                  </a:lnTo>
                  <a:lnTo>
                    <a:pt x="1525" y="4965"/>
                  </a:lnTo>
                  <a:lnTo>
                    <a:pt x="1525" y="5679"/>
                  </a:lnTo>
                  <a:lnTo>
                    <a:pt x="2287" y="5679"/>
                  </a:lnTo>
                  <a:lnTo>
                    <a:pt x="2287" y="6394"/>
                  </a:lnTo>
                  <a:lnTo>
                    <a:pt x="3037" y="6394"/>
                  </a:lnTo>
                  <a:lnTo>
                    <a:pt x="3037" y="9930"/>
                  </a:lnTo>
                  <a:lnTo>
                    <a:pt x="4561" y="9930"/>
                  </a:lnTo>
                  <a:lnTo>
                    <a:pt x="4561" y="6406"/>
                  </a:lnTo>
                  <a:lnTo>
                    <a:pt x="5323" y="6406"/>
                  </a:lnTo>
                  <a:lnTo>
                    <a:pt x="5323" y="5691"/>
                  </a:lnTo>
                  <a:lnTo>
                    <a:pt x="6073" y="5691"/>
                  </a:lnTo>
                  <a:lnTo>
                    <a:pt x="6073" y="4977"/>
                  </a:lnTo>
                  <a:lnTo>
                    <a:pt x="6835" y="4977"/>
                  </a:lnTo>
                  <a:lnTo>
                    <a:pt x="6835" y="4263"/>
                  </a:lnTo>
                  <a:lnTo>
                    <a:pt x="7585" y="4263"/>
                  </a:lnTo>
                  <a:lnTo>
                    <a:pt x="7585" y="0"/>
                  </a:lnTo>
                  <a:close/>
                </a:path>
              </a:pathLst>
            </a:custGeom>
            <a:solidFill>
              <a:srgbClr val="FF00FF">
                <a:alpha val="24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9"/>
            <p:cNvSpPr/>
            <p:nvPr/>
          </p:nvSpPr>
          <p:spPr>
            <a:xfrm>
              <a:off x="3050975" y="1488400"/>
              <a:ext cx="110150" cy="192925"/>
            </a:xfrm>
            <a:custGeom>
              <a:avLst/>
              <a:gdLst/>
              <a:ahLst/>
              <a:cxnLst/>
              <a:rect l="l" t="t" r="r" b="b"/>
              <a:pathLst>
                <a:path w="4406" h="7717" extrusionOk="0">
                  <a:moveTo>
                    <a:pt x="0" y="1"/>
                  </a:moveTo>
                  <a:lnTo>
                    <a:pt x="0" y="1108"/>
                  </a:lnTo>
                  <a:lnTo>
                    <a:pt x="0" y="2203"/>
                  </a:lnTo>
                  <a:lnTo>
                    <a:pt x="0" y="5513"/>
                  </a:lnTo>
                  <a:lnTo>
                    <a:pt x="0" y="6609"/>
                  </a:lnTo>
                  <a:lnTo>
                    <a:pt x="0" y="7716"/>
                  </a:lnTo>
                  <a:lnTo>
                    <a:pt x="1107" y="7716"/>
                  </a:lnTo>
                  <a:lnTo>
                    <a:pt x="1107" y="6609"/>
                  </a:lnTo>
                  <a:lnTo>
                    <a:pt x="2203" y="6609"/>
                  </a:lnTo>
                  <a:lnTo>
                    <a:pt x="2203" y="5537"/>
                  </a:lnTo>
                  <a:lnTo>
                    <a:pt x="2274" y="5513"/>
                  </a:lnTo>
                  <a:lnTo>
                    <a:pt x="3310" y="5513"/>
                  </a:lnTo>
                  <a:lnTo>
                    <a:pt x="3310" y="4406"/>
                  </a:lnTo>
                  <a:lnTo>
                    <a:pt x="4405" y="4406"/>
                  </a:lnTo>
                  <a:lnTo>
                    <a:pt x="4405" y="3311"/>
                  </a:lnTo>
                  <a:lnTo>
                    <a:pt x="3310" y="3311"/>
                  </a:lnTo>
                  <a:lnTo>
                    <a:pt x="3310" y="2203"/>
                  </a:lnTo>
                  <a:lnTo>
                    <a:pt x="2203" y="2203"/>
                  </a:lnTo>
                  <a:lnTo>
                    <a:pt x="2203" y="1108"/>
                  </a:lnTo>
                  <a:lnTo>
                    <a:pt x="1107" y="1108"/>
                  </a:lnTo>
                  <a:lnTo>
                    <a:pt x="1107" y="1"/>
                  </a:lnTo>
                  <a:close/>
                </a:path>
              </a:pathLst>
            </a:custGeom>
            <a:solidFill>
              <a:srgbClr val="FF00FF">
                <a:alpha val="24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2" name="Google Shape;772;p39"/>
          <p:cNvGrpSpPr/>
          <p:nvPr/>
        </p:nvGrpSpPr>
        <p:grpSpPr>
          <a:xfrm>
            <a:off x="1650356" y="1285976"/>
            <a:ext cx="722450" cy="158692"/>
            <a:chOff x="2028225" y="1461925"/>
            <a:chExt cx="1132900" cy="248850"/>
          </a:xfrm>
        </p:grpSpPr>
        <p:sp>
          <p:nvSpPr>
            <p:cNvPr id="773" name="Google Shape;773;p39"/>
            <p:cNvSpPr/>
            <p:nvPr/>
          </p:nvSpPr>
          <p:spPr>
            <a:xfrm>
              <a:off x="2028225" y="1462225"/>
              <a:ext cx="189625" cy="247675"/>
            </a:xfrm>
            <a:custGeom>
              <a:avLst/>
              <a:gdLst/>
              <a:ahLst/>
              <a:cxnLst/>
              <a:rect l="l" t="t" r="r" b="b"/>
              <a:pathLst>
                <a:path w="7585" h="9907" extrusionOk="0">
                  <a:moveTo>
                    <a:pt x="5310" y="1429"/>
                  </a:moveTo>
                  <a:lnTo>
                    <a:pt x="5310" y="2119"/>
                  </a:lnTo>
                  <a:lnTo>
                    <a:pt x="6072" y="2119"/>
                  </a:lnTo>
                  <a:lnTo>
                    <a:pt x="6072" y="3536"/>
                  </a:lnTo>
                  <a:lnTo>
                    <a:pt x="5310" y="3536"/>
                  </a:lnTo>
                  <a:lnTo>
                    <a:pt x="5310" y="4251"/>
                  </a:lnTo>
                  <a:lnTo>
                    <a:pt x="1512" y="4251"/>
                  </a:lnTo>
                  <a:lnTo>
                    <a:pt x="1512" y="1429"/>
                  </a:lnTo>
                  <a:close/>
                  <a:moveTo>
                    <a:pt x="0" y="0"/>
                  </a:moveTo>
                  <a:lnTo>
                    <a:pt x="0" y="9906"/>
                  </a:lnTo>
                  <a:lnTo>
                    <a:pt x="1512" y="9906"/>
                  </a:lnTo>
                  <a:lnTo>
                    <a:pt x="1512" y="5679"/>
                  </a:lnTo>
                  <a:lnTo>
                    <a:pt x="6072" y="5679"/>
                  </a:lnTo>
                  <a:lnTo>
                    <a:pt x="6072" y="4965"/>
                  </a:lnTo>
                  <a:lnTo>
                    <a:pt x="6834" y="4965"/>
                  </a:lnTo>
                  <a:lnTo>
                    <a:pt x="6834" y="4251"/>
                  </a:lnTo>
                  <a:lnTo>
                    <a:pt x="7584" y="4251"/>
                  </a:lnTo>
                  <a:lnTo>
                    <a:pt x="7584" y="1429"/>
                  </a:lnTo>
                  <a:lnTo>
                    <a:pt x="6834" y="1429"/>
                  </a:lnTo>
                  <a:lnTo>
                    <a:pt x="6834" y="714"/>
                  </a:lnTo>
                  <a:lnTo>
                    <a:pt x="6072" y="714"/>
                  </a:lnTo>
                  <a:lnTo>
                    <a:pt x="6072" y="0"/>
                  </a:lnTo>
                  <a:close/>
                </a:path>
              </a:pathLst>
            </a:custGeom>
            <a:solidFill>
              <a:srgbClr val="00FFFF">
                <a:alpha val="2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9"/>
            <p:cNvSpPr/>
            <p:nvPr/>
          </p:nvSpPr>
          <p:spPr>
            <a:xfrm>
              <a:off x="2255025" y="1462500"/>
              <a:ext cx="189925" cy="247675"/>
            </a:xfrm>
            <a:custGeom>
              <a:avLst/>
              <a:gdLst/>
              <a:ahLst/>
              <a:cxnLst/>
              <a:rect l="l" t="t" r="r" b="b"/>
              <a:pathLst>
                <a:path w="7597" h="9907" extrusionOk="0">
                  <a:moveTo>
                    <a:pt x="1" y="1"/>
                  </a:moveTo>
                  <a:lnTo>
                    <a:pt x="1" y="9907"/>
                  </a:lnTo>
                  <a:lnTo>
                    <a:pt x="7597" y="9907"/>
                  </a:lnTo>
                  <a:lnTo>
                    <a:pt x="7597" y="8502"/>
                  </a:lnTo>
                  <a:lnTo>
                    <a:pt x="1525" y="8502"/>
                  </a:lnTo>
                  <a:lnTo>
                    <a:pt x="1525" y="1"/>
                  </a:lnTo>
                  <a:close/>
                </a:path>
              </a:pathLst>
            </a:custGeom>
            <a:solidFill>
              <a:srgbClr val="00FFFF">
                <a:alpha val="2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9"/>
            <p:cNvSpPr/>
            <p:nvPr/>
          </p:nvSpPr>
          <p:spPr>
            <a:xfrm>
              <a:off x="2482150" y="1461925"/>
              <a:ext cx="189625" cy="248850"/>
            </a:xfrm>
            <a:custGeom>
              <a:avLst/>
              <a:gdLst/>
              <a:ahLst/>
              <a:cxnLst/>
              <a:rect l="l" t="t" r="r" b="b"/>
              <a:pathLst>
                <a:path w="7585" h="9954" extrusionOk="0">
                  <a:moveTo>
                    <a:pt x="4548" y="2119"/>
                  </a:moveTo>
                  <a:lnTo>
                    <a:pt x="4548" y="2834"/>
                  </a:lnTo>
                  <a:lnTo>
                    <a:pt x="5310" y="2834"/>
                  </a:lnTo>
                  <a:lnTo>
                    <a:pt x="5310" y="3548"/>
                  </a:lnTo>
                  <a:lnTo>
                    <a:pt x="6072" y="3548"/>
                  </a:lnTo>
                  <a:lnTo>
                    <a:pt x="6072" y="5679"/>
                  </a:lnTo>
                  <a:lnTo>
                    <a:pt x="1512" y="5679"/>
                  </a:lnTo>
                  <a:lnTo>
                    <a:pt x="1512" y="3548"/>
                  </a:lnTo>
                  <a:lnTo>
                    <a:pt x="2274" y="3548"/>
                  </a:lnTo>
                  <a:lnTo>
                    <a:pt x="2274" y="2834"/>
                  </a:lnTo>
                  <a:lnTo>
                    <a:pt x="3036" y="2834"/>
                  </a:lnTo>
                  <a:lnTo>
                    <a:pt x="3036" y="2119"/>
                  </a:lnTo>
                  <a:close/>
                  <a:moveTo>
                    <a:pt x="3036" y="0"/>
                  </a:moveTo>
                  <a:lnTo>
                    <a:pt x="3036" y="726"/>
                  </a:lnTo>
                  <a:lnTo>
                    <a:pt x="2274" y="726"/>
                  </a:lnTo>
                  <a:lnTo>
                    <a:pt x="2274" y="1441"/>
                  </a:lnTo>
                  <a:lnTo>
                    <a:pt x="1512" y="1441"/>
                  </a:lnTo>
                  <a:lnTo>
                    <a:pt x="1512" y="2131"/>
                  </a:lnTo>
                  <a:lnTo>
                    <a:pt x="750" y="2131"/>
                  </a:lnTo>
                  <a:lnTo>
                    <a:pt x="750" y="2846"/>
                  </a:lnTo>
                  <a:lnTo>
                    <a:pt x="0" y="2846"/>
                  </a:lnTo>
                  <a:lnTo>
                    <a:pt x="0" y="9930"/>
                  </a:lnTo>
                  <a:lnTo>
                    <a:pt x="1512" y="9930"/>
                  </a:lnTo>
                  <a:lnTo>
                    <a:pt x="1512" y="7120"/>
                  </a:lnTo>
                  <a:lnTo>
                    <a:pt x="6072" y="7120"/>
                  </a:lnTo>
                  <a:lnTo>
                    <a:pt x="6072" y="9954"/>
                  </a:lnTo>
                  <a:lnTo>
                    <a:pt x="7585" y="9954"/>
                  </a:lnTo>
                  <a:lnTo>
                    <a:pt x="7585" y="2870"/>
                  </a:lnTo>
                  <a:lnTo>
                    <a:pt x="6834" y="2870"/>
                  </a:lnTo>
                  <a:lnTo>
                    <a:pt x="6834" y="2155"/>
                  </a:lnTo>
                  <a:lnTo>
                    <a:pt x="6072" y="2155"/>
                  </a:lnTo>
                  <a:lnTo>
                    <a:pt x="6072" y="1441"/>
                  </a:lnTo>
                  <a:lnTo>
                    <a:pt x="5310" y="1441"/>
                  </a:lnTo>
                  <a:lnTo>
                    <a:pt x="5310" y="726"/>
                  </a:lnTo>
                  <a:lnTo>
                    <a:pt x="4548" y="726"/>
                  </a:lnTo>
                  <a:lnTo>
                    <a:pt x="4548" y="0"/>
                  </a:lnTo>
                  <a:close/>
                </a:path>
              </a:pathLst>
            </a:custGeom>
            <a:solidFill>
              <a:srgbClr val="00FFFF">
                <a:alpha val="2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9"/>
            <p:cNvSpPr/>
            <p:nvPr/>
          </p:nvSpPr>
          <p:spPr>
            <a:xfrm>
              <a:off x="2708950" y="1461925"/>
              <a:ext cx="189650" cy="248250"/>
            </a:xfrm>
            <a:custGeom>
              <a:avLst/>
              <a:gdLst/>
              <a:ahLst/>
              <a:cxnLst/>
              <a:rect l="l" t="t" r="r" b="b"/>
              <a:pathLst>
                <a:path w="7586" h="9930" extrusionOk="0">
                  <a:moveTo>
                    <a:pt x="6073" y="0"/>
                  </a:moveTo>
                  <a:lnTo>
                    <a:pt x="6073" y="3548"/>
                  </a:lnTo>
                  <a:lnTo>
                    <a:pt x="5323" y="3548"/>
                  </a:lnTo>
                  <a:lnTo>
                    <a:pt x="5323" y="4263"/>
                  </a:lnTo>
                  <a:lnTo>
                    <a:pt x="4561" y="4263"/>
                  </a:lnTo>
                  <a:lnTo>
                    <a:pt x="4561" y="4989"/>
                  </a:lnTo>
                  <a:lnTo>
                    <a:pt x="3037" y="4989"/>
                  </a:lnTo>
                  <a:lnTo>
                    <a:pt x="3037" y="4275"/>
                  </a:lnTo>
                  <a:lnTo>
                    <a:pt x="2287" y="4275"/>
                  </a:lnTo>
                  <a:lnTo>
                    <a:pt x="2287" y="3560"/>
                  </a:lnTo>
                  <a:lnTo>
                    <a:pt x="1525" y="3560"/>
                  </a:lnTo>
                  <a:lnTo>
                    <a:pt x="1525" y="24"/>
                  </a:lnTo>
                  <a:lnTo>
                    <a:pt x="1" y="24"/>
                  </a:lnTo>
                  <a:lnTo>
                    <a:pt x="1" y="4263"/>
                  </a:lnTo>
                  <a:lnTo>
                    <a:pt x="763" y="4263"/>
                  </a:lnTo>
                  <a:lnTo>
                    <a:pt x="763" y="4965"/>
                  </a:lnTo>
                  <a:lnTo>
                    <a:pt x="1525" y="4965"/>
                  </a:lnTo>
                  <a:lnTo>
                    <a:pt x="1525" y="5679"/>
                  </a:lnTo>
                  <a:lnTo>
                    <a:pt x="2287" y="5679"/>
                  </a:lnTo>
                  <a:lnTo>
                    <a:pt x="2287" y="6394"/>
                  </a:lnTo>
                  <a:lnTo>
                    <a:pt x="3037" y="6394"/>
                  </a:lnTo>
                  <a:lnTo>
                    <a:pt x="3037" y="9930"/>
                  </a:lnTo>
                  <a:lnTo>
                    <a:pt x="4561" y="9930"/>
                  </a:lnTo>
                  <a:lnTo>
                    <a:pt x="4561" y="6406"/>
                  </a:lnTo>
                  <a:lnTo>
                    <a:pt x="5323" y="6406"/>
                  </a:lnTo>
                  <a:lnTo>
                    <a:pt x="5323" y="5691"/>
                  </a:lnTo>
                  <a:lnTo>
                    <a:pt x="6073" y="5691"/>
                  </a:lnTo>
                  <a:lnTo>
                    <a:pt x="6073" y="4977"/>
                  </a:lnTo>
                  <a:lnTo>
                    <a:pt x="6835" y="4977"/>
                  </a:lnTo>
                  <a:lnTo>
                    <a:pt x="6835" y="4263"/>
                  </a:lnTo>
                  <a:lnTo>
                    <a:pt x="7585" y="4263"/>
                  </a:lnTo>
                  <a:lnTo>
                    <a:pt x="7585" y="0"/>
                  </a:lnTo>
                  <a:close/>
                </a:path>
              </a:pathLst>
            </a:custGeom>
            <a:solidFill>
              <a:srgbClr val="00FFFF">
                <a:alpha val="2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9"/>
            <p:cNvSpPr/>
            <p:nvPr/>
          </p:nvSpPr>
          <p:spPr>
            <a:xfrm>
              <a:off x="3050975" y="1488400"/>
              <a:ext cx="110150" cy="192925"/>
            </a:xfrm>
            <a:custGeom>
              <a:avLst/>
              <a:gdLst/>
              <a:ahLst/>
              <a:cxnLst/>
              <a:rect l="l" t="t" r="r" b="b"/>
              <a:pathLst>
                <a:path w="4406" h="7717" extrusionOk="0">
                  <a:moveTo>
                    <a:pt x="0" y="1"/>
                  </a:moveTo>
                  <a:lnTo>
                    <a:pt x="0" y="1108"/>
                  </a:lnTo>
                  <a:lnTo>
                    <a:pt x="0" y="2203"/>
                  </a:lnTo>
                  <a:lnTo>
                    <a:pt x="0" y="5513"/>
                  </a:lnTo>
                  <a:lnTo>
                    <a:pt x="0" y="6609"/>
                  </a:lnTo>
                  <a:lnTo>
                    <a:pt x="0" y="7716"/>
                  </a:lnTo>
                  <a:lnTo>
                    <a:pt x="1107" y="7716"/>
                  </a:lnTo>
                  <a:lnTo>
                    <a:pt x="1107" y="6609"/>
                  </a:lnTo>
                  <a:lnTo>
                    <a:pt x="2203" y="6609"/>
                  </a:lnTo>
                  <a:lnTo>
                    <a:pt x="2203" y="5537"/>
                  </a:lnTo>
                  <a:lnTo>
                    <a:pt x="2274" y="5513"/>
                  </a:lnTo>
                  <a:lnTo>
                    <a:pt x="3310" y="5513"/>
                  </a:lnTo>
                  <a:lnTo>
                    <a:pt x="3310" y="4406"/>
                  </a:lnTo>
                  <a:lnTo>
                    <a:pt x="4405" y="4406"/>
                  </a:lnTo>
                  <a:lnTo>
                    <a:pt x="4405" y="3311"/>
                  </a:lnTo>
                  <a:lnTo>
                    <a:pt x="3310" y="3311"/>
                  </a:lnTo>
                  <a:lnTo>
                    <a:pt x="3310" y="2203"/>
                  </a:lnTo>
                  <a:lnTo>
                    <a:pt x="2203" y="2203"/>
                  </a:lnTo>
                  <a:lnTo>
                    <a:pt x="2203" y="1108"/>
                  </a:lnTo>
                  <a:lnTo>
                    <a:pt x="1107" y="1108"/>
                  </a:lnTo>
                  <a:lnTo>
                    <a:pt x="1107" y="1"/>
                  </a:lnTo>
                  <a:close/>
                </a:path>
              </a:pathLst>
            </a:custGeom>
            <a:solidFill>
              <a:srgbClr val="00FFFF">
                <a:alpha val="2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8" name="Google Shape;778;p39"/>
          <p:cNvGrpSpPr/>
          <p:nvPr/>
        </p:nvGrpSpPr>
        <p:grpSpPr>
          <a:xfrm>
            <a:off x="1713856" y="1285976"/>
            <a:ext cx="722450" cy="158692"/>
            <a:chOff x="2028225" y="1461925"/>
            <a:chExt cx="1132900" cy="248850"/>
          </a:xfrm>
        </p:grpSpPr>
        <p:sp>
          <p:nvSpPr>
            <p:cNvPr id="779" name="Google Shape;779;p39"/>
            <p:cNvSpPr/>
            <p:nvPr/>
          </p:nvSpPr>
          <p:spPr>
            <a:xfrm>
              <a:off x="2028225" y="1462225"/>
              <a:ext cx="189625" cy="247675"/>
            </a:xfrm>
            <a:custGeom>
              <a:avLst/>
              <a:gdLst/>
              <a:ahLst/>
              <a:cxnLst/>
              <a:rect l="l" t="t" r="r" b="b"/>
              <a:pathLst>
                <a:path w="7585" h="9907" extrusionOk="0">
                  <a:moveTo>
                    <a:pt x="5310" y="1429"/>
                  </a:moveTo>
                  <a:lnTo>
                    <a:pt x="5310" y="2119"/>
                  </a:lnTo>
                  <a:lnTo>
                    <a:pt x="6072" y="2119"/>
                  </a:lnTo>
                  <a:lnTo>
                    <a:pt x="6072" y="3536"/>
                  </a:lnTo>
                  <a:lnTo>
                    <a:pt x="5310" y="3536"/>
                  </a:lnTo>
                  <a:lnTo>
                    <a:pt x="5310" y="4251"/>
                  </a:lnTo>
                  <a:lnTo>
                    <a:pt x="1512" y="4251"/>
                  </a:lnTo>
                  <a:lnTo>
                    <a:pt x="1512" y="1429"/>
                  </a:lnTo>
                  <a:close/>
                  <a:moveTo>
                    <a:pt x="0" y="0"/>
                  </a:moveTo>
                  <a:lnTo>
                    <a:pt x="0" y="9906"/>
                  </a:lnTo>
                  <a:lnTo>
                    <a:pt x="1512" y="9906"/>
                  </a:lnTo>
                  <a:lnTo>
                    <a:pt x="1512" y="5679"/>
                  </a:lnTo>
                  <a:lnTo>
                    <a:pt x="6072" y="5679"/>
                  </a:lnTo>
                  <a:lnTo>
                    <a:pt x="6072" y="4965"/>
                  </a:lnTo>
                  <a:lnTo>
                    <a:pt x="6834" y="4965"/>
                  </a:lnTo>
                  <a:lnTo>
                    <a:pt x="6834" y="4251"/>
                  </a:lnTo>
                  <a:lnTo>
                    <a:pt x="7584" y="4251"/>
                  </a:lnTo>
                  <a:lnTo>
                    <a:pt x="7584" y="1429"/>
                  </a:lnTo>
                  <a:lnTo>
                    <a:pt x="6834" y="1429"/>
                  </a:lnTo>
                  <a:lnTo>
                    <a:pt x="6834" y="714"/>
                  </a:lnTo>
                  <a:lnTo>
                    <a:pt x="6072" y="714"/>
                  </a:lnTo>
                  <a:lnTo>
                    <a:pt x="60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9"/>
            <p:cNvSpPr/>
            <p:nvPr/>
          </p:nvSpPr>
          <p:spPr>
            <a:xfrm>
              <a:off x="2255025" y="1462500"/>
              <a:ext cx="189925" cy="247675"/>
            </a:xfrm>
            <a:custGeom>
              <a:avLst/>
              <a:gdLst/>
              <a:ahLst/>
              <a:cxnLst/>
              <a:rect l="l" t="t" r="r" b="b"/>
              <a:pathLst>
                <a:path w="7597" h="9907" extrusionOk="0">
                  <a:moveTo>
                    <a:pt x="1" y="1"/>
                  </a:moveTo>
                  <a:lnTo>
                    <a:pt x="1" y="9907"/>
                  </a:lnTo>
                  <a:lnTo>
                    <a:pt x="7597" y="9907"/>
                  </a:lnTo>
                  <a:lnTo>
                    <a:pt x="7597" y="8502"/>
                  </a:lnTo>
                  <a:lnTo>
                    <a:pt x="1525" y="8502"/>
                  </a:lnTo>
                  <a:lnTo>
                    <a:pt x="15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9"/>
            <p:cNvSpPr/>
            <p:nvPr/>
          </p:nvSpPr>
          <p:spPr>
            <a:xfrm>
              <a:off x="2482150" y="1461925"/>
              <a:ext cx="189625" cy="248850"/>
            </a:xfrm>
            <a:custGeom>
              <a:avLst/>
              <a:gdLst/>
              <a:ahLst/>
              <a:cxnLst/>
              <a:rect l="l" t="t" r="r" b="b"/>
              <a:pathLst>
                <a:path w="7585" h="9954" extrusionOk="0">
                  <a:moveTo>
                    <a:pt x="4548" y="2119"/>
                  </a:moveTo>
                  <a:lnTo>
                    <a:pt x="4548" y="2834"/>
                  </a:lnTo>
                  <a:lnTo>
                    <a:pt x="5310" y="2834"/>
                  </a:lnTo>
                  <a:lnTo>
                    <a:pt x="5310" y="3548"/>
                  </a:lnTo>
                  <a:lnTo>
                    <a:pt x="6072" y="3548"/>
                  </a:lnTo>
                  <a:lnTo>
                    <a:pt x="6072" y="5679"/>
                  </a:lnTo>
                  <a:lnTo>
                    <a:pt x="1512" y="5679"/>
                  </a:lnTo>
                  <a:lnTo>
                    <a:pt x="1512" y="3548"/>
                  </a:lnTo>
                  <a:lnTo>
                    <a:pt x="2274" y="3548"/>
                  </a:lnTo>
                  <a:lnTo>
                    <a:pt x="2274" y="2834"/>
                  </a:lnTo>
                  <a:lnTo>
                    <a:pt x="3036" y="2834"/>
                  </a:lnTo>
                  <a:lnTo>
                    <a:pt x="3036" y="2119"/>
                  </a:lnTo>
                  <a:close/>
                  <a:moveTo>
                    <a:pt x="3036" y="0"/>
                  </a:moveTo>
                  <a:lnTo>
                    <a:pt x="3036" y="726"/>
                  </a:lnTo>
                  <a:lnTo>
                    <a:pt x="2274" y="726"/>
                  </a:lnTo>
                  <a:lnTo>
                    <a:pt x="2274" y="1441"/>
                  </a:lnTo>
                  <a:lnTo>
                    <a:pt x="1512" y="1441"/>
                  </a:lnTo>
                  <a:lnTo>
                    <a:pt x="1512" y="2131"/>
                  </a:lnTo>
                  <a:lnTo>
                    <a:pt x="750" y="2131"/>
                  </a:lnTo>
                  <a:lnTo>
                    <a:pt x="750" y="2846"/>
                  </a:lnTo>
                  <a:lnTo>
                    <a:pt x="0" y="2846"/>
                  </a:lnTo>
                  <a:lnTo>
                    <a:pt x="0" y="9930"/>
                  </a:lnTo>
                  <a:lnTo>
                    <a:pt x="1512" y="9930"/>
                  </a:lnTo>
                  <a:lnTo>
                    <a:pt x="1512" y="7120"/>
                  </a:lnTo>
                  <a:lnTo>
                    <a:pt x="6072" y="7120"/>
                  </a:lnTo>
                  <a:lnTo>
                    <a:pt x="6072" y="9954"/>
                  </a:lnTo>
                  <a:lnTo>
                    <a:pt x="7585" y="9954"/>
                  </a:lnTo>
                  <a:lnTo>
                    <a:pt x="7585" y="2870"/>
                  </a:lnTo>
                  <a:lnTo>
                    <a:pt x="6834" y="2870"/>
                  </a:lnTo>
                  <a:lnTo>
                    <a:pt x="6834" y="2155"/>
                  </a:lnTo>
                  <a:lnTo>
                    <a:pt x="6072" y="2155"/>
                  </a:lnTo>
                  <a:lnTo>
                    <a:pt x="6072" y="1441"/>
                  </a:lnTo>
                  <a:lnTo>
                    <a:pt x="5310" y="1441"/>
                  </a:lnTo>
                  <a:lnTo>
                    <a:pt x="5310" y="726"/>
                  </a:lnTo>
                  <a:lnTo>
                    <a:pt x="4548" y="726"/>
                  </a:lnTo>
                  <a:lnTo>
                    <a:pt x="45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9"/>
            <p:cNvSpPr/>
            <p:nvPr/>
          </p:nvSpPr>
          <p:spPr>
            <a:xfrm>
              <a:off x="2708950" y="1461925"/>
              <a:ext cx="189650" cy="248250"/>
            </a:xfrm>
            <a:custGeom>
              <a:avLst/>
              <a:gdLst/>
              <a:ahLst/>
              <a:cxnLst/>
              <a:rect l="l" t="t" r="r" b="b"/>
              <a:pathLst>
                <a:path w="7586" h="9930" extrusionOk="0">
                  <a:moveTo>
                    <a:pt x="6073" y="0"/>
                  </a:moveTo>
                  <a:lnTo>
                    <a:pt x="6073" y="3548"/>
                  </a:lnTo>
                  <a:lnTo>
                    <a:pt x="5323" y="3548"/>
                  </a:lnTo>
                  <a:lnTo>
                    <a:pt x="5323" y="4263"/>
                  </a:lnTo>
                  <a:lnTo>
                    <a:pt x="4561" y="4263"/>
                  </a:lnTo>
                  <a:lnTo>
                    <a:pt x="4561" y="4989"/>
                  </a:lnTo>
                  <a:lnTo>
                    <a:pt x="3037" y="4989"/>
                  </a:lnTo>
                  <a:lnTo>
                    <a:pt x="3037" y="4275"/>
                  </a:lnTo>
                  <a:lnTo>
                    <a:pt x="2287" y="4275"/>
                  </a:lnTo>
                  <a:lnTo>
                    <a:pt x="2287" y="3560"/>
                  </a:lnTo>
                  <a:lnTo>
                    <a:pt x="1525" y="3560"/>
                  </a:lnTo>
                  <a:lnTo>
                    <a:pt x="1525" y="24"/>
                  </a:lnTo>
                  <a:lnTo>
                    <a:pt x="1" y="24"/>
                  </a:lnTo>
                  <a:lnTo>
                    <a:pt x="1" y="4263"/>
                  </a:lnTo>
                  <a:lnTo>
                    <a:pt x="763" y="4263"/>
                  </a:lnTo>
                  <a:lnTo>
                    <a:pt x="763" y="4965"/>
                  </a:lnTo>
                  <a:lnTo>
                    <a:pt x="1525" y="4965"/>
                  </a:lnTo>
                  <a:lnTo>
                    <a:pt x="1525" y="5679"/>
                  </a:lnTo>
                  <a:lnTo>
                    <a:pt x="2287" y="5679"/>
                  </a:lnTo>
                  <a:lnTo>
                    <a:pt x="2287" y="6394"/>
                  </a:lnTo>
                  <a:lnTo>
                    <a:pt x="3037" y="6394"/>
                  </a:lnTo>
                  <a:lnTo>
                    <a:pt x="3037" y="9930"/>
                  </a:lnTo>
                  <a:lnTo>
                    <a:pt x="4561" y="9930"/>
                  </a:lnTo>
                  <a:lnTo>
                    <a:pt x="4561" y="6406"/>
                  </a:lnTo>
                  <a:lnTo>
                    <a:pt x="5323" y="6406"/>
                  </a:lnTo>
                  <a:lnTo>
                    <a:pt x="5323" y="5691"/>
                  </a:lnTo>
                  <a:lnTo>
                    <a:pt x="6073" y="5691"/>
                  </a:lnTo>
                  <a:lnTo>
                    <a:pt x="6073" y="4977"/>
                  </a:lnTo>
                  <a:lnTo>
                    <a:pt x="6835" y="4977"/>
                  </a:lnTo>
                  <a:lnTo>
                    <a:pt x="6835" y="4263"/>
                  </a:lnTo>
                  <a:lnTo>
                    <a:pt x="7585" y="4263"/>
                  </a:lnTo>
                  <a:lnTo>
                    <a:pt x="7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9"/>
            <p:cNvSpPr/>
            <p:nvPr/>
          </p:nvSpPr>
          <p:spPr>
            <a:xfrm>
              <a:off x="3050975" y="1488400"/>
              <a:ext cx="110150" cy="192925"/>
            </a:xfrm>
            <a:custGeom>
              <a:avLst/>
              <a:gdLst/>
              <a:ahLst/>
              <a:cxnLst/>
              <a:rect l="l" t="t" r="r" b="b"/>
              <a:pathLst>
                <a:path w="4406" h="7717" extrusionOk="0">
                  <a:moveTo>
                    <a:pt x="0" y="1"/>
                  </a:moveTo>
                  <a:lnTo>
                    <a:pt x="0" y="1108"/>
                  </a:lnTo>
                  <a:lnTo>
                    <a:pt x="0" y="2203"/>
                  </a:lnTo>
                  <a:lnTo>
                    <a:pt x="0" y="5513"/>
                  </a:lnTo>
                  <a:lnTo>
                    <a:pt x="0" y="6609"/>
                  </a:lnTo>
                  <a:lnTo>
                    <a:pt x="0" y="7716"/>
                  </a:lnTo>
                  <a:lnTo>
                    <a:pt x="1107" y="7716"/>
                  </a:lnTo>
                  <a:lnTo>
                    <a:pt x="1107" y="6609"/>
                  </a:lnTo>
                  <a:lnTo>
                    <a:pt x="2203" y="6609"/>
                  </a:lnTo>
                  <a:lnTo>
                    <a:pt x="2203" y="5537"/>
                  </a:lnTo>
                  <a:lnTo>
                    <a:pt x="2274" y="5513"/>
                  </a:lnTo>
                  <a:lnTo>
                    <a:pt x="3310" y="5513"/>
                  </a:lnTo>
                  <a:lnTo>
                    <a:pt x="3310" y="4406"/>
                  </a:lnTo>
                  <a:lnTo>
                    <a:pt x="4405" y="4406"/>
                  </a:lnTo>
                  <a:lnTo>
                    <a:pt x="4405" y="3311"/>
                  </a:lnTo>
                  <a:lnTo>
                    <a:pt x="3310" y="3311"/>
                  </a:lnTo>
                  <a:lnTo>
                    <a:pt x="3310" y="2203"/>
                  </a:lnTo>
                  <a:lnTo>
                    <a:pt x="2203" y="2203"/>
                  </a:lnTo>
                  <a:lnTo>
                    <a:pt x="2203" y="1108"/>
                  </a:lnTo>
                  <a:lnTo>
                    <a:pt x="1107" y="1108"/>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Google Shape;839;p43"/>
          <p:cNvSpPr txBox="1">
            <a:spLocks noGrp="1"/>
          </p:cNvSpPr>
          <p:nvPr>
            <p:ph type="title"/>
          </p:nvPr>
        </p:nvSpPr>
        <p:spPr>
          <a:xfrm>
            <a:off x="1001836" y="1852650"/>
            <a:ext cx="2479359" cy="143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400" dirty="0"/>
              <a:t>BINARY SEARCH BOUNDARIES</a:t>
            </a:r>
          </a:p>
        </p:txBody>
      </p:sp>
      <p:sp>
        <p:nvSpPr>
          <p:cNvPr id="840" name="Google Shape;840;p43"/>
          <p:cNvSpPr txBox="1">
            <a:spLocks noGrp="1"/>
          </p:cNvSpPr>
          <p:nvPr>
            <p:ph type="ctrTitle" idx="3"/>
          </p:nvPr>
        </p:nvSpPr>
        <p:spPr>
          <a:xfrm>
            <a:off x="5686200" y="2906869"/>
            <a:ext cx="2744400" cy="43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LOWER BOUND</a:t>
            </a:r>
            <a:endParaRPr dirty="0"/>
          </a:p>
        </p:txBody>
      </p:sp>
      <p:sp>
        <p:nvSpPr>
          <p:cNvPr id="841" name="Google Shape;841;p43"/>
          <p:cNvSpPr txBox="1">
            <a:spLocks noGrp="1"/>
          </p:cNvSpPr>
          <p:nvPr>
            <p:ph type="ctrTitle" idx="2"/>
          </p:nvPr>
        </p:nvSpPr>
        <p:spPr>
          <a:xfrm>
            <a:off x="5686200" y="943600"/>
            <a:ext cx="2744400" cy="43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UPPER BOUND</a:t>
            </a:r>
            <a:endParaRPr dirty="0"/>
          </a:p>
        </p:txBody>
      </p:sp>
      <p:grpSp>
        <p:nvGrpSpPr>
          <p:cNvPr id="842" name="Google Shape;842;p43"/>
          <p:cNvGrpSpPr/>
          <p:nvPr/>
        </p:nvGrpSpPr>
        <p:grpSpPr>
          <a:xfrm flipH="1">
            <a:off x="1362421" y="3525900"/>
            <a:ext cx="1659324" cy="883756"/>
            <a:chOff x="4600575" y="533400"/>
            <a:chExt cx="1935975" cy="1031100"/>
          </a:xfrm>
        </p:grpSpPr>
        <p:sp>
          <p:nvSpPr>
            <p:cNvPr id="843" name="Google Shape;843;p43"/>
            <p:cNvSpPr/>
            <p:nvPr/>
          </p:nvSpPr>
          <p:spPr>
            <a:xfrm>
              <a:off x="4600575" y="533400"/>
              <a:ext cx="1031100" cy="1031100"/>
            </a:xfrm>
            <a:prstGeom prst="ellipse">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3"/>
            <p:cNvSpPr/>
            <p:nvPr/>
          </p:nvSpPr>
          <p:spPr>
            <a:xfrm>
              <a:off x="4826794" y="533400"/>
              <a:ext cx="1031100" cy="1031100"/>
            </a:xfrm>
            <a:prstGeom prst="ellipse">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3"/>
            <p:cNvSpPr/>
            <p:nvPr/>
          </p:nvSpPr>
          <p:spPr>
            <a:xfrm>
              <a:off x="5053013" y="533400"/>
              <a:ext cx="1031100" cy="1031100"/>
            </a:xfrm>
            <a:prstGeom prst="ellipse">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3"/>
            <p:cNvSpPr/>
            <p:nvPr/>
          </p:nvSpPr>
          <p:spPr>
            <a:xfrm>
              <a:off x="5279231" y="533400"/>
              <a:ext cx="1031100" cy="1031100"/>
            </a:xfrm>
            <a:prstGeom prst="ellipse">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3"/>
            <p:cNvSpPr/>
            <p:nvPr/>
          </p:nvSpPr>
          <p:spPr>
            <a:xfrm>
              <a:off x="5505450" y="533400"/>
              <a:ext cx="1031100" cy="1031100"/>
            </a:xfrm>
            <a:prstGeom prst="ellipse">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8" name="Google Shape;848;p43"/>
          <p:cNvGrpSpPr/>
          <p:nvPr/>
        </p:nvGrpSpPr>
        <p:grpSpPr>
          <a:xfrm>
            <a:off x="1361985" y="733751"/>
            <a:ext cx="1659324" cy="883756"/>
            <a:chOff x="4600575" y="533400"/>
            <a:chExt cx="1935975" cy="1031100"/>
          </a:xfrm>
        </p:grpSpPr>
        <p:sp>
          <p:nvSpPr>
            <p:cNvPr id="849" name="Google Shape;849;p43"/>
            <p:cNvSpPr/>
            <p:nvPr/>
          </p:nvSpPr>
          <p:spPr>
            <a:xfrm>
              <a:off x="4600575" y="533400"/>
              <a:ext cx="1031100" cy="1031100"/>
            </a:xfrm>
            <a:prstGeom prst="ellipse">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3"/>
            <p:cNvSpPr/>
            <p:nvPr/>
          </p:nvSpPr>
          <p:spPr>
            <a:xfrm>
              <a:off x="4826794" y="533400"/>
              <a:ext cx="1031100" cy="1031100"/>
            </a:xfrm>
            <a:prstGeom prst="ellipse">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3"/>
            <p:cNvSpPr/>
            <p:nvPr/>
          </p:nvSpPr>
          <p:spPr>
            <a:xfrm>
              <a:off x="5053013" y="533400"/>
              <a:ext cx="1031100" cy="1031100"/>
            </a:xfrm>
            <a:prstGeom prst="ellipse">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3"/>
            <p:cNvSpPr/>
            <p:nvPr/>
          </p:nvSpPr>
          <p:spPr>
            <a:xfrm>
              <a:off x="5279231" y="533400"/>
              <a:ext cx="1031100" cy="1031100"/>
            </a:xfrm>
            <a:prstGeom prst="ellipse">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3"/>
            <p:cNvSpPr/>
            <p:nvPr/>
          </p:nvSpPr>
          <p:spPr>
            <a:xfrm>
              <a:off x="5505450" y="533400"/>
              <a:ext cx="1031100" cy="1031100"/>
            </a:xfrm>
            <a:prstGeom prst="ellipse">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4" name="Google Shape;854;p43"/>
          <p:cNvGrpSpPr/>
          <p:nvPr/>
        </p:nvGrpSpPr>
        <p:grpSpPr>
          <a:xfrm>
            <a:off x="4716650" y="1181650"/>
            <a:ext cx="599700" cy="797700"/>
            <a:chOff x="4716650" y="1181650"/>
            <a:chExt cx="599700" cy="797700"/>
          </a:xfrm>
        </p:grpSpPr>
        <p:sp>
          <p:nvSpPr>
            <p:cNvPr id="855" name="Google Shape;855;p43"/>
            <p:cNvSpPr/>
            <p:nvPr/>
          </p:nvSpPr>
          <p:spPr>
            <a:xfrm>
              <a:off x="4716650" y="1379650"/>
              <a:ext cx="599700" cy="599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3"/>
            <p:cNvSpPr/>
            <p:nvPr/>
          </p:nvSpPr>
          <p:spPr>
            <a:xfrm>
              <a:off x="4716650" y="1181650"/>
              <a:ext cx="599700" cy="599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7" name="Google Shape;857;p43"/>
          <p:cNvGrpSpPr/>
          <p:nvPr/>
        </p:nvGrpSpPr>
        <p:grpSpPr>
          <a:xfrm>
            <a:off x="4716650" y="3143075"/>
            <a:ext cx="599700" cy="797700"/>
            <a:chOff x="4769550" y="1121825"/>
            <a:chExt cx="599700" cy="797700"/>
          </a:xfrm>
        </p:grpSpPr>
        <p:sp>
          <p:nvSpPr>
            <p:cNvPr id="858" name="Google Shape;858;p43"/>
            <p:cNvSpPr/>
            <p:nvPr/>
          </p:nvSpPr>
          <p:spPr>
            <a:xfrm>
              <a:off x="4769550" y="1319825"/>
              <a:ext cx="599700" cy="5997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3"/>
            <p:cNvSpPr/>
            <p:nvPr/>
          </p:nvSpPr>
          <p:spPr>
            <a:xfrm>
              <a:off x="4769550" y="1121825"/>
              <a:ext cx="599700" cy="599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0" name="Google Shape;860;p43"/>
          <p:cNvGrpSpPr/>
          <p:nvPr/>
        </p:nvGrpSpPr>
        <p:grpSpPr>
          <a:xfrm>
            <a:off x="8082106" y="299501"/>
            <a:ext cx="722450" cy="158692"/>
            <a:chOff x="2028225" y="1461925"/>
            <a:chExt cx="1132900" cy="248850"/>
          </a:xfrm>
        </p:grpSpPr>
        <p:sp>
          <p:nvSpPr>
            <p:cNvPr id="861" name="Google Shape;861;p43"/>
            <p:cNvSpPr/>
            <p:nvPr/>
          </p:nvSpPr>
          <p:spPr>
            <a:xfrm>
              <a:off x="2028225" y="1462225"/>
              <a:ext cx="189625" cy="247675"/>
            </a:xfrm>
            <a:custGeom>
              <a:avLst/>
              <a:gdLst/>
              <a:ahLst/>
              <a:cxnLst/>
              <a:rect l="l" t="t" r="r" b="b"/>
              <a:pathLst>
                <a:path w="7585" h="9907" extrusionOk="0">
                  <a:moveTo>
                    <a:pt x="5310" y="1429"/>
                  </a:moveTo>
                  <a:lnTo>
                    <a:pt x="5310" y="2119"/>
                  </a:lnTo>
                  <a:lnTo>
                    <a:pt x="6072" y="2119"/>
                  </a:lnTo>
                  <a:lnTo>
                    <a:pt x="6072" y="3536"/>
                  </a:lnTo>
                  <a:lnTo>
                    <a:pt x="5310" y="3536"/>
                  </a:lnTo>
                  <a:lnTo>
                    <a:pt x="5310" y="4251"/>
                  </a:lnTo>
                  <a:lnTo>
                    <a:pt x="1512" y="4251"/>
                  </a:lnTo>
                  <a:lnTo>
                    <a:pt x="1512" y="1429"/>
                  </a:lnTo>
                  <a:close/>
                  <a:moveTo>
                    <a:pt x="0" y="0"/>
                  </a:moveTo>
                  <a:lnTo>
                    <a:pt x="0" y="9906"/>
                  </a:lnTo>
                  <a:lnTo>
                    <a:pt x="1512" y="9906"/>
                  </a:lnTo>
                  <a:lnTo>
                    <a:pt x="1512" y="5679"/>
                  </a:lnTo>
                  <a:lnTo>
                    <a:pt x="6072" y="5679"/>
                  </a:lnTo>
                  <a:lnTo>
                    <a:pt x="6072" y="4965"/>
                  </a:lnTo>
                  <a:lnTo>
                    <a:pt x="6834" y="4965"/>
                  </a:lnTo>
                  <a:lnTo>
                    <a:pt x="6834" y="4251"/>
                  </a:lnTo>
                  <a:lnTo>
                    <a:pt x="7584" y="4251"/>
                  </a:lnTo>
                  <a:lnTo>
                    <a:pt x="7584" y="1429"/>
                  </a:lnTo>
                  <a:lnTo>
                    <a:pt x="6834" y="1429"/>
                  </a:lnTo>
                  <a:lnTo>
                    <a:pt x="6834" y="714"/>
                  </a:lnTo>
                  <a:lnTo>
                    <a:pt x="6072" y="714"/>
                  </a:lnTo>
                  <a:lnTo>
                    <a:pt x="6072" y="0"/>
                  </a:lnTo>
                  <a:close/>
                </a:path>
              </a:pathLst>
            </a:custGeom>
            <a:solidFill>
              <a:srgbClr val="FF00FF">
                <a:alpha val="24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3"/>
            <p:cNvSpPr/>
            <p:nvPr/>
          </p:nvSpPr>
          <p:spPr>
            <a:xfrm>
              <a:off x="2255025" y="1462500"/>
              <a:ext cx="189925" cy="247675"/>
            </a:xfrm>
            <a:custGeom>
              <a:avLst/>
              <a:gdLst/>
              <a:ahLst/>
              <a:cxnLst/>
              <a:rect l="l" t="t" r="r" b="b"/>
              <a:pathLst>
                <a:path w="7597" h="9907" extrusionOk="0">
                  <a:moveTo>
                    <a:pt x="1" y="1"/>
                  </a:moveTo>
                  <a:lnTo>
                    <a:pt x="1" y="9907"/>
                  </a:lnTo>
                  <a:lnTo>
                    <a:pt x="7597" y="9907"/>
                  </a:lnTo>
                  <a:lnTo>
                    <a:pt x="7597" y="8502"/>
                  </a:lnTo>
                  <a:lnTo>
                    <a:pt x="1525" y="8502"/>
                  </a:lnTo>
                  <a:lnTo>
                    <a:pt x="1525" y="1"/>
                  </a:lnTo>
                  <a:close/>
                </a:path>
              </a:pathLst>
            </a:custGeom>
            <a:solidFill>
              <a:srgbClr val="FF00FF">
                <a:alpha val="24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3"/>
            <p:cNvSpPr/>
            <p:nvPr/>
          </p:nvSpPr>
          <p:spPr>
            <a:xfrm>
              <a:off x="2482150" y="1461925"/>
              <a:ext cx="189625" cy="248850"/>
            </a:xfrm>
            <a:custGeom>
              <a:avLst/>
              <a:gdLst/>
              <a:ahLst/>
              <a:cxnLst/>
              <a:rect l="l" t="t" r="r" b="b"/>
              <a:pathLst>
                <a:path w="7585" h="9954" extrusionOk="0">
                  <a:moveTo>
                    <a:pt x="4548" y="2119"/>
                  </a:moveTo>
                  <a:lnTo>
                    <a:pt x="4548" y="2834"/>
                  </a:lnTo>
                  <a:lnTo>
                    <a:pt x="5310" y="2834"/>
                  </a:lnTo>
                  <a:lnTo>
                    <a:pt x="5310" y="3548"/>
                  </a:lnTo>
                  <a:lnTo>
                    <a:pt x="6072" y="3548"/>
                  </a:lnTo>
                  <a:lnTo>
                    <a:pt x="6072" y="5679"/>
                  </a:lnTo>
                  <a:lnTo>
                    <a:pt x="1512" y="5679"/>
                  </a:lnTo>
                  <a:lnTo>
                    <a:pt x="1512" y="3548"/>
                  </a:lnTo>
                  <a:lnTo>
                    <a:pt x="2274" y="3548"/>
                  </a:lnTo>
                  <a:lnTo>
                    <a:pt x="2274" y="2834"/>
                  </a:lnTo>
                  <a:lnTo>
                    <a:pt x="3036" y="2834"/>
                  </a:lnTo>
                  <a:lnTo>
                    <a:pt x="3036" y="2119"/>
                  </a:lnTo>
                  <a:close/>
                  <a:moveTo>
                    <a:pt x="3036" y="0"/>
                  </a:moveTo>
                  <a:lnTo>
                    <a:pt x="3036" y="726"/>
                  </a:lnTo>
                  <a:lnTo>
                    <a:pt x="2274" y="726"/>
                  </a:lnTo>
                  <a:lnTo>
                    <a:pt x="2274" y="1441"/>
                  </a:lnTo>
                  <a:lnTo>
                    <a:pt x="1512" y="1441"/>
                  </a:lnTo>
                  <a:lnTo>
                    <a:pt x="1512" y="2131"/>
                  </a:lnTo>
                  <a:lnTo>
                    <a:pt x="750" y="2131"/>
                  </a:lnTo>
                  <a:lnTo>
                    <a:pt x="750" y="2846"/>
                  </a:lnTo>
                  <a:lnTo>
                    <a:pt x="0" y="2846"/>
                  </a:lnTo>
                  <a:lnTo>
                    <a:pt x="0" y="9930"/>
                  </a:lnTo>
                  <a:lnTo>
                    <a:pt x="1512" y="9930"/>
                  </a:lnTo>
                  <a:lnTo>
                    <a:pt x="1512" y="7120"/>
                  </a:lnTo>
                  <a:lnTo>
                    <a:pt x="6072" y="7120"/>
                  </a:lnTo>
                  <a:lnTo>
                    <a:pt x="6072" y="9954"/>
                  </a:lnTo>
                  <a:lnTo>
                    <a:pt x="7585" y="9954"/>
                  </a:lnTo>
                  <a:lnTo>
                    <a:pt x="7585" y="2870"/>
                  </a:lnTo>
                  <a:lnTo>
                    <a:pt x="6834" y="2870"/>
                  </a:lnTo>
                  <a:lnTo>
                    <a:pt x="6834" y="2155"/>
                  </a:lnTo>
                  <a:lnTo>
                    <a:pt x="6072" y="2155"/>
                  </a:lnTo>
                  <a:lnTo>
                    <a:pt x="6072" y="1441"/>
                  </a:lnTo>
                  <a:lnTo>
                    <a:pt x="5310" y="1441"/>
                  </a:lnTo>
                  <a:lnTo>
                    <a:pt x="5310" y="726"/>
                  </a:lnTo>
                  <a:lnTo>
                    <a:pt x="4548" y="726"/>
                  </a:lnTo>
                  <a:lnTo>
                    <a:pt x="4548" y="0"/>
                  </a:lnTo>
                  <a:close/>
                </a:path>
              </a:pathLst>
            </a:custGeom>
            <a:solidFill>
              <a:srgbClr val="FF00FF">
                <a:alpha val="24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3"/>
            <p:cNvSpPr/>
            <p:nvPr/>
          </p:nvSpPr>
          <p:spPr>
            <a:xfrm>
              <a:off x="2708950" y="1461925"/>
              <a:ext cx="189650" cy="248250"/>
            </a:xfrm>
            <a:custGeom>
              <a:avLst/>
              <a:gdLst/>
              <a:ahLst/>
              <a:cxnLst/>
              <a:rect l="l" t="t" r="r" b="b"/>
              <a:pathLst>
                <a:path w="7586" h="9930" extrusionOk="0">
                  <a:moveTo>
                    <a:pt x="6073" y="0"/>
                  </a:moveTo>
                  <a:lnTo>
                    <a:pt x="6073" y="3548"/>
                  </a:lnTo>
                  <a:lnTo>
                    <a:pt x="5323" y="3548"/>
                  </a:lnTo>
                  <a:lnTo>
                    <a:pt x="5323" y="4263"/>
                  </a:lnTo>
                  <a:lnTo>
                    <a:pt x="4561" y="4263"/>
                  </a:lnTo>
                  <a:lnTo>
                    <a:pt x="4561" y="4989"/>
                  </a:lnTo>
                  <a:lnTo>
                    <a:pt x="3037" y="4989"/>
                  </a:lnTo>
                  <a:lnTo>
                    <a:pt x="3037" y="4275"/>
                  </a:lnTo>
                  <a:lnTo>
                    <a:pt x="2287" y="4275"/>
                  </a:lnTo>
                  <a:lnTo>
                    <a:pt x="2287" y="3560"/>
                  </a:lnTo>
                  <a:lnTo>
                    <a:pt x="1525" y="3560"/>
                  </a:lnTo>
                  <a:lnTo>
                    <a:pt x="1525" y="24"/>
                  </a:lnTo>
                  <a:lnTo>
                    <a:pt x="1" y="24"/>
                  </a:lnTo>
                  <a:lnTo>
                    <a:pt x="1" y="4263"/>
                  </a:lnTo>
                  <a:lnTo>
                    <a:pt x="763" y="4263"/>
                  </a:lnTo>
                  <a:lnTo>
                    <a:pt x="763" y="4965"/>
                  </a:lnTo>
                  <a:lnTo>
                    <a:pt x="1525" y="4965"/>
                  </a:lnTo>
                  <a:lnTo>
                    <a:pt x="1525" y="5679"/>
                  </a:lnTo>
                  <a:lnTo>
                    <a:pt x="2287" y="5679"/>
                  </a:lnTo>
                  <a:lnTo>
                    <a:pt x="2287" y="6394"/>
                  </a:lnTo>
                  <a:lnTo>
                    <a:pt x="3037" y="6394"/>
                  </a:lnTo>
                  <a:lnTo>
                    <a:pt x="3037" y="9930"/>
                  </a:lnTo>
                  <a:lnTo>
                    <a:pt x="4561" y="9930"/>
                  </a:lnTo>
                  <a:lnTo>
                    <a:pt x="4561" y="6406"/>
                  </a:lnTo>
                  <a:lnTo>
                    <a:pt x="5323" y="6406"/>
                  </a:lnTo>
                  <a:lnTo>
                    <a:pt x="5323" y="5691"/>
                  </a:lnTo>
                  <a:lnTo>
                    <a:pt x="6073" y="5691"/>
                  </a:lnTo>
                  <a:lnTo>
                    <a:pt x="6073" y="4977"/>
                  </a:lnTo>
                  <a:lnTo>
                    <a:pt x="6835" y="4977"/>
                  </a:lnTo>
                  <a:lnTo>
                    <a:pt x="6835" y="4263"/>
                  </a:lnTo>
                  <a:lnTo>
                    <a:pt x="7585" y="4263"/>
                  </a:lnTo>
                  <a:lnTo>
                    <a:pt x="7585" y="0"/>
                  </a:lnTo>
                  <a:close/>
                </a:path>
              </a:pathLst>
            </a:custGeom>
            <a:solidFill>
              <a:srgbClr val="FF00FF">
                <a:alpha val="24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3"/>
            <p:cNvSpPr/>
            <p:nvPr/>
          </p:nvSpPr>
          <p:spPr>
            <a:xfrm>
              <a:off x="3050975" y="1488400"/>
              <a:ext cx="110150" cy="192925"/>
            </a:xfrm>
            <a:custGeom>
              <a:avLst/>
              <a:gdLst/>
              <a:ahLst/>
              <a:cxnLst/>
              <a:rect l="l" t="t" r="r" b="b"/>
              <a:pathLst>
                <a:path w="4406" h="7717" extrusionOk="0">
                  <a:moveTo>
                    <a:pt x="0" y="1"/>
                  </a:moveTo>
                  <a:lnTo>
                    <a:pt x="0" y="1108"/>
                  </a:lnTo>
                  <a:lnTo>
                    <a:pt x="0" y="2203"/>
                  </a:lnTo>
                  <a:lnTo>
                    <a:pt x="0" y="5513"/>
                  </a:lnTo>
                  <a:lnTo>
                    <a:pt x="0" y="6609"/>
                  </a:lnTo>
                  <a:lnTo>
                    <a:pt x="0" y="7716"/>
                  </a:lnTo>
                  <a:lnTo>
                    <a:pt x="1107" y="7716"/>
                  </a:lnTo>
                  <a:lnTo>
                    <a:pt x="1107" y="6609"/>
                  </a:lnTo>
                  <a:lnTo>
                    <a:pt x="2203" y="6609"/>
                  </a:lnTo>
                  <a:lnTo>
                    <a:pt x="2203" y="5537"/>
                  </a:lnTo>
                  <a:lnTo>
                    <a:pt x="2274" y="5513"/>
                  </a:lnTo>
                  <a:lnTo>
                    <a:pt x="3310" y="5513"/>
                  </a:lnTo>
                  <a:lnTo>
                    <a:pt x="3310" y="4406"/>
                  </a:lnTo>
                  <a:lnTo>
                    <a:pt x="4405" y="4406"/>
                  </a:lnTo>
                  <a:lnTo>
                    <a:pt x="4405" y="3311"/>
                  </a:lnTo>
                  <a:lnTo>
                    <a:pt x="3310" y="3311"/>
                  </a:lnTo>
                  <a:lnTo>
                    <a:pt x="3310" y="2203"/>
                  </a:lnTo>
                  <a:lnTo>
                    <a:pt x="2203" y="2203"/>
                  </a:lnTo>
                  <a:lnTo>
                    <a:pt x="2203" y="1108"/>
                  </a:lnTo>
                  <a:lnTo>
                    <a:pt x="1107" y="1108"/>
                  </a:lnTo>
                  <a:lnTo>
                    <a:pt x="1107" y="1"/>
                  </a:lnTo>
                  <a:close/>
                </a:path>
              </a:pathLst>
            </a:custGeom>
            <a:solidFill>
              <a:srgbClr val="FF00FF">
                <a:alpha val="24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6" name="Google Shape;866;p43"/>
          <p:cNvGrpSpPr/>
          <p:nvPr/>
        </p:nvGrpSpPr>
        <p:grpSpPr>
          <a:xfrm>
            <a:off x="7969206" y="299501"/>
            <a:ext cx="722450" cy="158692"/>
            <a:chOff x="2028225" y="1461925"/>
            <a:chExt cx="1132900" cy="248850"/>
          </a:xfrm>
        </p:grpSpPr>
        <p:sp>
          <p:nvSpPr>
            <p:cNvPr id="867" name="Google Shape;867;p43"/>
            <p:cNvSpPr/>
            <p:nvPr/>
          </p:nvSpPr>
          <p:spPr>
            <a:xfrm>
              <a:off x="2028225" y="1462225"/>
              <a:ext cx="189625" cy="247675"/>
            </a:xfrm>
            <a:custGeom>
              <a:avLst/>
              <a:gdLst/>
              <a:ahLst/>
              <a:cxnLst/>
              <a:rect l="l" t="t" r="r" b="b"/>
              <a:pathLst>
                <a:path w="7585" h="9907" extrusionOk="0">
                  <a:moveTo>
                    <a:pt x="5310" y="1429"/>
                  </a:moveTo>
                  <a:lnTo>
                    <a:pt x="5310" y="2119"/>
                  </a:lnTo>
                  <a:lnTo>
                    <a:pt x="6072" y="2119"/>
                  </a:lnTo>
                  <a:lnTo>
                    <a:pt x="6072" y="3536"/>
                  </a:lnTo>
                  <a:lnTo>
                    <a:pt x="5310" y="3536"/>
                  </a:lnTo>
                  <a:lnTo>
                    <a:pt x="5310" y="4251"/>
                  </a:lnTo>
                  <a:lnTo>
                    <a:pt x="1512" y="4251"/>
                  </a:lnTo>
                  <a:lnTo>
                    <a:pt x="1512" y="1429"/>
                  </a:lnTo>
                  <a:close/>
                  <a:moveTo>
                    <a:pt x="0" y="0"/>
                  </a:moveTo>
                  <a:lnTo>
                    <a:pt x="0" y="9906"/>
                  </a:lnTo>
                  <a:lnTo>
                    <a:pt x="1512" y="9906"/>
                  </a:lnTo>
                  <a:lnTo>
                    <a:pt x="1512" y="5679"/>
                  </a:lnTo>
                  <a:lnTo>
                    <a:pt x="6072" y="5679"/>
                  </a:lnTo>
                  <a:lnTo>
                    <a:pt x="6072" y="4965"/>
                  </a:lnTo>
                  <a:lnTo>
                    <a:pt x="6834" y="4965"/>
                  </a:lnTo>
                  <a:lnTo>
                    <a:pt x="6834" y="4251"/>
                  </a:lnTo>
                  <a:lnTo>
                    <a:pt x="7584" y="4251"/>
                  </a:lnTo>
                  <a:lnTo>
                    <a:pt x="7584" y="1429"/>
                  </a:lnTo>
                  <a:lnTo>
                    <a:pt x="6834" y="1429"/>
                  </a:lnTo>
                  <a:lnTo>
                    <a:pt x="6834" y="714"/>
                  </a:lnTo>
                  <a:lnTo>
                    <a:pt x="6072" y="714"/>
                  </a:lnTo>
                  <a:lnTo>
                    <a:pt x="6072" y="0"/>
                  </a:lnTo>
                  <a:close/>
                </a:path>
              </a:pathLst>
            </a:custGeom>
            <a:solidFill>
              <a:srgbClr val="00FFFF">
                <a:alpha val="2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3"/>
            <p:cNvSpPr/>
            <p:nvPr/>
          </p:nvSpPr>
          <p:spPr>
            <a:xfrm>
              <a:off x="2255025" y="1462500"/>
              <a:ext cx="189925" cy="247675"/>
            </a:xfrm>
            <a:custGeom>
              <a:avLst/>
              <a:gdLst/>
              <a:ahLst/>
              <a:cxnLst/>
              <a:rect l="l" t="t" r="r" b="b"/>
              <a:pathLst>
                <a:path w="7597" h="9907" extrusionOk="0">
                  <a:moveTo>
                    <a:pt x="1" y="1"/>
                  </a:moveTo>
                  <a:lnTo>
                    <a:pt x="1" y="9907"/>
                  </a:lnTo>
                  <a:lnTo>
                    <a:pt x="7597" y="9907"/>
                  </a:lnTo>
                  <a:lnTo>
                    <a:pt x="7597" y="8502"/>
                  </a:lnTo>
                  <a:lnTo>
                    <a:pt x="1525" y="8502"/>
                  </a:lnTo>
                  <a:lnTo>
                    <a:pt x="1525" y="1"/>
                  </a:lnTo>
                  <a:close/>
                </a:path>
              </a:pathLst>
            </a:custGeom>
            <a:solidFill>
              <a:srgbClr val="00FFFF">
                <a:alpha val="2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3"/>
            <p:cNvSpPr/>
            <p:nvPr/>
          </p:nvSpPr>
          <p:spPr>
            <a:xfrm>
              <a:off x="2482150" y="1461925"/>
              <a:ext cx="189625" cy="248850"/>
            </a:xfrm>
            <a:custGeom>
              <a:avLst/>
              <a:gdLst/>
              <a:ahLst/>
              <a:cxnLst/>
              <a:rect l="l" t="t" r="r" b="b"/>
              <a:pathLst>
                <a:path w="7585" h="9954" extrusionOk="0">
                  <a:moveTo>
                    <a:pt x="4548" y="2119"/>
                  </a:moveTo>
                  <a:lnTo>
                    <a:pt x="4548" y="2834"/>
                  </a:lnTo>
                  <a:lnTo>
                    <a:pt x="5310" y="2834"/>
                  </a:lnTo>
                  <a:lnTo>
                    <a:pt x="5310" y="3548"/>
                  </a:lnTo>
                  <a:lnTo>
                    <a:pt x="6072" y="3548"/>
                  </a:lnTo>
                  <a:lnTo>
                    <a:pt x="6072" y="5679"/>
                  </a:lnTo>
                  <a:lnTo>
                    <a:pt x="1512" y="5679"/>
                  </a:lnTo>
                  <a:lnTo>
                    <a:pt x="1512" y="3548"/>
                  </a:lnTo>
                  <a:lnTo>
                    <a:pt x="2274" y="3548"/>
                  </a:lnTo>
                  <a:lnTo>
                    <a:pt x="2274" y="2834"/>
                  </a:lnTo>
                  <a:lnTo>
                    <a:pt x="3036" y="2834"/>
                  </a:lnTo>
                  <a:lnTo>
                    <a:pt x="3036" y="2119"/>
                  </a:lnTo>
                  <a:close/>
                  <a:moveTo>
                    <a:pt x="3036" y="0"/>
                  </a:moveTo>
                  <a:lnTo>
                    <a:pt x="3036" y="726"/>
                  </a:lnTo>
                  <a:lnTo>
                    <a:pt x="2274" y="726"/>
                  </a:lnTo>
                  <a:lnTo>
                    <a:pt x="2274" y="1441"/>
                  </a:lnTo>
                  <a:lnTo>
                    <a:pt x="1512" y="1441"/>
                  </a:lnTo>
                  <a:lnTo>
                    <a:pt x="1512" y="2131"/>
                  </a:lnTo>
                  <a:lnTo>
                    <a:pt x="750" y="2131"/>
                  </a:lnTo>
                  <a:lnTo>
                    <a:pt x="750" y="2846"/>
                  </a:lnTo>
                  <a:lnTo>
                    <a:pt x="0" y="2846"/>
                  </a:lnTo>
                  <a:lnTo>
                    <a:pt x="0" y="9930"/>
                  </a:lnTo>
                  <a:lnTo>
                    <a:pt x="1512" y="9930"/>
                  </a:lnTo>
                  <a:lnTo>
                    <a:pt x="1512" y="7120"/>
                  </a:lnTo>
                  <a:lnTo>
                    <a:pt x="6072" y="7120"/>
                  </a:lnTo>
                  <a:lnTo>
                    <a:pt x="6072" y="9954"/>
                  </a:lnTo>
                  <a:lnTo>
                    <a:pt x="7585" y="9954"/>
                  </a:lnTo>
                  <a:lnTo>
                    <a:pt x="7585" y="2870"/>
                  </a:lnTo>
                  <a:lnTo>
                    <a:pt x="6834" y="2870"/>
                  </a:lnTo>
                  <a:lnTo>
                    <a:pt x="6834" y="2155"/>
                  </a:lnTo>
                  <a:lnTo>
                    <a:pt x="6072" y="2155"/>
                  </a:lnTo>
                  <a:lnTo>
                    <a:pt x="6072" y="1441"/>
                  </a:lnTo>
                  <a:lnTo>
                    <a:pt x="5310" y="1441"/>
                  </a:lnTo>
                  <a:lnTo>
                    <a:pt x="5310" y="726"/>
                  </a:lnTo>
                  <a:lnTo>
                    <a:pt x="4548" y="726"/>
                  </a:lnTo>
                  <a:lnTo>
                    <a:pt x="4548" y="0"/>
                  </a:lnTo>
                  <a:close/>
                </a:path>
              </a:pathLst>
            </a:custGeom>
            <a:solidFill>
              <a:srgbClr val="00FFFF">
                <a:alpha val="2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3"/>
            <p:cNvSpPr/>
            <p:nvPr/>
          </p:nvSpPr>
          <p:spPr>
            <a:xfrm>
              <a:off x="2708950" y="1461925"/>
              <a:ext cx="189650" cy="248250"/>
            </a:xfrm>
            <a:custGeom>
              <a:avLst/>
              <a:gdLst/>
              <a:ahLst/>
              <a:cxnLst/>
              <a:rect l="l" t="t" r="r" b="b"/>
              <a:pathLst>
                <a:path w="7586" h="9930" extrusionOk="0">
                  <a:moveTo>
                    <a:pt x="6073" y="0"/>
                  </a:moveTo>
                  <a:lnTo>
                    <a:pt x="6073" y="3548"/>
                  </a:lnTo>
                  <a:lnTo>
                    <a:pt x="5323" y="3548"/>
                  </a:lnTo>
                  <a:lnTo>
                    <a:pt x="5323" y="4263"/>
                  </a:lnTo>
                  <a:lnTo>
                    <a:pt x="4561" y="4263"/>
                  </a:lnTo>
                  <a:lnTo>
                    <a:pt x="4561" y="4989"/>
                  </a:lnTo>
                  <a:lnTo>
                    <a:pt x="3037" y="4989"/>
                  </a:lnTo>
                  <a:lnTo>
                    <a:pt x="3037" y="4275"/>
                  </a:lnTo>
                  <a:lnTo>
                    <a:pt x="2287" y="4275"/>
                  </a:lnTo>
                  <a:lnTo>
                    <a:pt x="2287" y="3560"/>
                  </a:lnTo>
                  <a:lnTo>
                    <a:pt x="1525" y="3560"/>
                  </a:lnTo>
                  <a:lnTo>
                    <a:pt x="1525" y="24"/>
                  </a:lnTo>
                  <a:lnTo>
                    <a:pt x="1" y="24"/>
                  </a:lnTo>
                  <a:lnTo>
                    <a:pt x="1" y="4263"/>
                  </a:lnTo>
                  <a:lnTo>
                    <a:pt x="763" y="4263"/>
                  </a:lnTo>
                  <a:lnTo>
                    <a:pt x="763" y="4965"/>
                  </a:lnTo>
                  <a:lnTo>
                    <a:pt x="1525" y="4965"/>
                  </a:lnTo>
                  <a:lnTo>
                    <a:pt x="1525" y="5679"/>
                  </a:lnTo>
                  <a:lnTo>
                    <a:pt x="2287" y="5679"/>
                  </a:lnTo>
                  <a:lnTo>
                    <a:pt x="2287" y="6394"/>
                  </a:lnTo>
                  <a:lnTo>
                    <a:pt x="3037" y="6394"/>
                  </a:lnTo>
                  <a:lnTo>
                    <a:pt x="3037" y="9930"/>
                  </a:lnTo>
                  <a:lnTo>
                    <a:pt x="4561" y="9930"/>
                  </a:lnTo>
                  <a:lnTo>
                    <a:pt x="4561" y="6406"/>
                  </a:lnTo>
                  <a:lnTo>
                    <a:pt x="5323" y="6406"/>
                  </a:lnTo>
                  <a:lnTo>
                    <a:pt x="5323" y="5691"/>
                  </a:lnTo>
                  <a:lnTo>
                    <a:pt x="6073" y="5691"/>
                  </a:lnTo>
                  <a:lnTo>
                    <a:pt x="6073" y="4977"/>
                  </a:lnTo>
                  <a:lnTo>
                    <a:pt x="6835" y="4977"/>
                  </a:lnTo>
                  <a:lnTo>
                    <a:pt x="6835" y="4263"/>
                  </a:lnTo>
                  <a:lnTo>
                    <a:pt x="7585" y="4263"/>
                  </a:lnTo>
                  <a:lnTo>
                    <a:pt x="7585" y="0"/>
                  </a:lnTo>
                  <a:close/>
                </a:path>
              </a:pathLst>
            </a:custGeom>
            <a:solidFill>
              <a:srgbClr val="00FFFF">
                <a:alpha val="2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3"/>
            <p:cNvSpPr/>
            <p:nvPr/>
          </p:nvSpPr>
          <p:spPr>
            <a:xfrm>
              <a:off x="3050975" y="1488400"/>
              <a:ext cx="110150" cy="192925"/>
            </a:xfrm>
            <a:custGeom>
              <a:avLst/>
              <a:gdLst/>
              <a:ahLst/>
              <a:cxnLst/>
              <a:rect l="l" t="t" r="r" b="b"/>
              <a:pathLst>
                <a:path w="4406" h="7717" extrusionOk="0">
                  <a:moveTo>
                    <a:pt x="0" y="1"/>
                  </a:moveTo>
                  <a:lnTo>
                    <a:pt x="0" y="1108"/>
                  </a:lnTo>
                  <a:lnTo>
                    <a:pt x="0" y="2203"/>
                  </a:lnTo>
                  <a:lnTo>
                    <a:pt x="0" y="5513"/>
                  </a:lnTo>
                  <a:lnTo>
                    <a:pt x="0" y="6609"/>
                  </a:lnTo>
                  <a:lnTo>
                    <a:pt x="0" y="7716"/>
                  </a:lnTo>
                  <a:lnTo>
                    <a:pt x="1107" y="7716"/>
                  </a:lnTo>
                  <a:lnTo>
                    <a:pt x="1107" y="6609"/>
                  </a:lnTo>
                  <a:lnTo>
                    <a:pt x="2203" y="6609"/>
                  </a:lnTo>
                  <a:lnTo>
                    <a:pt x="2203" y="5537"/>
                  </a:lnTo>
                  <a:lnTo>
                    <a:pt x="2274" y="5513"/>
                  </a:lnTo>
                  <a:lnTo>
                    <a:pt x="3310" y="5513"/>
                  </a:lnTo>
                  <a:lnTo>
                    <a:pt x="3310" y="4406"/>
                  </a:lnTo>
                  <a:lnTo>
                    <a:pt x="4405" y="4406"/>
                  </a:lnTo>
                  <a:lnTo>
                    <a:pt x="4405" y="3311"/>
                  </a:lnTo>
                  <a:lnTo>
                    <a:pt x="3310" y="3311"/>
                  </a:lnTo>
                  <a:lnTo>
                    <a:pt x="3310" y="2203"/>
                  </a:lnTo>
                  <a:lnTo>
                    <a:pt x="2203" y="2203"/>
                  </a:lnTo>
                  <a:lnTo>
                    <a:pt x="2203" y="1108"/>
                  </a:lnTo>
                  <a:lnTo>
                    <a:pt x="1107" y="1108"/>
                  </a:lnTo>
                  <a:lnTo>
                    <a:pt x="1107" y="1"/>
                  </a:lnTo>
                  <a:close/>
                </a:path>
              </a:pathLst>
            </a:custGeom>
            <a:solidFill>
              <a:srgbClr val="00FFFF">
                <a:alpha val="2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2" name="Google Shape;872;p43"/>
          <p:cNvGrpSpPr/>
          <p:nvPr/>
        </p:nvGrpSpPr>
        <p:grpSpPr>
          <a:xfrm>
            <a:off x="8032706" y="299501"/>
            <a:ext cx="722450" cy="158692"/>
            <a:chOff x="2028225" y="1461925"/>
            <a:chExt cx="1132900" cy="248850"/>
          </a:xfrm>
        </p:grpSpPr>
        <p:sp>
          <p:nvSpPr>
            <p:cNvPr id="873" name="Google Shape;873;p43"/>
            <p:cNvSpPr/>
            <p:nvPr/>
          </p:nvSpPr>
          <p:spPr>
            <a:xfrm>
              <a:off x="2028225" y="1462225"/>
              <a:ext cx="189625" cy="247675"/>
            </a:xfrm>
            <a:custGeom>
              <a:avLst/>
              <a:gdLst/>
              <a:ahLst/>
              <a:cxnLst/>
              <a:rect l="l" t="t" r="r" b="b"/>
              <a:pathLst>
                <a:path w="7585" h="9907" extrusionOk="0">
                  <a:moveTo>
                    <a:pt x="5310" y="1429"/>
                  </a:moveTo>
                  <a:lnTo>
                    <a:pt x="5310" y="2119"/>
                  </a:lnTo>
                  <a:lnTo>
                    <a:pt x="6072" y="2119"/>
                  </a:lnTo>
                  <a:lnTo>
                    <a:pt x="6072" y="3536"/>
                  </a:lnTo>
                  <a:lnTo>
                    <a:pt x="5310" y="3536"/>
                  </a:lnTo>
                  <a:lnTo>
                    <a:pt x="5310" y="4251"/>
                  </a:lnTo>
                  <a:lnTo>
                    <a:pt x="1512" y="4251"/>
                  </a:lnTo>
                  <a:lnTo>
                    <a:pt x="1512" y="1429"/>
                  </a:lnTo>
                  <a:close/>
                  <a:moveTo>
                    <a:pt x="0" y="0"/>
                  </a:moveTo>
                  <a:lnTo>
                    <a:pt x="0" y="9906"/>
                  </a:lnTo>
                  <a:lnTo>
                    <a:pt x="1512" y="9906"/>
                  </a:lnTo>
                  <a:lnTo>
                    <a:pt x="1512" y="5679"/>
                  </a:lnTo>
                  <a:lnTo>
                    <a:pt x="6072" y="5679"/>
                  </a:lnTo>
                  <a:lnTo>
                    <a:pt x="6072" y="4965"/>
                  </a:lnTo>
                  <a:lnTo>
                    <a:pt x="6834" y="4965"/>
                  </a:lnTo>
                  <a:lnTo>
                    <a:pt x="6834" y="4251"/>
                  </a:lnTo>
                  <a:lnTo>
                    <a:pt x="7584" y="4251"/>
                  </a:lnTo>
                  <a:lnTo>
                    <a:pt x="7584" y="1429"/>
                  </a:lnTo>
                  <a:lnTo>
                    <a:pt x="6834" y="1429"/>
                  </a:lnTo>
                  <a:lnTo>
                    <a:pt x="6834" y="714"/>
                  </a:lnTo>
                  <a:lnTo>
                    <a:pt x="6072" y="714"/>
                  </a:lnTo>
                  <a:lnTo>
                    <a:pt x="60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3"/>
            <p:cNvSpPr/>
            <p:nvPr/>
          </p:nvSpPr>
          <p:spPr>
            <a:xfrm>
              <a:off x="2255025" y="1462500"/>
              <a:ext cx="189925" cy="247675"/>
            </a:xfrm>
            <a:custGeom>
              <a:avLst/>
              <a:gdLst/>
              <a:ahLst/>
              <a:cxnLst/>
              <a:rect l="l" t="t" r="r" b="b"/>
              <a:pathLst>
                <a:path w="7597" h="9907" extrusionOk="0">
                  <a:moveTo>
                    <a:pt x="1" y="1"/>
                  </a:moveTo>
                  <a:lnTo>
                    <a:pt x="1" y="9907"/>
                  </a:lnTo>
                  <a:lnTo>
                    <a:pt x="7597" y="9907"/>
                  </a:lnTo>
                  <a:lnTo>
                    <a:pt x="7597" y="8502"/>
                  </a:lnTo>
                  <a:lnTo>
                    <a:pt x="1525" y="8502"/>
                  </a:lnTo>
                  <a:lnTo>
                    <a:pt x="15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3"/>
            <p:cNvSpPr/>
            <p:nvPr/>
          </p:nvSpPr>
          <p:spPr>
            <a:xfrm>
              <a:off x="2482150" y="1461925"/>
              <a:ext cx="189625" cy="248850"/>
            </a:xfrm>
            <a:custGeom>
              <a:avLst/>
              <a:gdLst/>
              <a:ahLst/>
              <a:cxnLst/>
              <a:rect l="l" t="t" r="r" b="b"/>
              <a:pathLst>
                <a:path w="7585" h="9954" extrusionOk="0">
                  <a:moveTo>
                    <a:pt x="4548" y="2119"/>
                  </a:moveTo>
                  <a:lnTo>
                    <a:pt x="4548" y="2834"/>
                  </a:lnTo>
                  <a:lnTo>
                    <a:pt x="5310" y="2834"/>
                  </a:lnTo>
                  <a:lnTo>
                    <a:pt x="5310" y="3548"/>
                  </a:lnTo>
                  <a:lnTo>
                    <a:pt x="6072" y="3548"/>
                  </a:lnTo>
                  <a:lnTo>
                    <a:pt x="6072" y="5679"/>
                  </a:lnTo>
                  <a:lnTo>
                    <a:pt x="1512" y="5679"/>
                  </a:lnTo>
                  <a:lnTo>
                    <a:pt x="1512" y="3548"/>
                  </a:lnTo>
                  <a:lnTo>
                    <a:pt x="2274" y="3548"/>
                  </a:lnTo>
                  <a:lnTo>
                    <a:pt x="2274" y="2834"/>
                  </a:lnTo>
                  <a:lnTo>
                    <a:pt x="3036" y="2834"/>
                  </a:lnTo>
                  <a:lnTo>
                    <a:pt x="3036" y="2119"/>
                  </a:lnTo>
                  <a:close/>
                  <a:moveTo>
                    <a:pt x="3036" y="0"/>
                  </a:moveTo>
                  <a:lnTo>
                    <a:pt x="3036" y="726"/>
                  </a:lnTo>
                  <a:lnTo>
                    <a:pt x="2274" y="726"/>
                  </a:lnTo>
                  <a:lnTo>
                    <a:pt x="2274" y="1441"/>
                  </a:lnTo>
                  <a:lnTo>
                    <a:pt x="1512" y="1441"/>
                  </a:lnTo>
                  <a:lnTo>
                    <a:pt x="1512" y="2131"/>
                  </a:lnTo>
                  <a:lnTo>
                    <a:pt x="750" y="2131"/>
                  </a:lnTo>
                  <a:lnTo>
                    <a:pt x="750" y="2846"/>
                  </a:lnTo>
                  <a:lnTo>
                    <a:pt x="0" y="2846"/>
                  </a:lnTo>
                  <a:lnTo>
                    <a:pt x="0" y="9930"/>
                  </a:lnTo>
                  <a:lnTo>
                    <a:pt x="1512" y="9930"/>
                  </a:lnTo>
                  <a:lnTo>
                    <a:pt x="1512" y="7120"/>
                  </a:lnTo>
                  <a:lnTo>
                    <a:pt x="6072" y="7120"/>
                  </a:lnTo>
                  <a:lnTo>
                    <a:pt x="6072" y="9954"/>
                  </a:lnTo>
                  <a:lnTo>
                    <a:pt x="7585" y="9954"/>
                  </a:lnTo>
                  <a:lnTo>
                    <a:pt x="7585" y="2870"/>
                  </a:lnTo>
                  <a:lnTo>
                    <a:pt x="6834" y="2870"/>
                  </a:lnTo>
                  <a:lnTo>
                    <a:pt x="6834" y="2155"/>
                  </a:lnTo>
                  <a:lnTo>
                    <a:pt x="6072" y="2155"/>
                  </a:lnTo>
                  <a:lnTo>
                    <a:pt x="6072" y="1441"/>
                  </a:lnTo>
                  <a:lnTo>
                    <a:pt x="5310" y="1441"/>
                  </a:lnTo>
                  <a:lnTo>
                    <a:pt x="5310" y="726"/>
                  </a:lnTo>
                  <a:lnTo>
                    <a:pt x="4548" y="726"/>
                  </a:lnTo>
                  <a:lnTo>
                    <a:pt x="45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3"/>
            <p:cNvSpPr/>
            <p:nvPr/>
          </p:nvSpPr>
          <p:spPr>
            <a:xfrm>
              <a:off x="2708950" y="1461925"/>
              <a:ext cx="189650" cy="248250"/>
            </a:xfrm>
            <a:custGeom>
              <a:avLst/>
              <a:gdLst/>
              <a:ahLst/>
              <a:cxnLst/>
              <a:rect l="l" t="t" r="r" b="b"/>
              <a:pathLst>
                <a:path w="7586" h="9930" extrusionOk="0">
                  <a:moveTo>
                    <a:pt x="6073" y="0"/>
                  </a:moveTo>
                  <a:lnTo>
                    <a:pt x="6073" y="3548"/>
                  </a:lnTo>
                  <a:lnTo>
                    <a:pt x="5323" y="3548"/>
                  </a:lnTo>
                  <a:lnTo>
                    <a:pt x="5323" y="4263"/>
                  </a:lnTo>
                  <a:lnTo>
                    <a:pt x="4561" y="4263"/>
                  </a:lnTo>
                  <a:lnTo>
                    <a:pt x="4561" y="4989"/>
                  </a:lnTo>
                  <a:lnTo>
                    <a:pt x="3037" y="4989"/>
                  </a:lnTo>
                  <a:lnTo>
                    <a:pt x="3037" y="4275"/>
                  </a:lnTo>
                  <a:lnTo>
                    <a:pt x="2287" y="4275"/>
                  </a:lnTo>
                  <a:lnTo>
                    <a:pt x="2287" y="3560"/>
                  </a:lnTo>
                  <a:lnTo>
                    <a:pt x="1525" y="3560"/>
                  </a:lnTo>
                  <a:lnTo>
                    <a:pt x="1525" y="24"/>
                  </a:lnTo>
                  <a:lnTo>
                    <a:pt x="1" y="24"/>
                  </a:lnTo>
                  <a:lnTo>
                    <a:pt x="1" y="4263"/>
                  </a:lnTo>
                  <a:lnTo>
                    <a:pt x="763" y="4263"/>
                  </a:lnTo>
                  <a:lnTo>
                    <a:pt x="763" y="4965"/>
                  </a:lnTo>
                  <a:lnTo>
                    <a:pt x="1525" y="4965"/>
                  </a:lnTo>
                  <a:lnTo>
                    <a:pt x="1525" y="5679"/>
                  </a:lnTo>
                  <a:lnTo>
                    <a:pt x="2287" y="5679"/>
                  </a:lnTo>
                  <a:lnTo>
                    <a:pt x="2287" y="6394"/>
                  </a:lnTo>
                  <a:lnTo>
                    <a:pt x="3037" y="6394"/>
                  </a:lnTo>
                  <a:lnTo>
                    <a:pt x="3037" y="9930"/>
                  </a:lnTo>
                  <a:lnTo>
                    <a:pt x="4561" y="9930"/>
                  </a:lnTo>
                  <a:lnTo>
                    <a:pt x="4561" y="6406"/>
                  </a:lnTo>
                  <a:lnTo>
                    <a:pt x="5323" y="6406"/>
                  </a:lnTo>
                  <a:lnTo>
                    <a:pt x="5323" y="5691"/>
                  </a:lnTo>
                  <a:lnTo>
                    <a:pt x="6073" y="5691"/>
                  </a:lnTo>
                  <a:lnTo>
                    <a:pt x="6073" y="4977"/>
                  </a:lnTo>
                  <a:lnTo>
                    <a:pt x="6835" y="4977"/>
                  </a:lnTo>
                  <a:lnTo>
                    <a:pt x="6835" y="4263"/>
                  </a:lnTo>
                  <a:lnTo>
                    <a:pt x="7585" y="4263"/>
                  </a:lnTo>
                  <a:lnTo>
                    <a:pt x="7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3"/>
            <p:cNvSpPr/>
            <p:nvPr/>
          </p:nvSpPr>
          <p:spPr>
            <a:xfrm>
              <a:off x="3050975" y="1488400"/>
              <a:ext cx="110150" cy="192925"/>
            </a:xfrm>
            <a:custGeom>
              <a:avLst/>
              <a:gdLst/>
              <a:ahLst/>
              <a:cxnLst/>
              <a:rect l="l" t="t" r="r" b="b"/>
              <a:pathLst>
                <a:path w="4406" h="7717" extrusionOk="0">
                  <a:moveTo>
                    <a:pt x="0" y="1"/>
                  </a:moveTo>
                  <a:lnTo>
                    <a:pt x="0" y="1108"/>
                  </a:lnTo>
                  <a:lnTo>
                    <a:pt x="0" y="2203"/>
                  </a:lnTo>
                  <a:lnTo>
                    <a:pt x="0" y="5513"/>
                  </a:lnTo>
                  <a:lnTo>
                    <a:pt x="0" y="6609"/>
                  </a:lnTo>
                  <a:lnTo>
                    <a:pt x="0" y="7716"/>
                  </a:lnTo>
                  <a:lnTo>
                    <a:pt x="1107" y="7716"/>
                  </a:lnTo>
                  <a:lnTo>
                    <a:pt x="1107" y="6609"/>
                  </a:lnTo>
                  <a:lnTo>
                    <a:pt x="2203" y="6609"/>
                  </a:lnTo>
                  <a:lnTo>
                    <a:pt x="2203" y="5537"/>
                  </a:lnTo>
                  <a:lnTo>
                    <a:pt x="2274" y="5513"/>
                  </a:lnTo>
                  <a:lnTo>
                    <a:pt x="3310" y="5513"/>
                  </a:lnTo>
                  <a:lnTo>
                    <a:pt x="3310" y="4406"/>
                  </a:lnTo>
                  <a:lnTo>
                    <a:pt x="4405" y="4406"/>
                  </a:lnTo>
                  <a:lnTo>
                    <a:pt x="4405" y="3311"/>
                  </a:lnTo>
                  <a:lnTo>
                    <a:pt x="3310" y="3311"/>
                  </a:lnTo>
                  <a:lnTo>
                    <a:pt x="3310" y="2203"/>
                  </a:lnTo>
                  <a:lnTo>
                    <a:pt x="2203" y="2203"/>
                  </a:lnTo>
                  <a:lnTo>
                    <a:pt x="2203" y="1108"/>
                  </a:lnTo>
                  <a:lnTo>
                    <a:pt x="1107" y="1108"/>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8" name="Google Shape;878;p43"/>
          <p:cNvSpPr txBox="1">
            <a:spLocks noGrp="1"/>
          </p:cNvSpPr>
          <p:nvPr>
            <p:ph type="subTitle" idx="1"/>
          </p:nvPr>
        </p:nvSpPr>
        <p:spPr>
          <a:xfrm>
            <a:off x="5686200" y="1379375"/>
            <a:ext cx="2914200" cy="79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First index where the element is strictly greater than target value T.</a:t>
            </a:r>
            <a:endParaRPr dirty="0"/>
          </a:p>
        </p:txBody>
      </p:sp>
      <p:sp>
        <p:nvSpPr>
          <p:cNvPr id="879" name="Google Shape;879;p43"/>
          <p:cNvSpPr txBox="1">
            <a:spLocks noGrp="1"/>
          </p:cNvSpPr>
          <p:nvPr>
            <p:ph type="subTitle" idx="4"/>
          </p:nvPr>
        </p:nvSpPr>
        <p:spPr>
          <a:xfrm>
            <a:off x="5686200" y="3283100"/>
            <a:ext cx="2914200" cy="916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First index where the element is greater than or equal to target value T.</a:t>
            </a:r>
            <a:endParaRPr dirty="0"/>
          </a:p>
        </p:txBody>
      </p:sp>
    </p:spTree>
  </p:cSld>
  <p:clrMapOvr>
    <a:masterClrMapping/>
  </p:clrMapOvr>
</p:sld>
</file>

<file path=ppt/theme/theme1.xml><?xml version="1.0" encoding="utf-8"?>
<a:theme xmlns:a="http://schemas.openxmlformats.org/drawingml/2006/main" name="Vintage VHS Style Lesson by Slidesgo">
  <a:themeElements>
    <a:clrScheme name="Simple Light">
      <a:dk1>
        <a:srgbClr val="0C1521"/>
      </a:dk1>
      <a:lt1>
        <a:srgbClr val="EAE5C4"/>
      </a:lt1>
      <a:dk2>
        <a:srgbClr val="0C1521"/>
      </a:dk2>
      <a:lt2>
        <a:srgbClr val="D7D4BE"/>
      </a:lt2>
      <a:accent1>
        <a:srgbClr val="E0C32E"/>
      </a:accent1>
      <a:accent2>
        <a:srgbClr val="DB450E"/>
      </a:accent2>
      <a:accent3>
        <a:srgbClr val="C81B19"/>
      </a:accent3>
      <a:accent4>
        <a:srgbClr val="9B1135"/>
      </a:accent4>
      <a:accent5>
        <a:srgbClr val="71173D"/>
      </a:accent5>
      <a:accent6>
        <a:srgbClr val="380B1E"/>
      </a:accent6>
      <a:hlink>
        <a:srgbClr val="EAE5C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339</TotalTime>
  <Words>1343</Words>
  <Application>Microsoft Office PowerPoint</Application>
  <PresentationFormat>On-screen Show (16:9)</PresentationFormat>
  <Paragraphs>158</Paragraphs>
  <Slides>29</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Roboto</vt:lpstr>
      <vt:lpstr>Archivo Black</vt:lpstr>
      <vt:lpstr>Cascadia Code SemiBold</vt:lpstr>
      <vt:lpstr>Libre Baskerville</vt:lpstr>
      <vt:lpstr>Vintage VHS Style Lesson by Slidesgo</vt:lpstr>
      <vt:lpstr>BINARY SEARCH BRILLIANCE</vt:lpstr>
      <vt:lpstr>ABOUT US</vt:lpstr>
      <vt:lpstr>PowerPoint Presentation</vt:lpstr>
      <vt:lpstr>MONOTONIC FUNCTION</vt:lpstr>
      <vt:lpstr>PowerPoint Presentation</vt:lpstr>
      <vt:lpstr>IS BINARY SEARCH EVEN USEFUL?</vt:lpstr>
      <vt:lpstr>TYPES OF PROBLEMS</vt:lpstr>
      <vt:lpstr>1D ARRAYS</vt:lpstr>
      <vt:lpstr>BINARY SEARCH BOUNDARIES</vt:lpstr>
      <vt:lpstr>BINARY SEARCH BOUNDARIES</vt:lpstr>
      <vt:lpstr>PowerPoint Presentation</vt:lpstr>
      <vt:lpstr>TERNARY SEARCH</vt:lpstr>
      <vt:lpstr>UNIMODAL FUNCTION</vt:lpstr>
      <vt:lpstr>PowerPoint Presentation</vt:lpstr>
      <vt:lpstr>2D ARRAYS</vt:lpstr>
      <vt:lpstr>MULTPLICATION TABLE</vt:lpstr>
      <vt:lpstr>PowerPoint Presentation</vt:lpstr>
      <vt:lpstr>BSOA</vt:lpstr>
      <vt:lpstr>FACTORY MACHINES</vt:lpstr>
      <vt:lpstr>PowerPoint Presentation</vt:lpstr>
      <vt:lpstr>AGGRESSIVE COWS</vt:lpstr>
      <vt:lpstr>PowerPoint Presentation</vt:lpstr>
      <vt:lpstr>DP</vt:lpstr>
      <vt:lpstr>LONGEST INCREASING SUBSEQUENCE</vt:lpstr>
      <vt:lpstr>PowerPoint Presentation</vt:lpstr>
      <vt:lpstr>PROJECTS</vt:lpstr>
      <vt:lpstr>PowerPoint Presentation</vt:lpstr>
      <vt:lpstr>CONTEST TIME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Grecil Unadkat</cp:lastModifiedBy>
  <cp:revision>19</cp:revision>
  <dcterms:modified xsi:type="dcterms:W3CDTF">2025-01-07T08:01:04Z</dcterms:modified>
</cp:coreProperties>
</file>