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Создание бота, как искусственного </a:t>
            </a:r>
            <a:r>
              <a:rPr lang="ru-RU" sz="4800" dirty="0" smtClean="0"/>
              <a:t>интеллекта, </a:t>
            </a:r>
            <a:r>
              <a:rPr lang="ru-RU" sz="4800" dirty="0" smtClean="0"/>
              <a:t>посредством языка программирования </a:t>
            </a:r>
            <a:r>
              <a:rPr lang="en-US" sz="4800" dirty="0" smtClean="0"/>
              <a:t>Python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Мамочкин Матвей 10 </a:t>
            </a:r>
            <a:r>
              <a:rPr lang="en-US" dirty="0" smtClean="0"/>
              <a:t>“</a:t>
            </a:r>
            <a:r>
              <a:rPr lang="ru-RU" dirty="0"/>
              <a:t>Б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914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Следующим действием нужно будет настроить бота для работы с сообщения, которые мы будем ему посылать. Переходим во вкладку “Управление” –&gt; “Работа с API” -&gt; “Создать ключ”. Получившийся ключ сохраняем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656522"/>
            <a:ext cx="7478152" cy="166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" y="148522"/>
            <a:ext cx="11779135" cy="66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Цель работы:</a:t>
            </a:r>
            <a:r>
              <a:rPr lang="ru-RU" dirty="0">
                <a:solidFill>
                  <a:schemeClr val="tx1"/>
                </a:solidFill>
              </a:rPr>
              <a:t> создание  чат-бота в социальной сети </a:t>
            </a:r>
            <a:r>
              <a:rPr lang="ru-RU" dirty="0" err="1">
                <a:solidFill>
                  <a:schemeClr val="tx1"/>
                </a:solidFill>
              </a:rPr>
              <a:t>Вконтакте</a:t>
            </a:r>
            <a:r>
              <a:rPr lang="ru-RU" dirty="0">
                <a:solidFill>
                  <a:schemeClr val="tx1"/>
                </a:solidFill>
              </a:rPr>
              <a:t>, с помощью которого можно смотреть программу телепередач на разных каналах, играть с компьютером в игры "Города" и "Угадай число"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Задачи: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1) изучить историю создания </a:t>
            </a:r>
            <a:r>
              <a:rPr lang="ru-RU" dirty="0" smtClean="0">
                <a:solidFill>
                  <a:schemeClr val="tx1"/>
                </a:solidFill>
              </a:rPr>
              <a:t>искусственного </a:t>
            </a:r>
            <a:r>
              <a:rPr lang="ru-RU" dirty="0">
                <a:solidFill>
                  <a:schemeClr val="tx1"/>
                </a:solidFill>
              </a:rPr>
              <a:t>интеллекта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2) Изучить и выбрать инструменты для создания чат-ботов;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3) Написать код для  чат-бота </a:t>
            </a:r>
            <a:r>
              <a:rPr lang="ru-RU" dirty="0" err="1">
                <a:solidFill>
                  <a:schemeClr val="tx1"/>
                </a:solidFill>
              </a:rPr>
              <a:t>Вконтакте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Предметы изучения</a:t>
            </a:r>
            <a:r>
              <a:rPr lang="ru-RU" dirty="0">
                <a:solidFill>
                  <a:schemeClr val="tx1"/>
                </a:solidFill>
              </a:rPr>
              <a:t>: социальная сеть </a:t>
            </a:r>
            <a:r>
              <a:rPr lang="ru-RU" dirty="0" err="1">
                <a:solidFill>
                  <a:schemeClr val="tx1"/>
                </a:solidFill>
              </a:rPr>
              <a:t>Вконтакте</a:t>
            </a:r>
            <a:r>
              <a:rPr lang="ru-RU" dirty="0">
                <a:solidFill>
                  <a:schemeClr val="tx1"/>
                </a:solidFill>
              </a:rPr>
              <a:t>, язык программирования </a:t>
            </a:r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smtClean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(набор готовых классов, процедур, функций, структур и констант, предоставляемых социальной сетью)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Актуальность работы</a:t>
            </a:r>
            <a:r>
              <a:rPr lang="ru-RU" dirty="0">
                <a:solidFill>
                  <a:schemeClr val="tx1"/>
                </a:solidFill>
              </a:rPr>
              <a:t>: созданный чат-бот можно использовать для развлечений и  отслеживания телепередач в социальной сети с различных электронных устройств.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История создания 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9"/>
            <a:ext cx="5008725" cy="330888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С конца 40-х годов ученые все большего  числа  университетских  и промышленных исследовательских лабораторий устремились к дерзкой цели: построение компьютеров,  действующих таким образом, что по результатам работы их невозможно было бы отличить от человеческого разума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ÐÐ°ÑÑÐ¸Ð½ÐºÐ¸ Ð¿Ð¾ Ð·Ð°Ð¿ÑÐ¾ÑÑ ÑÐµÐ»Ð¾Ð²ÐµÑÐµÑÐºÐ¸Ð¹ ÑÐ°Ð·Ñ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993" y="1566220"/>
            <a:ext cx="2718262" cy="19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9268" y="4106487"/>
            <a:ext cx="7618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Исследователи пришли  к  выводу,  что пожалуй самая трудная </a:t>
            </a:r>
            <a:r>
              <a:rPr lang="ru-RU" dirty="0" smtClean="0"/>
              <a:t>проблема, стоящая </a:t>
            </a:r>
            <a:r>
              <a:rPr lang="ru-RU" dirty="0"/>
              <a:t>перед современной наукой - познание </a:t>
            </a:r>
            <a:r>
              <a:rPr lang="ru-RU" dirty="0" smtClean="0"/>
              <a:t>процессов функционирования человеческого </a:t>
            </a:r>
            <a:r>
              <a:rPr lang="ru-RU" dirty="0"/>
              <a:t>разума,  а не просто имитация его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3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История создания 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7982" y="1123837"/>
            <a:ext cx="5354826" cy="490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Искусственным интеллектом (ИИ) — способность интеллектуальных машин выполнять творческие функции, которые традиционно считаются прерогативой человека. Также этим термином обозначают науку и технологию создания интеллектуальных машин. Впервые это определение было дано американским </a:t>
            </a:r>
            <a:r>
              <a:rPr lang="ru-RU" dirty="0" err="1">
                <a:solidFill>
                  <a:schemeClr val="tx1"/>
                </a:solidFill>
              </a:rPr>
              <a:t>информатиком</a:t>
            </a:r>
            <a:r>
              <a:rPr lang="ru-RU" dirty="0">
                <a:solidFill>
                  <a:schemeClr val="tx1"/>
                </a:solidFill>
              </a:rPr>
              <a:t> Джоном Маккарти в 1956 году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ÐÐ°ÑÑÐ¸Ð½ÐºÐ¸ Ð¿Ð¾ Ð·Ð°Ð¿ÑÐ¾ÑÑ ÐÐ¶Ð¾Ð½Ð¾Ð¼ ÐÐ°ÐºÐºÐ°Ñ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9" y="2264351"/>
            <a:ext cx="1872195" cy="26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5" y="1123837"/>
            <a:ext cx="3225338" cy="4601183"/>
          </a:xfrm>
        </p:spPr>
        <p:txBody>
          <a:bodyPr/>
          <a:lstStyle/>
          <a:p>
            <a:r>
              <a:rPr lang="ru-RU" b="1" dirty="0" smtClean="0"/>
              <a:t>Бот - искусственный интеллект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5108477" cy="512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Чат-бот</a:t>
            </a:r>
            <a:r>
              <a:rPr lang="ru-RU" dirty="0">
                <a:solidFill>
                  <a:schemeClr val="tx1"/>
                </a:solidFill>
              </a:rPr>
              <a:t> — это программа, работающая внутри социальной сети или другого приложения. Такая программа способна отвечать на вопросы а также самостоятельно задавать их.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247" y="2229791"/>
            <a:ext cx="2653550" cy="23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Для чего нужен чат-бот?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Бот будет полезен, если Вы хотите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обрабатывать много однотипных обращений;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организовывать рассылки для подписчиков;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фильтровать заявки в системах поддержки;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мгновенно реагировать на сообщения.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5640492" cy="34668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dirty="0"/>
              <a:t>Язык программирования </a:t>
            </a:r>
            <a:r>
              <a:rPr lang="en-US" sz="2400" b="1" dirty="0" smtClean="0"/>
              <a:t>Python</a:t>
            </a:r>
            <a:endParaRPr lang="ru-RU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Язык программирования </a:t>
            </a:r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3 — это современный и мощный инструмент для создания программ самого разнообразного назначения. С его помощью можно решать задачи различных типов.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100" name="Picture 4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27" y="14446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9268" y="4096734"/>
            <a:ext cx="75191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Python</a:t>
            </a:r>
            <a:r>
              <a:rPr lang="ru-RU" sz="2000" dirty="0"/>
              <a:t> обладает огромный функционалом для выполнения различных целей в том числе и создания чат-ботов.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3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1123837"/>
            <a:ext cx="5460999" cy="30078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База готовых команд </a:t>
            </a:r>
            <a:r>
              <a:rPr lang="en-US" b="1" dirty="0" smtClean="0"/>
              <a:t>API</a:t>
            </a:r>
            <a:endParaRPr lang="ru-RU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Application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Programming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нтерфейс</a:t>
            </a:r>
            <a:r>
              <a:rPr lang="ru-RU" dirty="0">
                <a:solidFill>
                  <a:schemeClr val="tx1"/>
                </a:solidFill>
              </a:rPr>
              <a:t>, который </a:t>
            </a:r>
            <a:r>
              <a:rPr lang="ru-RU" dirty="0" smtClean="0">
                <a:solidFill>
                  <a:schemeClr val="tx1"/>
                </a:solidFill>
              </a:rPr>
              <a:t>позволяет разработчикам использовать готовые блоки для построения приложения.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b="1" dirty="0" smtClean="0"/>
          </a:p>
          <a:p>
            <a:endParaRPr lang="ru-RU" dirty="0"/>
          </a:p>
        </p:txBody>
      </p:sp>
      <p:pic>
        <p:nvPicPr>
          <p:cNvPr id="5124" name="Picture 4" descr="ÐÐ°ÑÑÐ¸Ð½ÐºÐ¸ Ð¿Ð¾ Ð·Ð°Ð¿ÑÐ¾ÑÑ api v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1532235"/>
            <a:ext cx="2578100" cy="17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9268" y="3566232"/>
            <a:ext cx="771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VK API - </a:t>
            </a:r>
            <a:r>
              <a:rPr lang="ru-RU" sz="2000" dirty="0"/>
              <a:t>это интерфейс предоставляемый ВКонтакте, который позволяет получать информацию из базы данных vk.com с помощью </a:t>
            </a:r>
            <a:r>
              <a:rPr lang="ru-RU" sz="2000" dirty="0" err="1"/>
              <a:t>http</a:t>
            </a:r>
            <a:r>
              <a:rPr lang="ru-RU" sz="2000" dirty="0"/>
              <a:t>-запросов к специальному серверу.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5268" y="864108"/>
            <a:ext cx="7569200" cy="23030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Создаем группу ВК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Для начала необходимо создать сообщество, в котором будет “жить”  наш чат-бот. В социальной сети </a:t>
            </a:r>
            <a:r>
              <a:rPr lang="ru-RU" dirty="0" err="1">
                <a:solidFill>
                  <a:schemeClr val="tx1"/>
                </a:solidFill>
              </a:rPr>
              <a:t>Вконтакте</a:t>
            </a:r>
            <a:r>
              <a:rPr lang="ru-RU" dirty="0">
                <a:solidFill>
                  <a:schemeClr val="tx1"/>
                </a:solidFill>
              </a:rPr>
              <a:t> кликаем по кнопке “создать сообщество”.</a:t>
            </a:r>
          </a:p>
          <a:p>
            <a:endParaRPr lang="ru-RU" dirty="0"/>
          </a:p>
        </p:txBody>
      </p:sp>
      <p:pic>
        <p:nvPicPr>
          <p:cNvPr id="6145" name="Picture 1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07" y="3060955"/>
            <a:ext cx="4706065" cy="27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5486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1646</TotalTime>
  <Words>398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 2</vt:lpstr>
      <vt:lpstr>Рамка</vt:lpstr>
      <vt:lpstr>Создание бота, как искусственного интеллекта, посредством языка программирования Python</vt:lpstr>
      <vt:lpstr>Введение</vt:lpstr>
      <vt:lpstr>История создания ИИ</vt:lpstr>
      <vt:lpstr>История создания ИИ</vt:lpstr>
      <vt:lpstr>Бот - искусственный интеллект </vt:lpstr>
      <vt:lpstr>Для чего нужен чат-бот? </vt:lpstr>
      <vt:lpstr>Чат-бот с нуля </vt:lpstr>
      <vt:lpstr>Чат-бот с нуля</vt:lpstr>
      <vt:lpstr>Чат-бот с нуля</vt:lpstr>
      <vt:lpstr>Чат-бот с нуля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бота, как искусственного интеллекта посредством языка программирования Python</dc:title>
  <dc:creator>meek music</dc:creator>
  <cp:lastModifiedBy>meek music</cp:lastModifiedBy>
  <cp:revision>15</cp:revision>
  <dcterms:created xsi:type="dcterms:W3CDTF">2019-04-08T19:25:28Z</dcterms:created>
  <dcterms:modified xsi:type="dcterms:W3CDTF">2019-04-14T06:07:16Z</dcterms:modified>
</cp:coreProperties>
</file>