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Создание бота, как искусственного интеллекта, посредством языка программирования </a:t>
            </a:r>
            <a:r>
              <a:rPr lang="en-US" sz="4800" dirty="0" smtClean="0"/>
              <a:t>Python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Мамочкин Матвей 10 </a:t>
            </a:r>
            <a:r>
              <a:rPr lang="en-US" dirty="0" smtClean="0"/>
              <a:t>“</a:t>
            </a:r>
            <a:r>
              <a:rPr lang="ru-RU" dirty="0"/>
              <a:t>Б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2390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“</a:t>
            </a:r>
            <a:r>
              <a:rPr lang="ru-RU" dirty="0">
                <a:solidFill>
                  <a:schemeClr val="tx1"/>
                </a:solidFill>
              </a:rPr>
              <a:t>Управление” –&gt; “Работа с API” -&gt; “Создать ключ”.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Ключ </a:t>
            </a:r>
            <a:r>
              <a:rPr lang="ru-RU" dirty="0">
                <a:solidFill>
                  <a:schemeClr val="tx1"/>
                </a:solidFill>
              </a:rPr>
              <a:t>сохраняем</a:t>
            </a:r>
          </a:p>
        </p:txBody>
      </p:sp>
      <p:pic>
        <p:nvPicPr>
          <p:cNvPr id="7" name="Picture 1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19" y="2202872"/>
            <a:ext cx="6391431" cy="371578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" y="148522"/>
            <a:ext cx="11779135" cy="663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Цель работы:</a:t>
            </a:r>
            <a:r>
              <a:rPr lang="ru-RU" sz="2600" dirty="0">
                <a:solidFill>
                  <a:schemeClr val="tx1"/>
                </a:solidFill>
              </a:rPr>
              <a:t> создание  чат-бота в социальной сети </a:t>
            </a:r>
            <a:r>
              <a:rPr lang="ru-RU" sz="2600" dirty="0" err="1">
                <a:solidFill>
                  <a:schemeClr val="tx1"/>
                </a:solidFill>
              </a:rPr>
              <a:t>Вконтакте</a:t>
            </a:r>
            <a:r>
              <a:rPr lang="ru-RU" sz="2600" dirty="0">
                <a:solidFill>
                  <a:schemeClr val="tx1"/>
                </a:solidFill>
              </a:rPr>
              <a:t>, с помощью которого можно смотреть программу телепередач на разных каналах, играть с компьютером в игры "Города" и "Угадай число"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tx1"/>
                </a:solidFill>
              </a:rPr>
              <a:t>Задачи:</a:t>
            </a:r>
            <a:r>
              <a:rPr lang="ru-RU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1) изучить историю создания </a:t>
            </a:r>
            <a:r>
              <a:rPr lang="ru-RU" sz="2600" dirty="0" smtClean="0">
                <a:solidFill>
                  <a:schemeClr val="tx1"/>
                </a:solidFill>
              </a:rPr>
              <a:t>искусственного интеллекта</a:t>
            </a:r>
            <a:r>
              <a:rPr lang="ru-RU" sz="26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2) </a:t>
            </a:r>
            <a:r>
              <a:rPr lang="ru-RU" sz="2600" dirty="0" smtClean="0">
                <a:solidFill>
                  <a:schemeClr val="tx1"/>
                </a:solidFill>
              </a:rPr>
              <a:t>изучить </a:t>
            </a:r>
            <a:r>
              <a:rPr lang="ru-RU" sz="2600" dirty="0">
                <a:solidFill>
                  <a:schemeClr val="tx1"/>
                </a:solidFill>
              </a:rPr>
              <a:t>и выбрать инструменты для создания чат-ботов;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</a:rPr>
              <a:t>3) </a:t>
            </a:r>
            <a:r>
              <a:rPr lang="ru-RU" sz="2600" dirty="0" smtClean="0">
                <a:solidFill>
                  <a:schemeClr val="tx1"/>
                </a:solidFill>
              </a:rPr>
              <a:t>написать </a:t>
            </a:r>
            <a:r>
              <a:rPr lang="ru-RU" sz="2600" dirty="0">
                <a:solidFill>
                  <a:schemeClr val="tx1"/>
                </a:solidFill>
              </a:rPr>
              <a:t>код для  чат-бота </a:t>
            </a:r>
            <a:r>
              <a:rPr lang="ru-RU" sz="2600" dirty="0" err="1" smtClean="0">
                <a:solidFill>
                  <a:schemeClr val="tx1"/>
                </a:solidFill>
              </a:rPr>
              <a:t>Вконтакте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  <a:endParaRPr lang="ru-RU" sz="2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b="1" dirty="0">
                <a:solidFill>
                  <a:schemeClr val="tx1"/>
                </a:solidFill>
              </a:rPr>
              <a:t>Предметы изучения</a:t>
            </a:r>
            <a:r>
              <a:rPr lang="ru-RU" sz="2600" dirty="0" smtClean="0">
                <a:solidFill>
                  <a:schemeClr val="tx1"/>
                </a:solidFill>
              </a:rPr>
              <a:t>: язык </a:t>
            </a:r>
            <a:r>
              <a:rPr lang="ru-RU" sz="2600" dirty="0">
                <a:solidFill>
                  <a:schemeClr val="tx1"/>
                </a:solidFill>
              </a:rPr>
              <a:t>программирования </a:t>
            </a:r>
            <a:r>
              <a:rPr lang="en-US" sz="2600" dirty="0">
                <a:solidFill>
                  <a:schemeClr val="tx1"/>
                </a:solidFill>
              </a:rPr>
              <a:t>Python</a:t>
            </a:r>
            <a:r>
              <a:rPr lang="ru-RU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API </a:t>
            </a:r>
            <a:r>
              <a:rPr lang="en-US" sz="2600" dirty="0" smtClean="0">
                <a:solidFill>
                  <a:schemeClr val="tx1"/>
                </a:solidFill>
              </a:rPr>
              <a:t>V</a:t>
            </a:r>
            <a:r>
              <a:rPr lang="en-US" sz="2600" dirty="0">
                <a:solidFill>
                  <a:schemeClr val="tx1"/>
                </a:solidFill>
              </a:rPr>
              <a:t>K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(набор готовых классов, процедур, функций, структур и констант, предоставляемых социальной сетью)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 </a:t>
            </a:r>
            <a:r>
              <a:rPr lang="ru-RU" sz="2600" b="1" dirty="0" smtClean="0">
                <a:solidFill>
                  <a:schemeClr val="tx1"/>
                </a:solidFill>
              </a:rPr>
              <a:t>Актуальность </a:t>
            </a:r>
            <a:r>
              <a:rPr lang="ru-RU" sz="2600" b="1" dirty="0">
                <a:solidFill>
                  <a:schemeClr val="tx1"/>
                </a:solidFill>
              </a:rPr>
              <a:t>работы</a:t>
            </a:r>
            <a:r>
              <a:rPr lang="ru-RU" sz="2600" dirty="0">
                <a:solidFill>
                  <a:schemeClr val="tx1"/>
                </a:solidFill>
              </a:rPr>
              <a:t>: созданный чат-бот можно использовать для развлечений и  отслеживания телепередач в социальной сети с различных электронных устройств. </a:t>
            </a:r>
          </a:p>
        </p:txBody>
      </p:sp>
    </p:spTree>
    <p:extLst>
      <p:ext uri="{BB962C8B-B14F-4D97-AF65-F5344CB8AC3E}">
        <p14:creationId xmlns:p14="http://schemas.microsoft.com/office/powerpoint/2010/main" val="9398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848" cy="4601183"/>
          </a:xfrm>
        </p:spPr>
        <p:txBody>
          <a:bodyPr>
            <a:normAutofit/>
          </a:bodyPr>
          <a:lstStyle/>
          <a:p>
            <a:r>
              <a:rPr lang="ru-RU" sz="4400" dirty="0"/>
              <a:t>История создания 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981" y="1123837"/>
            <a:ext cx="5454579" cy="490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>
                <a:solidFill>
                  <a:schemeClr val="tx1"/>
                </a:solidFill>
              </a:rPr>
              <a:t>(ИИ) — способность интеллектуальных машин выполнять творческие функции, которые традиционно считаются прерогативой человека.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</a:rPr>
              <a:t>Искусственный интеллект </a:t>
            </a:r>
            <a:r>
              <a:rPr lang="ru-RU" dirty="0" smtClean="0">
                <a:solidFill>
                  <a:schemeClr val="tx1"/>
                </a:solidFill>
              </a:rPr>
              <a:t>- это наука и технология </a:t>
            </a:r>
            <a:r>
              <a:rPr lang="ru-RU" dirty="0">
                <a:solidFill>
                  <a:schemeClr val="tx1"/>
                </a:solidFill>
              </a:rPr>
              <a:t>создания интеллектуальных машин. </a:t>
            </a:r>
          </a:p>
        </p:txBody>
      </p:sp>
      <p:pic>
        <p:nvPicPr>
          <p:cNvPr id="1026" name="Picture 2" descr="ÐÐ°ÑÑÐ¸Ð½ÐºÐ¸ Ð¿Ð¾ Ð·Ð°Ð¿ÑÐ¾ÑÑ ÐÐ¶Ð¾Ð½Ð¾Ð¼ ÐÐ°ÐºÐºÐ°Ñ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9432" y="1369851"/>
            <a:ext cx="2718664" cy="3826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Прямоугольник 3"/>
          <p:cNvSpPr/>
          <p:nvPr/>
        </p:nvSpPr>
        <p:spPr>
          <a:xfrm>
            <a:off x="9332792" y="5257719"/>
            <a:ext cx="1843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Джон Маккарти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История создания ИИ</a:t>
            </a:r>
            <a:endParaRPr lang="ru-RU" sz="4400" dirty="0"/>
          </a:p>
        </p:txBody>
      </p:sp>
      <p:pic>
        <p:nvPicPr>
          <p:cNvPr id="1026" name="Picture 2" descr="ÐÐ°ÑÑÐ¸Ð½ÐºÐ¸ Ð¿Ð¾ Ð·Ð°Ð¿ÑÐ¾ÑÑ Ð²Ð¸ÑÑÑÐ°Ð»ÑÐ½ÑÐ¹ ÑÐ¾Ð±ÐµÑÐµÐ´Ð½Ð¸Ðº ÑÐ»Ð¸Ð·Ð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89" y="1123838"/>
            <a:ext cx="7752607" cy="43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5" y="1123837"/>
            <a:ext cx="3225338" cy="4601183"/>
          </a:xfrm>
        </p:spPr>
        <p:txBody>
          <a:bodyPr/>
          <a:lstStyle/>
          <a:p>
            <a:r>
              <a:rPr lang="ru-RU" b="1" dirty="0" smtClean="0"/>
              <a:t>Бот - искусственный интеллект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3074" name="Picture 2" descr="ÐÐ°ÑÑÐ¸Ð½ÐºÐ¸ Ð¿Ð¾ Ð·Ð°Ð¿ÑÐ¾ÑÑ ÑÐ°Ñ Ð±Ð¾Ñ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5" y="1312698"/>
            <a:ext cx="4205616" cy="37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Для чего </a:t>
            </a:r>
            <a:r>
              <a:rPr lang="ru-RU" b="1" dirty="0" smtClean="0"/>
              <a:t>нужен</a:t>
            </a:r>
            <a:br>
              <a:rPr lang="ru-RU" b="1" dirty="0" smtClean="0"/>
            </a:br>
            <a:r>
              <a:rPr lang="ru-RU" b="1" dirty="0" smtClean="0"/>
              <a:t>чат-бот</a:t>
            </a:r>
            <a:r>
              <a:rPr lang="ru-RU" b="1" dirty="0"/>
              <a:t>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solidFill>
                  <a:schemeClr val="tx1"/>
                </a:solidFill>
              </a:rPr>
              <a:t>Бот будет полезен, если </a:t>
            </a:r>
            <a:r>
              <a:rPr lang="ru-RU" sz="2400" b="1" dirty="0" smtClean="0">
                <a:solidFill>
                  <a:schemeClr val="tx1"/>
                </a:solidFill>
              </a:rPr>
              <a:t>необходимо:</a:t>
            </a:r>
            <a:endParaRPr lang="ru-RU" sz="2400" b="1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обрабатывать много однотипных обращений;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организовывать рассылки для подписчиков;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фильтровать заявки в системах поддержки;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solidFill>
                  <a:schemeClr val="tx1"/>
                </a:solidFill>
              </a:rPr>
              <a:t>мгновенно реагировать на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br>
              <a:rPr lang="ru-RU" b="1" dirty="0"/>
            </a:br>
            <a:endParaRPr lang="ru-RU" dirty="0"/>
          </a:p>
        </p:txBody>
      </p:sp>
      <p:pic>
        <p:nvPicPr>
          <p:cNvPr id="4102" name="Picture 6" descr="ÐÐ°ÑÑÐ¸Ð½ÐºÐ¸ Ð¿Ð¾ Ð·Ð°Ð¿ÑÐ¾ÑÑ Ð¯Ð·ÑÐº Ð¿ÑÐ¾Ð³ÑÐ°Ð¼Ð¼Ð¸ÑÐ¾Ð²Ð°Ð½Ð¸Ñ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82" y="1504335"/>
            <a:ext cx="5220413" cy="35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pic>
        <p:nvPicPr>
          <p:cNvPr id="5124" name="Picture 4" descr="ÐÐ°ÑÑÐ¸Ð½ÐºÐ¸ Ð¿Ð¾ Ð·Ð°Ð¿ÑÐ¾ÑÑ api v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0" y="4114800"/>
            <a:ext cx="2415328" cy="16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Ð°ÑÑÐ¸Ð½ÐºÐ¸ Ð¿Ð¾ Ð·Ð°Ð¿ÑÐ¾ÑÑ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27" y="873738"/>
            <a:ext cx="5185061" cy="29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Чат-бот с нуля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0657" y="1022050"/>
            <a:ext cx="5453918" cy="7319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solidFill>
                  <a:schemeClr val="tx1"/>
                </a:solidFill>
              </a:rPr>
              <a:t>Создаем группу ВК</a:t>
            </a:r>
          </a:p>
          <a:p>
            <a:endParaRPr lang="ru-RU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05" y="2166434"/>
            <a:ext cx="7478152" cy="16694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2238</TotalTime>
  <Words>158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 2</vt:lpstr>
      <vt:lpstr>Рамка</vt:lpstr>
      <vt:lpstr>Создание бота, как искусственного интеллекта, посредством языка программирования Python</vt:lpstr>
      <vt:lpstr>Введение</vt:lpstr>
      <vt:lpstr>История создания ИИ</vt:lpstr>
      <vt:lpstr>История создания ИИ</vt:lpstr>
      <vt:lpstr>Бот - искусственный интеллект </vt:lpstr>
      <vt:lpstr>Для чего нужен чат-бот? </vt:lpstr>
      <vt:lpstr>Чат-бот с нуля </vt:lpstr>
      <vt:lpstr>Чат-бот с нуля</vt:lpstr>
      <vt:lpstr>Чат-бот с нуля</vt:lpstr>
      <vt:lpstr>Чат-бот с нуля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бота, как искусственного интеллекта посредством языка программирования Python</dc:title>
  <dc:creator>meek music</dc:creator>
  <cp:lastModifiedBy>admin316</cp:lastModifiedBy>
  <cp:revision>22</cp:revision>
  <dcterms:created xsi:type="dcterms:W3CDTF">2019-04-08T19:25:28Z</dcterms:created>
  <dcterms:modified xsi:type="dcterms:W3CDTF">2019-05-17T02:32:10Z</dcterms:modified>
</cp:coreProperties>
</file>