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Создание бота, как искусственного </a:t>
            </a:r>
            <a:r>
              <a:rPr lang="ru-RU" sz="4800" dirty="0" smtClean="0"/>
              <a:t>интеллекта, </a:t>
            </a:r>
            <a:r>
              <a:rPr lang="ru-RU" sz="4800" dirty="0" smtClean="0"/>
              <a:t>посредством языка программирования </a:t>
            </a:r>
            <a:r>
              <a:rPr lang="en-US" sz="4800" dirty="0" smtClean="0"/>
              <a:t>Python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 smtClean="0"/>
              <a:t>: </a:t>
            </a:r>
            <a:r>
              <a:rPr lang="ru-RU" dirty="0" smtClean="0"/>
              <a:t>Мамочкин Матвей 10 </a:t>
            </a:r>
            <a:r>
              <a:rPr lang="en-US" dirty="0" smtClean="0"/>
              <a:t>“</a:t>
            </a:r>
            <a:r>
              <a:rPr lang="ru-RU" dirty="0"/>
              <a:t>Б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1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Чат-бот с нуля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12390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solidFill>
                  <a:schemeClr val="tx1"/>
                </a:solidFill>
              </a:rPr>
              <a:t>“</a:t>
            </a:r>
            <a:r>
              <a:rPr lang="ru-RU" dirty="0">
                <a:solidFill>
                  <a:schemeClr val="tx1"/>
                </a:solidFill>
              </a:rPr>
              <a:t>Управление” –&gt; “Работа с API” -&gt; “Создать ключ”. </a:t>
            </a:r>
            <a:endParaRPr lang="ru-RU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solidFill>
                  <a:schemeClr val="tx1"/>
                </a:solidFill>
              </a:rPr>
              <a:t>Ключ </a:t>
            </a:r>
            <a:r>
              <a:rPr lang="ru-RU" dirty="0">
                <a:solidFill>
                  <a:schemeClr val="tx1"/>
                </a:solidFill>
              </a:rPr>
              <a:t>сохраняем</a:t>
            </a:r>
          </a:p>
        </p:txBody>
      </p:sp>
      <p:pic>
        <p:nvPicPr>
          <p:cNvPr id="7" name="Picture 1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419" y="2202872"/>
            <a:ext cx="6391431" cy="371578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8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ÐÐ°ÑÑÐ¸Ð½ÐºÐ¸ Ð¿Ð¾ Ð·Ð°Ð¿ÑÐ¾ÑÑ ÑÐ°Ñ Ð±Ð¾Ñ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4" y="148522"/>
            <a:ext cx="11779135" cy="663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7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Введение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2600" b="1" dirty="0">
                <a:solidFill>
                  <a:schemeClr val="tx1"/>
                </a:solidFill>
              </a:rPr>
              <a:t>Цель работы:</a:t>
            </a:r>
            <a:r>
              <a:rPr lang="ru-RU" sz="2600" dirty="0">
                <a:solidFill>
                  <a:schemeClr val="tx1"/>
                </a:solidFill>
              </a:rPr>
              <a:t> создание  чат-бота в социальной сети </a:t>
            </a:r>
            <a:r>
              <a:rPr lang="ru-RU" sz="2600" dirty="0" err="1">
                <a:solidFill>
                  <a:schemeClr val="tx1"/>
                </a:solidFill>
              </a:rPr>
              <a:t>Вконтакте</a:t>
            </a:r>
            <a:r>
              <a:rPr lang="ru-RU" sz="2600" dirty="0">
                <a:solidFill>
                  <a:schemeClr val="tx1"/>
                </a:solidFill>
              </a:rPr>
              <a:t>, с помощью которого можно смотреть программу телепередач на разных каналах, играть с компьютером в игры "Города" и "Угадай число"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600" dirty="0">
                <a:solidFill>
                  <a:schemeClr val="tx1"/>
                </a:solidFill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600" b="1" dirty="0">
                <a:solidFill>
                  <a:schemeClr val="tx1"/>
                </a:solidFill>
              </a:rPr>
              <a:t>Задачи:</a:t>
            </a:r>
            <a:r>
              <a:rPr lang="ru-RU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600" dirty="0">
                <a:solidFill>
                  <a:schemeClr val="tx1"/>
                </a:solidFill>
              </a:rPr>
              <a:t>1) изучить историю создания </a:t>
            </a:r>
            <a:r>
              <a:rPr lang="ru-RU" sz="2600" dirty="0" smtClean="0">
                <a:solidFill>
                  <a:schemeClr val="tx1"/>
                </a:solidFill>
              </a:rPr>
              <a:t>искусственного интеллекта</a:t>
            </a:r>
            <a:r>
              <a:rPr lang="ru-RU" sz="2600" dirty="0">
                <a:solidFill>
                  <a:schemeClr val="tx1"/>
                </a:solidFill>
              </a:rPr>
              <a:t>;</a:t>
            </a:r>
            <a:endParaRPr lang="ru-RU" sz="26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600" dirty="0">
                <a:solidFill>
                  <a:schemeClr val="tx1"/>
                </a:solidFill>
              </a:rPr>
              <a:t>2) </a:t>
            </a:r>
            <a:r>
              <a:rPr lang="ru-RU" sz="2600" dirty="0" smtClean="0">
                <a:solidFill>
                  <a:schemeClr val="tx1"/>
                </a:solidFill>
              </a:rPr>
              <a:t>изучить </a:t>
            </a:r>
            <a:r>
              <a:rPr lang="ru-RU" sz="2600" dirty="0">
                <a:solidFill>
                  <a:schemeClr val="tx1"/>
                </a:solidFill>
              </a:rPr>
              <a:t>и выбрать инструменты для создания чат-ботов;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600" dirty="0">
                <a:solidFill>
                  <a:schemeClr val="tx1"/>
                </a:solidFill>
              </a:rPr>
              <a:t>3) </a:t>
            </a:r>
            <a:r>
              <a:rPr lang="ru-RU" sz="2600" dirty="0" smtClean="0">
                <a:solidFill>
                  <a:schemeClr val="tx1"/>
                </a:solidFill>
              </a:rPr>
              <a:t>написать </a:t>
            </a:r>
            <a:r>
              <a:rPr lang="ru-RU" sz="2600" dirty="0">
                <a:solidFill>
                  <a:schemeClr val="tx1"/>
                </a:solidFill>
              </a:rPr>
              <a:t>код для  чат-бота </a:t>
            </a:r>
            <a:r>
              <a:rPr lang="ru-RU" sz="2600" dirty="0" err="1" smtClean="0">
                <a:solidFill>
                  <a:schemeClr val="tx1"/>
                </a:solidFill>
              </a:rPr>
              <a:t>Вконтакте</a:t>
            </a:r>
            <a:r>
              <a:rPr lang="ru-RU" sz="2600" dirty="0" smtClean="0">
                <a:solidFill>
                  <a:schemeClr val="tx1"/>
                </a:solidFill>
              </a:rPr>
              <a:t>.</a:t>
            </a:r>
            <a:endParaRPr lang="ru-RU" sz="26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600" b="1" dirty="0">
                <a:solidFill>
                  <a:schemeClr val="tx1"/>
                </a:solidFill>
              </a:rPr>
              <a:t>Предметы изучения</a:t>
            </a:r>
            <a:r>
              <a:rPr lang="ru-RU" sz="2600" dirty="0" smtClean="0">
                <a:solidFill>
                  <a:schemeClr val="tx1"/>
                </a:solidFill>
              </a:rPr>
              <a:t>: язык </a:t>
            </a:r>
            <a:r>
              <a:rPr lang="ru-RU" sz="2600" dirty="0">
                <a:solidFill>
                  <a:schemeClr val="tx1"/>
                </a:solidFill>
              </a:rPr>
              <a:t>программирования </a:t>
            </a:r>
            <a:r>
              <a:rPr lang="en-US" sz="2600" dirty="0">
                <a:solidFill>
                  <a:schemeClr val="tx1"/>
                </a:solidFill>
              </a:rPr>
              <a:t>Python</a:t>
            </a:r>
            <a:r>
              <a:rPr lang="ru-RU" sz="2600" dirty="0">
                <a:solidFill>
                  <a:schemeClr val="tx1"/>
                </a:solidFill>
              </a:rPr>
              <a:t>, </a:t>
            </a:r>
            <a:r>
              <a:rPr lang="en-US" sz="2600" dirty="0">
                <a:solidFill>
                  <a:schemeClr val="tx1"/>
                </a:solidFill>
              </a:rPr>
              <a:t>API </a:t>
            </a:r>
            <a:r>
              <a:rPr lang="en-US" sz="2600" dirty="0" smtClean="0">
                <a:solidFill>
                  <a:schemeClr val="tx1"/>
                </a:solidFill>
              </a:rPr>
              <a:t>V</a:t>
            </a:r>
            <a:r>
              <a:rPr lang="en-US" sz="2600" dirty="0">
                <a:solidFill>
                  <a:schemeClr val="tx1"/>
                </a:solidFill>
              </a:rPr>
              <a:t>K</a:t>
            </a:r>
            <a:r>
              <a:rPr lang="ru-RU" sz="2600" dirty="0" smtClean="0">
                <a:solidFill>
                  <a:schemeClr val="tx1"/>
                </a:solidFill>
              </a:rPr>
              <a:t> </a:t>
            </a:r>
            <a:r>
              <a:rPr lang="ru-RU" sz="2600" dirty="0">
                <a:solidFill>
                  <a:schemeClr val="tx1"/>
                </a:solidFill>
              </a:rPr>
              <a:t>(набор готовых классов, процедур, функций, структур и констант, предоставляемых социальной сетью)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600" dirty="0">
                <a:solidFill>
                  <a:schemeClr val="tx1"/>
                </a:solidFill>
              </a:rPr>
              <a:t> </a:t>
            </a:r>
            <a:r>
              <a:rPr lang="ru-RU" sz="2600" b="1" dirty="0" smtClean="0">
                <a:solidFill>
                  <a:schemeClr val="tx1"/>
                </a:solidFill>
              </a:rPr>
              <a:t>Актуальность </a:t>
            </a:r>
            <a:r>
              <a:rPr lang="ru-RU" sz="2600" b="1" dirty="0">
                <a:solidFill>
                  <a:schemeClr val="tx1"/>
                </a:solidFill>
              </a:rPr>
              <a:t>работы</a:t>
            </a:r>
            <a:r>
              <a:rPr lang="ru-RU" sz="2600" dirty="0">
                <a:solidFill>
                  <a:schemeClr val="tx1"/>
                </a:solidFill>
              </a:rPr>
              <a:t>: созданный чат-бот можно использовать для развлечений и  отслеживания телепередач в социальной сети с различных электронных устройств. </a:t>
            </a:r>
            <a:endParaRPr lang="ru-RU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0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История создания ИИ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864109"/>
            <a:ext cx="5008725" cy="330888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С конца 40-х годов ученые все большего  числа  университетских  и промышленных исследовательских лабораторий устремились к дерзкой цели: построение компьютеров,  действующих таким образом, что по результатам работы их невозможно было бы отличить от человеческого разума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 descr="ÐÐ°ÑÑÐ¸Ð½ÐºÐ¸ Ð¿Ð¾ Ð·Ð°Ð¿ÑÐ¾ÑÑ ÑÐµÐ»Ð¾Ð²ÐµÑÐµÑÐºÐ¸Ð¹ ÑÐ°Ð·ÑÐ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993" y="1566220"/>
            <a:ext cx="2718262" cy="190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69268" y="4106487"/>
            <a:ext cx="76189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Исследователи пришли  к  выводу,  что пожалуй самая трудная </a:t>
            </a:r>
            <a:r>
              <a:rPr lang="ru-RU" dirty="0" smtClean="0"/>
              <a:t>проблема, стоящая </a:t>
            </a:r>
            <a:r>
              <a:rPr lang="ru-RU" dirty="0"/>
              <a:t>перед современной наукой - познание </a:t>
            </a:r>
            <a:r>
              <a:rPr lang="ru-RU" dirty="0" smtClean="0"/>
              <a:t>процессов функционирования человеческого </a:t>
            </a:r>
            <a:r>
              <a:rPr lang="ru-RU" dirty="0"/>
              <a:t>разума,  а не просто имитация его работы.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83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64848" cy="4601183"/>
          </a:xfrm>
        </p:spPr>
        <p:txBody>
          <a:bodyPr>
            <a:normAutofit/>
          </a:bodyPr>
          <a:lstStyle/>
          <a:p>
            <a:r>
              <a:rPr lang="ru-RU" sz="4400" dirty="0"/>
              <a:t>История создания 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97981" y="1123837"/>
            <a:ext cx="5454579" cy="49028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b="1" dirty="0" smtClean="0">
                <a:solidFill>
                  <a:schemeClr val="tx1"/>
                </a:solidFill>
              </a:rPr>
              <a:t>Искусственный интеллект </a:t>
            </a:r>
            <a:r>
              <a:rPr lang="ru-RU" dirty="0">
                <a:solidFill>
                  <a:schemeClr val="tx1"/>
                </a:solidFill>
              </a:rPr>
              <a:t>(ИИ) — способность интеллектуальных машин выполнять творческие функции, которые традиционно считаются прерогативой человека. </a:t>
            </a:r>
            <a:endParaRPr lang="ru-RU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 smtClean="0">
                <a:solidFill>
                  <a:schemeClr val="tx1"/>
                </a:solidFill>
              </a:rPr>
              <a:t>Искусственный интеллект </a:t>
            </a:r>
            <a:r>
              <a:rPr lang="ru-RU" dirty="0" smtClean="0">
                <a:solidFill>
                  <a:schemeClr val="tx1"/>
                </a:solidFill>
              </a:rPr>
              <a:t>- это наука и технология </a:t>
            </a:r>
            <a:r>
              <a:rPr lang="ru-RU" dirty="0">
                <a:solidFill>
                  <a:schemeClr val="tx1"/>
                </a:solidFill>
              </a:rPr>
              <a:t>создания интеллектуальных машин. </a:t>
            </a:r>
          </a:p>
        </p:txBody>
      </p:sp>
      <p:pic>
        <p:nvPicPr>
          <p:cNvPr id="1026" name="Picture 2" descr="ÐÐ°ÑÑÐ¸Ð½ÐºÐ¸ Ð¿Ð¾ Ð·Ð°Ð¿ÑÐ¾ÑÑ ÐÐ¶Ð¾Ð½Ð¾Ð¼ ÐÐ°ÐºÐºÐ°ÑÑ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69432" y="1369851"/>
            <a:ext cx="2718664" cy="3826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332792" y="5257719"/>
            <a:ext cx="1843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Джон Маккарти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3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5" y="1123837"/>
            <a:ext cx="3225338" cy="4601183"/>
          </a:xfrm>
        </p:spPr>
        <p:txBody>
          <a:bodyPr/>
          <a:lstStyle/>
          <a:p>
            <a:r>
              <a:rPr lang="ru-RU" b="1" dirty="0" smtClean="0"/>
              <a:t>Бот - искусственный интеллект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864108"/>
            <a:ext cx="5108477" cy="51206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solidFill>
                  <a:schemeClr val="tx1"/>
                </a:solidFill>
              </a:rPr>
              <a:t>Чат-бот</a:t>
            </a:r>
            <a:r>
              <a:rPr lang="ru-RU" dirty="0">
                <a:solidFill>
                  <a:schemeClr val="tx1"/>
                </a:solidFill>
              </a:rPr>
              <a:t> — это программа, работающая внутри социальной сети или другого приложения. Такая программа способна отвечать на вопросы а также самостоятельно задавать их.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074" name="Picture 2" descr="ÐÐ°ÑÑÐ¸Ð½ÐºÐ¸ Ð¿Ð¾ Ð·Ð°Ð¿ÑÐ¾ÑÑ ÑÐ°Ñ Ð±Ð¾Ñ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247" y="2229791"/>
            <a:ext cx="2653550" cy="238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3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Для чего </a:t>
            </a:r>
            <a:r>
              <a:rPr lang="ru-RU" b="1" dirty="0" smtClean="0"/>
              <a:t>нужен</a:t>
            </a:r>
            <a:br>
              <a:rPr lang="ru-RU" b="1" dirty="0" smtClean="0"/>
            </a:br>
            <a:r>
              <a:rPr lang="ru-RU" b="1" dirty="0" smtClean="0"/>
              <a:t>чат-бот</a:t>
            </a:r>
            <a:r>
              <a:rPr lang="ru-RU" b="1" dirty="0"/>
              <a:t>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b="1" dirty="0">
                <a:solidFill>
                  <a:schemeClr val="tx1"/>
                </a:solidFill>
              </a:rPr>
              <a:t>Бот будет полезен, если </a:t>
            </a:r>
            <a:r>
              <a:rPr lang="ru-RU" sz="2400" b="1" dirty="0" smtClean="0">
                <a:solidFill>
                  <a:schemeClr val="tx1"/>
                </a:solidFill>
              </a:rPr>
              <a:t>необходимо:</a:t>
            </a:r>
            <a:endParaRPr lang="ru-RU" sz="2400" b="1" dirty="0">
              <a:solidFill>
                <a:schemeClr val="tx1"/>
              </a:solidFill>
            </a:endParaRPr>
          </a:p>
          <a:p>
            <a:pPr lvl="0">
              <a:lnSpc>
                <a:spcPct val="100000"/>
              </a:lnSpc>
            </a:pPr>
            <a:r>
              <a:rPr lang="ru-RU" sz="2400" dirty="0">
                <a:solidFill>
                  <a:schemeClr val="tx1"/>
                </a:solidFill>
              </a:rPr>
              <a:t>обрабатывать много однотипных обращений;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solidFill>
                  <a:schemeClr val="tx1"/>
                </a:solidFill>
              </a:rPr>
              <a:t>организовывать рассылки для подписчиков;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solidFill>
                  <a:schemeClr val="tx1"/>
                </a:solidFill>
              </a:rPr>
              <a:t>фильтровать заявки в системах поддержки;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solidFill>
                  <a:schemeClr val="tx1"/>
                </a:solidFill>
              </a:rPr>
              <a:t>мгновенно реагировать на сообщения.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00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Чат-бот с нуля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93959" y="897775"/>
            <a:ext cx="6247321" cy="238575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800" b="1" dirty="0" smtClean="0">
                <a:solidFill>
                  <a:schemeClr val="tx1"/>
                </a:solidFill>
              </a:rPr>
              <a:t>Язык </a:t>
            </a:r>
            <a:r>
              <a:rPr lang="ru-RU" sz="2800" b="1" dirty="0">
                <a:solidFill>
                  <a:schemeClr val="tx1"/>
                </a:solidFill>
              </a:rPr>
              <a:t>программирования </a:t>
            </a:r>
            <a:r>
              <a:rPr lang="en-US" sz="2800" b="1" dirty="0">
                <a:solidFill>
                  <a:schemeClr val="tx1"/>
                </a:solidFill>
              </a:rPr>
              <a:t>Python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— это современный и мощный инструмент для создания программ самого разнообразного назначения. </a:t>
            </a:r>
            <a:endParaRPr lang="ru-RU" sz="2800" dirty="0"/>
          </a:p>
        </p:txBody>
      </p:sp>
      <p:pic>
        <p:nvPicPr>
          <p:cNvPr id="4102" name="Picture 6" descr="ÐÐ°ÑÑÐ¸Ð½ÐºÐ¸ Ð¿Ð¾ Ð·Ð°Ð¿ÑÐ¾ÑÑ Ð¯Ð·ÑÐº Ð¿ÑÐ¾Ð³ÑÐ°Ð¼Ð¼Ð¸ÑÐ¾Ð²Ð°Ð½Ð¸Ñ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716" y="3283528"/>
            <a:ext cx="4004786" cy="27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3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Чат-бот с нуля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816765"/>
            <a:ext cx="5460999" cy="287458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400" b="1" dirty="0">
                <a:solidFill>
                  <a:schemeClr val="tx1"/>
                </a:solidFill>
              </a:rPr>
              <a:t>База готовых команд </a:t>
            </a:r>
            <a:r>
              <a:rPr lang="en-US" sz="2400" b="1" dirty="0" smtClean="0">
                <a:solidFill>
                  <a:schemeClr val="tx1"/>
                </a:solidFill>
              </a:rPr>
              <a:t>API</a:t>
            </a:r>
            <a:endParaRPr lang="ru-RU" sz="24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Application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Programming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Interface</a:t>
            </a:r>
            <a:r>
              <a:rPr lang="ru-RU" sz="2400" b="1" dirty="0">
                <a:solidFill>
                  <a:schemeClr val="tx1"/>
                </a:solidFill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</a:rPr>
              <a:t>- </a:t>
            </a:r>
            <a:r>
              <a:rPr lang="ru-RU" sz="2400" dirty="0">
                <a:solidFill>
                  <a:schemeClr val="tx1"/>
                </a:solidFill>
              </a:rPr>
              <a:t>и</a:t>
            </a:r>
            <a:r>
              <a:rPr lang="ru-RU" sz="2400" dirty="0" smtClean="0">
                <a:solidFill>
                  <a:schemeClr val="tx1"/>
                </a:solidFill>
              </a:rPr>
              <a:t>нтерфейс</a:t>
            </a:r>
            <a:r>
              <a:rPr lang="ru-RU" sz="2400" dirty="0">
                <a:solidFill>
                  <a:schemeClr val="tx1"/>
                </a:solidFill>
              </a:rPr>
              <a:t>, который </a:t>
            </a:r>
            <a:r>
              <a:rPr lang="ru-RU" sz="2400" dirty="0" smtClean="0">
                <a:solidFill>
                  <a:schemeClr val="tx1"/>
                </a:solidFill>
              </a:rPr>
              <a:t>позволяет разработчикам использовать готовые блоки для построения приложения.</a:t>
            </a:r>
            <a:endParaRPr lang="ru-RU" dirty="0"/>
          </a:p>
        </p:txBody>
      </p:sp>
      <p:pic>
        <p:nvPicPr>
          <p:cNvPr id="5124" name="Picture 4" descr="ÐÐ°ÑÑÐ¸Ð½ÐºÐ¸ Ð¿Ð¾ Ð·Ð°Ð¿ÑÐ¾ÑÑ api v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284" y="1532235"/>
            <a:ext cx="2578100" cy="171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69268" y="4131733"/>
            <a:ext cx="7713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VK API - </a:t>
            </a:r>
            <a:r>
              <a:rPr lang="ru-RU" sz="2400" dirty="0"/>
              <a:t>это интерфейс предоставляемый ВКонтакте, который позволяет получать информацию из базы данных vk.com с помощью </a:t>
            </a:r>
            <a:r>
              <a:rPr lang="ru-RU" sz="2400" dirty="0" err="1"/>
              <a:t>http</a:t>
            </a:r>
            <a:r>
              <a:rPr lang="ru-RU" sz="2400" dirty="0"/>
              <a:t>-запросов к специальному серверу.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172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Чат-бот с нуля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30657" y="1022050"/>
            <a:ext cx="5453918" cy="73193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200" b="1" dirty="0">
                <a:solidFill>
                  <a:schemeClr val="tx1"/>
                </a:solidFill>
              </a:rPr>
              <a:t>Создаем группу ВК</a:t>
            </a:r>
          </a:p>
          <a:p>
            <a:endParaRPr lang="ru-RU" b="1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205" y="2166434"/>
            <a:ext cx="7478152" cy="166948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2227</TotalTime>
  <Words>309</Words>
  <Application>Microsoft Office PowerPoint</Application>
  <PresentationFormat>Широкоэкранный</PresentationFormat>
  <Paragraphs>39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Times New Roman</vt:lpstr>
      <vt:lpstr>Wingdings 2</vt:lpstr>
      <vt:lpstr>Рамка</vt:lpstr>
      <vt:lpstr>Создание бота, как искусственного интеллекта, посредством языка программирования Python</vt:lpstr>
      <vt:lpstr>Введение</vt:lpstr>
      <vt:lpstr>История создания ИИ</vt:lpstr>
      <vt:lpstr>История создания ИИ</vt:lpstr>
      <vt:lpstr>Бот - искусственный интеллект </vt:lpstr>
      <vt:lpstr>Для чего нужен чат-бот? </vt:lpstr>
      <vt:lpstr>Чат-бот с нуля </vt:lpstr>
      <vt:lpstr>Чат-бот с нуля</vt:lpstr>
      <vt:lpstr>Чат-бот с нуля</vt:lpstr>
      <vt:lpstr>Чат-бот с нуля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бота, как искусственного интеллекта посредством языка программирования Python</dc:title>
  <dc:creator>meek music</dc:creator>
  <cp:lastModifiedBy>meek music</cp:lastModifiedBy>
  <cp:revision>20</cp:revision>
  <dcterms:created xsi:type="dcterms:W3CDTF">2019-04-08T19:25:28Z</dcterms:created>
  <dcterms:modified xsi:type="dcterms:W3CDTF">2019-04-14T15:47:54Z</dcterms:modified>
</cp:coreProperties>
</file>