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2" r:id="rId6"/>
    <p:sldId id="264" r:id="rId7"/>
    <p:sldId id="268" r:id="rId8"/>
    <p:sldId id="269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gely Faragó" initials="GF" lastIdx="2" clrIdx="0">
    <p:extLst>
      <p:ext uri="{19B8F6BF-5375-455C-9EA6-DF929625EA0E}">
        <p15:presenceInfo xmlns:p15="http://schemas.microsoft.com/office/powerpoint/2012/main" userId="421dfcc0107155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30T07:56:25.959" idx="2">
    <p:pos x="10" y="10"/>
    <p:text>Miért ezt választottuk?
- Volt némi ismeretünk benne
- Barátságos környezet
- Viszonylag könnyű kezelés
- Kezdőknek könyű elindulni benne
- INGYENES!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30T07:54:03.654" idx="1">
    <p:pos x="10" y="10"/>
    <p:text>A játék az egyetem I épületében játszódik. Karakterünk egy kezdő hallgató kolléga, aki a tanterv szerint tárgyakat vesz fel, és ennek megfelelően gyűjti a kreditjeit, aláírásait. Ahogy jutunk át a féléveken,  bizonyíthatjuk tudásunkat a tárgyaknak megfelelő kérdések megválaszolásával.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07067" y="1102603"/>
            <a:ext cx="7766936" cy="1646302"/>
          </a:xfrm>
        </p:spPr>
        <p:txBody>
          <a:bodyPr/>
          <a:lstStyle/>
          <a:p>
            <a:r>
              <a:rPr lang="hu-HU" sz="7200" dirty="0" smtClean="0"/>
              <a:t>Szoftverfejlesztés</a:t>
            </a:r>
            <a:endParaRPr lang="hu-HU" sz="72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07067" y="2768465"/>
            <a:ext cx="7766936" cy="1096899"/>
          </a:xfrm>
        </p:spPr>
        <p:txBody>
          <a:bodyPr>
            <a:normAutofit/>
          </a:bodyPr>
          <a:lstStyle/>
          <a:p>
            <a:r>
              <a:rPr lang="hu-HU" sz="4000" dirty="0" smtClean="0">
                <a:solidFill>
                  <a:schemeClr val="accent1"/>
                </a:solidFill>
              </a:rPr>
              <a:t>Bad Boyz</a:t>
            </a:r>
            <a:endParaRPr lang="hu-HU" sz="4000" dirty="0">
              <a:solidFill>
                <a:schemeClr val="accent1"/>
              </a:solidFill>
            </a:endParaRPr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507067" y="3879164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 dirty="0" smtClean="0"/>
              <a:t>Ultimate Credit Collecting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72268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 smtClean="0"/>
              <a:t>Milyen IDE-ket használunk?</a:t>
            </a:r>
            <a:endParaRPr lang="hu-HU" sz="5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3453813"/>
            <a:ext cx="8596668" cy="2267720"/>
          </a:xfrm>
        </p:spPr>
        <p:txBody>
          <a:bodyPr>
            <a:normAutofit/>
          </a:bodyPr>
          <a:lstStyle/>
          <a:p>
            <a:r>
              <a:rPr lang="hu-HU" sz="4000" dirty="0" smtClean="0"/>
              <a:t>Grafika: Unity 2019</a:t>
            </a:r>
          </a:p>
          <a:p>
            <a:r>
              <a:rPr lang="hu-HU" sz="4000" dirty="0" smtClean="0"/>
              <a:t>Script: Visual Studio 2019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85455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9749"/>
          </a:xfrm>
        </p:spPr>
        <p:txBody>
          <a:bodyPr/>
          <a:lstStyle/>
          <a:p>
            <a:r>
              <a:rPr lang="hu-HU" dirty="0" smtClean="0"/>
              <a:t>Unity 2019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1449000"/>
            <a:ext cx="9107805" cy="5120640"/>
          </a:xfrm>
        </p:spPr>
      </p:pic>
    </p:spTree>
    <p:extLst>
      <p:ext uri="{BB962C8B-B14F-4D97-AF65-F5344CB8AC3E}">
        <p14:creationId xmlns:p14="http://schemas.microsoft.com/office/powerpoint/2010/main" val="24080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623"/>
          </a:xfrm>
        </p:spPr>
        <p:txBody>
          <a:bodyPr/>
          <a:lstStyle/>
          <a:p>
            <a:r>
              <a:rPr lang="hu-HU" dirty="0" smtClean="0"/>
              <a:t>Visual Studio 2019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1449000"/>
            <a:ext cx="9107805" cy="5120640"/>
          </a:xfrm>
        </p:spPr>
      </p:pic>
    </p:spTree>
    <p:extLst>
      <p:ext uri="{BB962C8B-B14F-4D97-AF65-F5344CB8AC3E}">
        <p14:creationId xmlns:p14="http://schemas.microsoft.com/office/powerpoint/2010/main" val="58204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 smtClean="0"/>
              <a:t>Rövid ismertető</a:t>
            </a:r>
            <a:endParaRPr lang="hu-HU" sz="5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3" y="2259874"/>
            <a:ext cx="9263501" cy="3122023"/>
          </a:xfrm>
        </p:spPr>
        <p:txBody>
          <a:bodyPr>
            <a:normAutofit/>
          </a:bodyPr>
          <a:lstStyle/>
          <a:p>
            <a:r>
              <a:rPr lang="hu-HU" sz="4000" dirty="0"/>
              <a:t>2D-s kreditgyüjtögető játék </a:t>
            </a:r>
            <a:r>
              <a:rPr lang="hu-HU" sz="4000" dirty="0" smtClean="0"/>
              <a:t>Androidra</a:t>
            </a:r>
          </a:p>
          <a:p>
            <a:r>
              <a:rPr lang="hu-HU" sz="4000" dirty="0" smtClean="0"/>
              <a:t>Sanyi, a hallgató</a:t>
            </a:r>
          </a:p>
          <a:p>
            <a:r>
              <a:rPr lang="hu-HU" sz="4000" dirty="0" smtClean="0"/>
              <a:t>Feladat: Kredit gyüjtés</a:t>
            </a:r>
          </a:p>
          <a:p>
            <a:r>
              <a:rPr lang="hu-HU" sz="4000" dirty="0" smtClean="0"/>
              <a:t>Helyszín: I épület szintjei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7558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 smtClean="0"/>
              <a:t>Elképzelések</a:t>
            </a:r>
            <a:endParaRPr lang="hu-HU" sz="5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3673567"/>
          </a:xfrm>
        </p:spPr>
        <p:txBody>
          <a:bodyPr>
            <a:normAutofit/>
          </a:bodyPr>
          <a:lstStyle/>
          <a:p>
            <a:r>
              <a:rPr lang="hu-HU" sz="4000" dirty="0" smtClean="0"/>
              <a:t>Lifttel jutunk tovább a következő szintekre</a:t>
            </a:r>
          </a:p>
          <a:p>
            <a:r>
              <a:rPr lang="hu-HU" sz="4000" dirty="0" smtClean="0"/>
              <a:t>Minimális ellenség</a:t>
            </a:r>
          </a:p>
          <a:p>
            <a:r>
              <a:rPr lang="hu-HU" sz="4000" dirty="0" smtClean="0"/>
              <a:t>Véletlenszerű kérdések</a:t>
            </a:r>
          </a:p>
          <a:p>
            <a:r>
              <a:rPr lang="hu-HU" sz="4000" dirty="0" smtClean="0"/>
              <a:t>1. szint: Első féléves tárgyak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3687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9383"/>
          </a:xfrm>
        </p:spPr>
        <p:txBody>
          <a:bodyPr>
            <a:normAutofit/>
          </a:bodyPr>
          <a:lstStyle/>
          <a:p>
            <a:r>
              <a:rPr lang="hu-HU" sz="5400" dirty="0" smtClean="0"/>
              <a:t>Jövőbeli tervek I.</a:t>
            </a:r>
            <a:endParaRPr lang="hu-HU" sz="5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2325190"/>
            <a:ext cx="9263501" cy="3749039"/>
          </a:xfrm>
        </p:spPr>
        <p:txBody>
          <a:bodyPr>
            <a:normAutofit/>
          </a:bodyPr>
          <a:lstStyle/>
          <a:p>
            <a:r>
              <a:rPr lang="hu-HU" sz="4000" dirty="0" smtClean="0"/>
              <a:t>Barátságosabb háttér</a:t>
            </a:r>
          </a:p>
          <a:p>
            <a:r>
              <a:rPr lang="hu-HU" sz="4000" dirty="0" smtClean="0"/>
              <a:t>Több szint megvalósítása</a:t>
            </a:r>
            <a:endParaRPr lang="hu-HU" sz="4000" dirty="0"/>
          </a:p>
          <a:p>
            <a:r>
              <a:rPr lang="hu-HU" sz="4000" dirty="0" smtClean="0"/>
              <a:t>Sanyi mozgásának javítása</a:t>
            </a:r>
          </a:p>
          <a:p>
            <a:r>
              <a:rPr lang="hu-HU" sz="4000" dirty="0"/>
              <a:t>Szinteknek megfelelő kérdések létrehozása, tárolása</a:t>
            </a:r>
          </a:p>
          <a:p>
            <a:endParaRPr lang="hu-HU" sz="4000" dirty="0" smtClean="0"/>
          </a:p>
        </p:txBody>
      </p:sp>
    </p:spTree>
    <p:extLst>
      <p:ext uri="{BB962C8B-B14F-4D97-AF65-F5344CB8AC3E}">
        <p14:creationId xmlns:p14="http://schemas.microsoft.com/office/powerpoint/2010/main" val="60154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9383"/>
          </a:xfrm>
        </p:spPr>
        <p:txBody>
          <a:bodyPr>
            <a:normAutofit/>
          </a:bodyPr>
          <a:lstStyle/>
          <a:p>
            <a:r>
              <a:rPr lang="hu-HU" sz="5400" dirty="0" smtClean="0"/>
              <a:t>Jövőbeli tervek II.</a:t>
            </a:r>
            <a:endParaRPr lang="hu-HU" sz="5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2325190"/>
            <a:ext cx="9263501" cy="2847701"/>
          </a:xfrm>
        </p:spPr>
        <p:txBody>
          <a:bodyPr>
            <a:normAutofit/>
          </a:bodyPr>
          <a:lstStyle/>
          <a:p>
            <a:r>
              <a:rPr lang="hu-HU" sz="4000" dirty="0" smtClean="0"/>
              <a:t>Kreditek beváltása</a:t>
            </a:r>
          </a:p>
          <a:p>
            <a:r>
              <a:rPr lang="hu-HU" sz="4000" dirty="0" smtClean="0"/>
              <a:t>Haladás nyomonkövethetőségének megvalósítása a menüben (progressbar)</a:t>
            </a:r>
          </a:p>
        </p:txBody>
      </p:sp>
    </p:spTree>
    <p:extLst>
      <p:ext uri="{BB962C8B-B14F-4D97-AF65-F5344CB8AC3E}">
        <p14:creationId xmlns:p14="http://schemas.microsoft.com/office/powerpoint/2010/main" val="116567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hu-HU" dirty="0" smtClean="0"/>
              <a:t>Első demó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1629000"/>
            <a:ext cx="8001000" cy="4507230"/>
          </a:xfrm>
        </p:spPr>
      </p:pic>
    </p:spTree>
    <p:extLst>
      <p:ext uri="{BB962C8B-B14F-4D97-AF65-F5344CB8AC3E}">
        <p14:creationId xmlns:p14="http://schemas.microsoft.com/office/powerpoint/2010/main" val="8765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</TotalTime>
  <Words>95</Words>
  <Application>Microsoft Office PowerPoint</Application>
  <PresentationFormat>Szélesvásznú</PresentationFormat>
  <Paragraphs>27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Fazetta</vt:lpstr>
      <vt:lpstr>Szoftverfejlesztés</vt:lpstr>
      <vt:lpstr>Milyen IDE-ket használunk?</vt:lpstr>
      <vt:lpstr>Unity 2019</vt:lpstr>
      <vt:lpstr>Visual Studio 2019</vt:lpstr>
      <vt:lpstr>Rövid ismertető</vt:lpstr>
      <vt:lpstr>Elképzelések</vt:lpstr>
      <vt:lpstr>Jövőbeli tervek I.</vt:lpstr>
      <vt:lpstr>Jövőbeli tervek II.</vt:lpstr>
      <vt:lpstr>Első demó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Szoftverfejlesztés</dc:title>
  <dc:creator>Gergely Faragó</dc:creator>
  <cp:lastModifiedBy>Gergely Faragó</cp:lastModifiedBy>
  <cp:revision>21</cp:revision>
  <dcterms:created xsi:type="dcterms:W3CDTF">2019-09-28T13:13:58Z</dcterms:created>
  <dcterms:modified xsi:type="dcterms:W3CDTF">2019-09-30T07:38:56Z</dcterms:modified>
</cp:coreProperties>
</file>