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2" r:id="rId6"/>
    <p:sldId id="264" r:id="rId7"/>
    <p:sldId id="268" r:id="rId8"/>
    <p:sldId id="269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07067" y="1102603"/>
            <a:ext cx="7766936" cy="1646302"/>
          </a:xfrm>
        </p:spPr>
        <p:txBody>
          <a:bodyPr/>
          <a:lstStyle/>
          <a:p>
            <a:r>
              <a:rPr lang="hu-HU" sz="7200" dirty="0" smtClean="0"/>
              <a:t>Szoftverfejlesztés</a:t>
            </a:r>
            <a:endParaRPr lang="hu-HU" sz="72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07067" y="2748905"/>
            <a:ext cx="7766936" cy="1096899"/>
          </a:xfrm>
        </p:spPr>
        <p:txBody>
          <a:bodyPr>
            <a:normAutofit/>
          </a:bodyPr>
          <a:lstStyle/>
          <a:p>
            <a:r>
              <a:rPr lang="hu-HU" sz="2800" dirty="0"/>
              <a:t>Ultimate Credit Collecting</a:t>
            </a:r>
          </a:p>
        </p:txBody>
      </p:sp>
    </p:spTree>
    <p:extLst>
      <p:ext uri="{BB962C8B-B14F-4D97-AF65-F5344CB8AC3E}">
        <p14:creationId xmlns:p14="http://schemas.microsoft.com/office/powerpoint/2010/main" val="272268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5400" dirty="0" smtClean="0"/>
              <a:t>Milyen IDE-ket használunk?</a:t>
            </a:r>
            <a:endParaRPr lang="hu-HU" sz="5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7334" y="3453813"/>
            <a:ext cx="8596668" cy="2267720"/>
          </a:xfrm>
        </p:spPr>
        <p:txBody>
          <a:bodyPr>
            <a:normAutofit/>
          </a:bodyPr>
          <a:lstStyle/>
          <a:p>
            <a:r>
              <a:rPr lang="hu-HU" sz="4000" dirty="0" smtClean="0"/>
              <a:t>Grafika: Unity 2019</a:t>
            </a:r>
          </a:p>
          <a:p>
            <a:r>
              <a:rPr lang="hu-HU" sz="4000" dirty="0" smtClean="0"/>
              <a:t>Script: Visual Studio 2019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85455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9749"/>
          </a:xfrm>
        </p:spPr>
        <p:txBody>
          <a:bodyPr/>
          <a:lstStyle/>
          <a:p>
            <a:r>
              <a:rPr lang="hu-HU" dirty="0" smtClean="0"/>
              <a:t>Unity 2019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00" y="1449000"/>
            <a:ext cx="9107805" cy="5120640"/>
          </a:xfrm>
        </p:spPr>
      </p:pic>
    </p:spTree>
    <p:extLst>
      <p:ext uri="{BB962C8B-B14F-4D97-AF65-F5344CB8AC3E}">
        <p14:creationId xmlns:p14="http://schemas.microsoft.com/office/powerpoint/2010/main" val="240809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3623"/>
          </a:xfrm>
        </p:spPr>
        <p:txBody>
          <a:bodyPr/>
          <a:lstStyle/>
          <a:p>
            <a:r>
              <a:rPr lang="hu-HU" dirty="0" smtClean="0"/>
              <a:t>Visual Studio 2019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00" y="1449000"/>
            <a:ext cx="9107805" cy="5120640"/>
          </a:xfrm>
        </p:spPr>
      </p:pic>
    </p:spTree>
    <p:extLst>
      <p:ext uri="{BB962C8B-B14F-4D97-AF65-F5344CB8AC3E}">
        <p14:creationId xmlns:p14="http://schemas.microsoft.com/office/powerpoint/2010/main" val="58204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5400" dirty="0" smtClean="0"/>
              <a:t>Rövid ismertető</a:t>
            </a:r>
            <a:endParaRPr lang="hu-HU" sz="5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7333" y="2259874"/>
            <a:ext cx="9263501" cy="3122023"/>
          </a:xfrm>
        </p:spPr>
        <p:txBody>
          <a:bodyPr>
            <a:normAutofit/>
          </a:bodyPr>
          <a:lstStyle/>
          <a:p>
            <a:r>
              <a:rPr lang="hu-HU" sz="4000" dirty="0"/>
              <a:t>2D-s kreditgyüjtögető játék </a:t>
            </a:r>
            <a:r>
              <a:rPr lang="hu-HU" sz="4000" dirty="0" smtClean="0"/>
              <a:t>Androidra</a:t>
            </a:r>
          </a:p>
          <a:p>
            <a:r>
              <a:rPr lang="hu-HU" sz="4000" dirty="0" smtClean="0"/>
              <a:t>Sanyi, a hallgató</a:t>
            </a:r>
          </a:p>
          <a:p>
            <a:r>
              <a:rPr lang="hu-HU" sz="4000" dirty="0" smtClean="0"/>
              <a:t>Feladat: Kredit gyüjtés</a:t>
            </a:r>
          </a:p>
          <a:p>
            <a:r>
              <a:rPr lang="hu-HU" sz="4000" dirty="0" smtClean="0"/>
              <a:t>Helyszín: I épület szintjei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7558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5400" dirty="0" smtClean="0"/>
              <a:t>Elképzelések</a:t>
            </a:r>
            <a:endParaRPr lang="hu-HU" sz="5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7334" y="1930399"/>
            <a:ext cx="8596668" cy="3673567"/>
          </a:xfrm>
        </p:spPr>
        <p:txBody>
          <a:bodyPr>
            <a:normAutofit/>
          </a:bodyPr>
          <a:lstStyle/>
          <a:p>
            <a:r>
              <a:rPr lang="hu-HU" sz="4000" dirty="0" smtClean="0"/>
              <a:t>Lifttel jutunk tovább a következő szintekre</a:t>
            </a:r>
          </a:p>
          <a:p>
            <a:r>
              <a:rPr lang="hu-HU" sz="4000" dirty="0" smtClean="0"/>
              <a:t>Minimális ellenség</a:t>
            </a:r>
          </a:p>
          <a:p>
            <a:r>
              <a:rPr lang="hu-HU" sz="4000" dirty="0" smtClean="0"/>
              <a:t>Véletlenszerű kérdések</a:t>
            </a:r>
          </a:p>
          <a:p>
            <a:r>
              <a:rPr lang="hu-HU" sz="4000" dirty="0" smtClean="0"/>
              <a:t>1. szint: Első féléves tárgyak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3687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49383"/>
          </a:xfrm>
        </p:spPr>
        <p:txBody>
          <a:bodyPr>
            <a:normAutofit/>
          </a:bodyPr>
          <a:lstStyle/>
          <a:p>
            <a:r>
              <a:rPr lang="hu-HU" sz="5400" dirty="0" smtClean="0"/>
              <a:t>Jövőbeli tervek I.</a:t>
            </a:r>
            <a:endParaRPr lang="hu-HU" sz="5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7334" y="2325190"/>
            <a:ext cx="9263501" cy="3749039"/>
          </a:xfrm>
        </p:spPr>
        <p:txBody>
          <a:bodyPr>
            <a:normAutofit/>
          </a:bodyPr>
          <a:lstStyle/>
          <a:p>
            <a:r>
              <a:rPr lang="hu-HU" sz="4000" dirty="0" smtClean="0"/>
              <a:t>Barátságosabb háttér</a:t>
            </a:r>
          </a:p>
          <a:p>
            <a:r>
              <a:rPr lang="hu-HU" sz="4000" dirty="0" smtClean="0"/>
              <a:t>Több szint megvalósítása</a:t>
            </a:r>
            <a:endParaRPr lang="hu-HU" sz="4000" dirty="0"/>
          </a:p>
          <a:p>
            <a:r>
              <a:rPr lang="hu-HU" sz="4000" dirty="0" smtClean="0"/>
              <a:t>Sanyi mozgásának javítása</a:t>
            </a:r>
          </a:p>
          <a:p>
            <a:r>
              <a:rPr lang="hu-HU" sz="4000" dirty="0"/>
              <a:t>Szinteknek megfelelő kérdések létrehozása, tárolása</a:t>
            </a:r>
          </a:p>
          <a:p>
            <a:endParaRPr lang="hu-HU" sz="4000" dirty="0" smtClean="0"/>
          </a:p>
        </p:txBody>
      </p:sp>
    </p:spTree>
    <p:extLst>
      <p:ext uri="{BB962C8B-B14F-4D97-AF65-F5344CB8AC3E}">
        <p14:creationId xmlns:p14="http://schemas.microsoft.com/office/powerpoint/2010/main" val="60154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49383"/>
          </a:xfrm>
        </p:spPr>
        <p:txBody>
          <a:bodyPr>
            <a:normAutofit/>
          </a:bodyPr>
          <a:lstStyle/>
          <a:p>
            <a:r>
              <a:rPr lang="hu-HU" sz="5400" dirty="0" smtClean="0"/>
              <a:t>Jövőbeli tervek II.</a:t>
            </a:r>
            <a:endParaRPr lang="hu-HU" sz="5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7334" y="2325190"/>
            <a:ext cx="9263501" cy="2847701"/>
          </a:xfrm>
        </p:spPr>
        <p:txBody>
          <a:bodyPr>
            <a:normAutofit/>
          </a:bodyPr>
          <a:lstStyle/>
          <a:p>
            <a:r>
              <a:rPr lang="hu-HU" sz="4000" dirty="0" smtClean="0"/>
              <a:t>Kreditek beváltása</a:t>
            </a:r>
          </a:p>
          <a:p>
            <a:r>
              <a:rPr lang="hu-HU" sz="4000" dirty="0" smtClean="0"/>
              <a:t>Haladás nyomonkövethetőségének megvalósítása a menüben (progressbar)</a:t>
            </a:r>
          </a:p>
        </p:txBody>
      </p:sp>
    </p:spTree>
    <p:extLst>
      <p:ext uri="{BB962C8B-B14F-4D97-AF65-F5344CB8AC3E}">
        <p14:creationId xmlns:p14="http://schemas.microsoft.com/office/powerpoint/2010/main" val="116567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0560"/>
          </a:xfrm>
        </p:spPr>
        <p:txBody>
          <a:bodyPr/>
          <a:lstStyle/>
          <a:p>
            <a:r>
              <a:rPr lang="hu-HU" dirty="0" smtClean="0"/>
              <a:t>Első demó</a:t>
            </a:r>
            <a:endParaRPr lang="hu-HU" dirty="0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1629000"/>
            <a:ext cx="8001000" cy="4507230"/>
          </a:xfrm>
        </p:spPr>
      </p:pic>
    </p:spTree>
    <p:extLst>
      <p:ext uri="{BB962C8B-B14F-4D97-AF65-F5344CB8AC3E}">
        <p14:creationId xmlns:p14="http://schemas.microsoft.com/office/powerpoint/2010/main" val="8765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zet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</TotalTime>
  <Words>93</Words>
  <Application>Microsoft Office PowerPoint</Application>
  <PresentationFormat>Szélesvásznú</PresentationFormat>
  <Paragraphs>26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Fazetta</vt:lpstr>
      <vt:lpstr>Szoftverfejlesztés</vt:lpstr>
      <vt:lpstr>Milyen IDE-ket használunk?</vt:lpstr>
      <vt:lpstr>Unity 2019</vt:lpstr>
      <vt:lpstr>Visual Studio 2019</vt:lpstr>
      <vt:lpstr>Rövid ismertető</vt:lpstr>
      <vt:lpstr>Elképzelések</vt:lpstr>
      <vt:lpstr>Jövőbeli tervek I.</vt:lpstr>
      <vt:lpstr>Jövőbeli tervek II.</vt:lpstr>
      <vt:lpstr>Első demó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Szoftverfejlesztés</dc:title>
  <dc:creator>Gergely Faragó</dc:creator>
  <cp:lastModifiedBy>Gergely Faragó</cp:lastModifiedBy>
  <cp:revision>20</cp:revision>
  <dcterms:created xsi:type="dcterms:W3CDTF">2019-09-28T13:13:58Z</dcterms:created>
  <dcterms:modified xsi:type="dcterms:W3CDTF">2019-09-28T14:09:45Z</dcterms:modified>
</cp:coreProperties>
</file>