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7"/>
  </p:notesMasterIdLst>
  <p:sldIdLst>
    <p:sldId id="259" r:id="rId5"/>
    <p:sldId id="258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70E"/>
    <a:srgbClr val="70AD3B"/>
    <a:srgbClr val="E7E20F"/>
    <a:srgbClr val="7DC242"/>
    <a:srgbClr val="7FC543"/>
    <a:srgbClr val="EF1C24"/>
    <a:srgbClr val="EA1C24"/>
    <a:srgbClr val="F31D25"/>
    <a:srgbClr val="636466"/>
    <a:srgbClr val="24B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6" autoAdjust="0"/>
    <p:restoredTop sz="96242" autoAdjust="0"/>
  </p:normalViewPr>
  <p:slideViewPr>
    <p:cSldViewPr>
      <p:cViewPr varScale="1">
        <p:scale>
          <a:sx n="54" d="100"/>
          <a:sy n="54" d="100"/>
        </p:scale>
        <p:origin x="1896" y="125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216B0-ED99-48E6-91EA-9ED8E980607A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24049-C145-44C0-A43F-2EC0001D22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7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1pPr>
    <a:lvl2pPr marL="269332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2pPr>
    <a:lvl3pPr marL="538664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3pPr>
    <a:lvl4pPr marL="807996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4pPr>
    <a:lvl5pPr marL="1077328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5pPr>
    <a:lvl6pPr marL="1346660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6pPr>
    <a:lvl7pPr marL="1615992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7pPr>
    <a:lvl8pPr marL="1885325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8pPr>
    <a:lvl9pPr marL="2154656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83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06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78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18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24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23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65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40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17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53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83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620A9-A6CF-463A-9F4E-93F54072BF3F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23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8D1C735E-2FD9-89F2-52D3-CAD2BB3A55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"/>
          <a:stretch/>
        </p:blipFill>
        <p:spPr>
          <a:xfrm>
            <a:off x="20" y="10"/>
            <a:ext cx="6857980" cy="990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B1F4B04-DF29-4387-A61D-D6AD1F1AD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44" y="452500"/>
            <a:ext cx="6444716" cy="92909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4FABC5-CC40-4191-AF7B-D0370E26DE1A}"/>
              </a:ext>
            </a:extLst>
          </p:cNvPr>
          <p:cNvSpPr txBox="1"/>
          <p:nvPr/>
        </p:nvSpPr>
        <p:spPr>
          <a:xfrm>
            <a:off x="0" y="0"/>
            <a:ext cx="20933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>
                <a:solidFill>
                  <a:srgbClr val="FFFF00"/>
                </a:solidFill>
                <a:highlight>
                  <a:srgbClr val="FF0000"/>
                </a:highlight>
              </a:rPr>
              <a:t>SAMPLE</a:t>
            </a:r>
            <a:endParaRPr kumimoji="1" lang="ja-JP" altLang="en-US" sz="4400" b="1" dirty="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8310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ADE4346E2C1AA43B9C66C7897936102" ma:contentTypeVersion="11" ma:contentTypeDescription="新しいドキュメントを作成します。" ma:contentTypeScope="" ma:versionID="8b576f67f5145834fa4c652dd400fedb">
  <xsd:schema xmlns:xsd="http://www.w3.org/2001/XMLSchema" xmlns:xs="http://www.w3.org/2001/XMLSchema" xmlns:p="http://schemas.microsoft.com/office/2006/metadata/properties" xmlns:ns2="ee89a22c-069b-4fd7-9d9e-f46f2dc678f4" xmlns:ns3="7df35afc-0f15-4f0b-b0f1-122d53a51c82" targetNamespace="http://schemas.microsoft.com/office/2006/metadata/properties" ma:root="true" ma:fieldsID="bd2603c23f69405b20c7e509a8732da4" ns2:_="" ns3:_="">
    <xsd:import namespace="ee89a22c-069b-4fd7-9d9e-f46f2dc678f4"/>
    <xsd:import namespace="7df35afc-0f15-4f0b-b0f1-122d53a51c8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89a22c-069b-4fd7-9d9e-f46f2dc678f4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画像タグ" ma:readOnly="false" ma:fieldId="{5cf76f15-5ced-4ddc-b409-7134ff3c332f}" ma:taxonomyMulti="true" ma:sspId="a86adb34-9094-409a-90b9-a7c5bc646e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f35afc-0f15-4f0b-b0f1-122d53a51c8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655525e-7f93-41d5-ae7d-4fa13a342265}" ma:internalName="TaxCatchAll" ma:showField="CatchAllData" ma:web="7df35afc-0f15-4f0b-b0f1-122d53a51c8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ee89a22c-069b-4fd7-9d9e-f46f2dc678f4" xsi:nil="true"/>
    <TaxCatchAll xmlns="7df35afc-0f15-4f0b-b0f1-122d53a51c82" xsi:nil="true"/>
    <lcf76f155ced4ddcb4097134ff3c332f xmlns="ee89a22c-069b-4fd7-9d9e-f46f2dc678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C7F67B4-508F-4F15-8372-2A793BA99B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89a22c-069b-4fd7-9d9e-f46f2dc678f4"/>
    <ds:schemaRef ds:uri="7df35afc-0f15-4f0b-b0f1-122d53a51c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101E55-05F8-4272-8D83-93D768A757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6523C6-B807-41FC-8DF0-6C78BBECC47D}">
  <ds:schemaRefs>
    <ds:schemaRef ds:uri="http://schemas.microsoft.com/office/2006/metadata/properties"/>
    <ds:schemaRef ds:uri="http://schemas.microsoft.com/office/infopath/2007/PartnerControls"/>
    <ds:schemaRef ds:uri="ee89a22c-069b-4fd7-9d9e-f46f2dc678f4"/>
    <ds:schemaRef ds:uri="7df35afc-0f15-4f0b-b0f1-122d53a51c8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1</Words>
  <Application>Microsoft Office PowerPoint</Application>
  <PresentationFormat>A4 210 x 297 mm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Goto Tomonari</dc:creator>
  <cp:lastModifiedBy>夏希 高田</cp:lastModifiedBy>
  <cp:revision>123</cp:revision>
  <dcterms:created xsi:type="dcterms:W3CDTF">2021-01-26T04:32:55Z</dcterms:created>
  <dcterms:modified xsi:type="dcterms:W3CDTF">2023-10-25T14:17:05Z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0x010100EADE4346E2C1AA43B9C66C7897936102</vt:lpwstr>
  </property>
  <property fmtid="{D5CDD505-2E9C-101B-9397-08002B2CF9AE}" pid="3" name="Order">
    <vt:r8>3840500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