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54BC-6B3C-443C-874A-EF7F73C74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15EC-4593-4BAD-9489-A75EB1B1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962B-54AC-4F2B-893E-EB14EE64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ECA3-6C79-425F-A951-8E50CE5C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8151-E7DF-469C-90CA-21C415D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1621-A681-4743-AE4D-47D0E05C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4BD4B-DBCE-4B09-ACDE-7A5CE6EE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BF76-3641-4691-86EA-28FE2B5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D566-8F15-480B-B077-E49B99B3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BFA4-5F9E-43DB-93D8-3DCC606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21A20-83C2-4FA8-B46E-D16E512D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E25EC-42BB-4498-B1A3-85421C09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3203-D64E-4569-8FB0-0794B8B0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5AD4-D82C-44AA-BF07-53313183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9501-5B58-42A7-B4A3-77B61284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A65B-3E3C-4721-A63F-B47BC6C5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C1E5-6CAB-4E24-8FFC-9618B1FC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1062-C974-49F7-8564-EF794604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E0FA-8383-4CC2-BDD3-FB8769D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D4CC-8722-4342-86F6-E2D24A8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91C8-2294-4D86-BC51-4EC8BDBD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1671-912B-42A2-840D-BC6A00FA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8E22-5227-409C-88DD-50514097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D60F-42D4-40E3-8078-DF0FE8B2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BAF9-3DD8-41F1-8B43-5CA8222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6F3A-5D4B-45F4-B34A-416631C5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80D6-6724-48DC-9FF6-4F97F57B2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A0AE-2AF1-45E8-B7EE-6AA0ED3E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3161-319A-4A79-A933-F0E83C02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857A-007D-4FEC-9196-1D0FA54E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223D-C050-4310-9C3C-7D6229BD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B760-88A2-44EF-8BA9-23A78D64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FF87-3858-4FC1-A5DB-2BE520B0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6666-716F-47EB-AF6C-BBBA492F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67F6D-39B5-4D08-9CE0-FE7636971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44E46-4711-4241-94DA-91CC54DEB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9E75-3BA7-4837-B13E-DA48F4A9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2AB5B-1468-4CFF-B1EC-838274A5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2021-633D-437C-BEE0-E5B6552A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71C9-BA49-4281-96BA-938B4AEA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767D0-84D7-4884-85DE-25C3D1E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5981-4349-4C72-8022-1CA513D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C703-1BA2-42A0-AA5F-745D3A5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6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405B4-1286-4DB4-86CF-8580D2C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E7F9F-23FE-4E8E-8EBC-D5F144DF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685F-D2B4-4095-9EB8-A5C7CB47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2604-99D9-40D5-81C6-7CB6A795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C152-A236-4747-91D5-D6BB23F5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C2FC-55F2-4998-A1C0-4000D8C2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5F967-AA67-4CC4-8615-802E9CB6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EAF7-9615-4EF4-B29E-0177324C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104D-E8ED-427D-8C60-1A340F4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2DEC-6A89-4142-A892-1B580EB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6E4C8-5DF1-4D7D-93FF-55892849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88B0-6F11-4075-A626-45759FBF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0DF7-2277-4EDE-8622-9CB1E4DA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534D6-0CEC-4669-B144-F2DE1FFC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7A45-A7AA-4359-8143-D2CC230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5D08C-FE3B-494F-9527-604670EC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7E3E-64B6-4C0E-A952-6DD9BA38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C2FD-4C06-4430-ABEC-21B75BDE4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A06D-BAA3-4577-A519-9D4D4EC3FA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7707-1C05-4C06-BF41-89C3408AC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515B-EBB9-49E3-8A1D-0D3A874DD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CCA4-8AC0-4CAB-8192-CC1E8CE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2FC14-67CB-402B-AEF6-2724F2DCE45E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327EF-6EDD-4838-B7CF-D79BCFC865D2}"/>
              </a:ext>
            </a:extLst>
          </p:cNvPr>
          <p:cNvSpPr/>
          <p:nvPr/>
        </p:nvSpPr>
        <p:spPr>
          <a:xfrm>
            <a:off x="0" y="0"/>
            <a:ext cx="121920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983AC-5F58-43D8-B64A-63B98F140D47}"/>
              </a:ext>
            </a:extLst>
          </p:cNvPr>
          <p:cNvSpPr/>
          <p:nvPr/>
        </p:nvSpPr>
        <p:spPr>
          <a:xfrm>
            <a:off x="1295400" y="711200"/>
            <a:ext cx="5734050" cy="158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E67A9-24A0-4830-B73F-6E214260F4A6}"/>
              </a:ext>
            </a:extLst>
          </p:cNvPr>
          <p:cNvSpPr/>
          <p:nvPr/>
        </p:nvSpPr>
        <p:spPr>
          <a:xfrm>
            <a:off x="0" y="876300"/>
            <a:ext cx="12192000" cy="499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5E560-C788-42B0-8A51-A555D9DEBE32}"/>
              </a:ext>
            </a:extLst>
          </p:cNvPr>
          <p:cNvSpPr/>
          <p:nvPr/>
        </p:nvSpPr>
        <p:spPr>
          <a:xfrm>
            <a:off x="0" y="5880100"/>
            <a:ext cx="12192000" cy="97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3100D-0570-4D2B-A4B2-B18245885EF1}"/>
              </a:ext>
            </a:extLst>
          </p:cNvPr>
          <p:cNvSpPr txBox="1"/>
          <p:nvPr/>
        </p:nvSpPr>
        <p:spPr>
          <a:xfrm>
            <a:off x="285750" y="324198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87B62-0924-4F44-97E0-850DE912743D}"/>
              </a:ext>
            </a:extLst>
          </p:cNvPr>
          <p:cNvSpPr txBox="1"/>
          <p:nvPr/>
        </p:nvSpPr>
        <p:spPr>
          <a:xfrm>
            <a:off x="1295400" y="684996"/>
            <a:ext cx="154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Navigation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BE89-17E4-41A2-8C1B-0CCC2C948864}"/>
              </a:ext>
            </a:extLst>
          </p:cNvPr>
          <p:cNvSpPr txBox="1"/>
          <p:nvPr/>
        </p:nvSpPr>
        <p:spPr>
          <a:xfrm>
            <a:off x="0" y="-24140"/>
            <a:ext cx="154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0A6D5-708F-48AE-82EB-55EE1D395631}"/>
              </a:ext>
            </a:extLst>
          </p:cNvPr>
          <p:cNvSpPr/>
          <p:nvPr/>
        </p:nvSpPr>
        <p:spPr>
          <a:xfrm>
            <a:off x="539750" y="1239510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A19A-B14E-4278-9B34-30687BBA65A8}"/>
              </a:ext>
            </a:extLst>
          </p:cNvPr>
          <p:cNvSpPr/>
          <p:nvPr/>
        </p:nvSpPr>
        <p:spPr>
          <a:xfrm>
            <a:off x="539750" y="1837670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AD380-B295-4ED5-884D-8D9C680925B2}"/>
              </a:ext>
            </a:extLst>
          </p:cNvPr>
          <p:cNvSpPr/>
          <p:nvPr/>
        </p:nvSpPr>
        <p:spPr>
          <a:xfrm>
            <a:off x="539750" y="2441724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081B4-D1B5-435E-93A5-3EF990949E54}"/>
              </a:ext>
            </a:extLst>
          </p:cNvPr>
          <p:cNvSpPr/>
          <p:nvPr/>
        </p:nvSpPr>
        <p:spPr>
          <a:xfrm>
            <a:off x="539750" y="3045778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3BFA1-0FC6-4593-8F28-EB2239441896}"/>
              </a:ext>
            </a:extLst>
          </p:cNvPr>
          <p:cNvSpPr/>
          <p:nvPr/>
        </p:nvSpPr>
        <p:spPr>
          <a:xfrm>
            <a:off x="539750" y="3649940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6F413-6638-4076-9F53-392BCA3661D0}"/>
              </a:ext>
            </a:extLst>
          </p:cNvPr>
          <p:cNvSpPr/>
          <p:nvPr/>
        </p:nvSpPr>
        <p:spPr>
          <a:xfrm>
            <a:off x="527050" y="4254102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A3F053-E550-48EC-B0FD-507B2A451B68}"/>
              </a:ext>
            </a:extLst>
          </p:cNvPr>
          <p:cNvSpPr/>
          <p:nvPr/>
        </p:nvSpPr>
        <p:spPr>
          <a:xfrm>
            <a:off x="539750" y="4852262"/>
            <a:ext cx="469900" cy="469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0CB55-4B1B-4747-B309-13FC180091C8}"/>
              </a:ext>
            </a:extLst>
          </p:cNvPr>
          <p:cNvSpPr txBox="1"/>
          <p:nvPr/>
        </p:nvSpPr>
        <p:spPr>
          <a:xfrm>
            <a:off x="337204" y="906711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9B389-C8FE-43A0-80B4-053E533D10D0}"/>
              </a:ext>
            </a:extLst>
          </p:cNvPr>
          <p:cNvSpPr txBox="1"/>
          <p:nvPr/>
        </p:nvSpPr>
        <p:spPr>
          <a:xfrm>
            <a:off x="3638550" y="2441724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DE3B6-A226-4344-9868-B791F1869879}"/>
              </a:ext>
            </a:extLst>
          </p:cNvPr>
          <p:cNvSpPr txBox="1"/>
          <p:nvPr/>
        </p:nvSpPr>
        <p:spPr>
          <a:xfrm>
            <a:off x="5111750" y="6189414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747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C9FF5-9F9E-46B0-A341-DF2412738507}"/>
              </a:ext>
            </a:extLst>
          </p:cNvPr>
          <p:cNvSpPr/>
          <p:nvPr/>
        </p:nvSpPr>
        <p:spPr>
          <a:xfrm>
            <a:off x="3492500" y="149225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F1630-24C8-49B7-B003-200A3F969153}"/>
              </a:ext>
            </a:extLst>
          </p:cNvPr>
          <p:cNvSpPr/>
          <p:nvPr/>
        </p:nvSpPr>
        <p:spPr>
          <a:xfrm>
            <a:off x="6724650" y="149225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D6CD7-9A9F-46B8-9DAF-83F4DA038FA0}"/>
              </a:ext>
            </a:extLst>
          </p:cNvPr>
          <p:cNvSpPr/>
          <p:nvPr/>
        </p:nvSpPr>
        <p:spPr>
          <a:xfrm>
            <a:off x="5064125" y="5080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2D5F3A-79AC-4C9B-9D9F-7883D9637F33}"/>
              </a:ext>
            </a:extLst>
          </p:cNvPr>
          <p:cNvSpPr/>
          <p:nvPr/>
        </p:nvSpPr>
        <p:spPr>
          <a:xfrm>
            <a:off x="965200" y="294640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477E73-A8DA-4339-8634-80825823A53B}"/>
              </a:ext>
            </a:extLst>
          </p:cNvPr>
          <p:cNvSpPr/>
          <p:nvPr/>
        </p:nvSpPr>
        <p:spPr>
          <a:xfrm>
            <a:off x="3733800" y="294640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D4E755-7A0A-47FE-BF67-EF949CEF9B75}"/>
              </a:ext>
            </a:extLst>
          </p:cNvPr>
          <p:cNvSpPr/>
          <p:nvPr/>
        </p:nvSpPr>
        <p:spPr>
          <a:xfrm>
            <a:off x="6502402" y="294005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F111BA-AE98-4293-809F-7C65A67B53BF}"/>
              </a:ext>
            </a:extLst>
          </p:cNvPr>
          <p:cNvSpPr/>
          <p:nvPr/>
        </p:nvSpPr>
        <p:spPr>
          <a:xfrm>
            <a:off x="9271002" y="2933700"/>
            <a:ext cx="2063750" cy="85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EBA78F-1AF2-4FDD-9830-4CDECC4BA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90170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501938-842F-400A-A77C-FA3CBE5B73ED}"/>
              </a:ext>
            </a:extLst>
          </p:cNvPr>
          <p:cNvCxnSpPr>
            <a:cxnSpLocks/>
          </p:cNvCxnSpPr>
          <p:nvPr/>
        </p:nvCxnSpPr>
        <p:spPr>
          <a:xfrm flipH="1">
            <a:off x="4524375" y="1181100"/>
            <a:ext cx="157162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EB714-A4D3-4BDB-A0F1-F02EFE814DF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24375" y="1193800"/>
            <a:ext cx="0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3FE4AC-57BB-4595-B86D-84D96488588A}"/>
              </a:ext>
            </a:extLst>
          </p:cNvPr>
          <p:cNvCxnSpPr>
            <a:cxnSpLocks/>
          </p:cNvCxnSpPr>
          <p:nvPr/>
        </p:nvCxnSpPr>
        <p:spPr>
          <a:xfrm>
            <a:off x="6096000" y="1181100"/>
            <a:ext cx="1657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67714B-32D5-43E8-9AA1-95AC2186313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7753350" y="1181100"/>
            <a:ext cx="3175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128C18-8F2F-43E8-B0BE-2A70B00E66E1}"/>
              </a:ext>
            </a:extLst>
          </p:cNvPr>
          <p:cNvCxnSpPr>
            <a:stCxn id="4" idx="2"/>
          </p:cNvCxnSpPr>
          <p:nvPr/>
        </p:nvCxnSpPr>
        <p:spPr>
          <a:xfrm>
            <a:off x="4524375" y="2343150"/>
            <a:ext cx="0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92C417-A0C4-4A89-9C1F-BC718AF01A7A}"/>
              </a:ext>
            </a:extLst>
          </p:cNvPr>
          <p:cNvCxnSpPr>
            <a:cxnSpLocks/>
          </p:cNvCxnSpPr>
          <p:nvPr/>
        </p:nvCxnSpPr>
        <p:spPr>
          <a:xfrm flipH="1">
            <a:off x="1993900" y="2603500"/>
            <a:ext cx="2530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7A0BCE-6A69-4127-9D01-D1E9BBD5A08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993900" y="2603500"/>
            <a:ext cx="3175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2B8D63-BC03-40B3-A13D-7D5BC346B428}"/>
              </a:ext>
            </a:extLst>
          </p:cNvPr>
          <p:cNvCxnSpPr>
            <a:stCxn id="5" idx="2"/>
          </p:cNvCxnSpPr>
          <p:nvPr/>
        </p:nvCxnSpPr>
        <p:spPr>
          <a:xfrm flipH="1">
            <a:off x="7753350" y="2343150"/>
            <a:ext cx="3175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DABD65-5941-4829-BECD-635A349DF42B}"/>
              </a:ext>
            </a:extLst>
          </p:cNvPr>
          <p:cNvCxnSpPr>
            <a:cxnSpLocks/>
          </p:cNvCxnSpPr>
          <p:nvPr/>
        </p:nvCxnSpPr>
        <p:spPr>
          <a:xfrm>
            <a:off x="7753350" y="2603500"/>
            <a:ext cx="254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2DF70F-390B-4A29-9116-D8CE9A3CC5E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10299700" y="2603500"/>
            <a:ext cx="3177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839313-1E7E-4F57-877E-D24473AB85E2}"/>
              </a:ext>
            </a:extLst>
          </p:cNvPr>
          <p:cNvCxnSpPr>
            <a:cxnSpLocks/>
          </p:cNvCxnSpPr>
          <p:nvPr/>
        </p:nvCxnSpPr>
        <p:spPr>
          <a:xfrm flipH="1">
            <a:off x="4765675" y="2603500"/>
            <a:ext cx="298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0214B1-D566-4B51-904E-69C1815B1539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765675" y="260350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F95D33-9950-470E-AA66-D425FA0A8E09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7531100" y="2603500"/>
            <a:ext cx="3177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5B941C0-85BD-43C5-A3B8-4C322F9CD347}"/>
              </a:ext>
            </a:extLst>
          </p:cNvPr>
          <p:cNvSpPr txBox="1"/>
          <p:nvPr/>
        </p:nvSpPr>
        <p:spPr>
          <a:xfrm>
            <a:off x="5579672" y="29845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Dev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DA7DD9-3369-42F3-BC64-A2F1B7FC88AC}"/>
              </a:ext>
            </a:extLst>
          </p:cNvPr>
          <p:cNvSpPr txBox="1"/>
          <p:nvPr/>
        </p:nvSpPr>
        <p:spPr>
          <a:xfrm>
            <a:off x="4133850" y="173303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4F4FDC-E6BA-469D-BC4E-772499D4E78A}"/>
              </a:ext>
            </a:extLst>
          </p:cNvPr>
          <p:cNvSpPr txBox="1"/>
          <p:nvPr/>
        </p:nvSpPr>
        <p:spPr>
          <a:xfrm>
            <a:off x="1225837" y="3289299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lastname.html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C571FE-2E5C-4FFE-ABAF-90EA2FC30AEF}"/>
              </a:ext>
            </a:extLst>
          </p:cNvPr>
          <p:cNvSpPr txBox="1"/>
          <p:nvPr/>
        </p:nvSpPr>
        <p:spPr>
          <a:xfrm>
            <a:off x="7479877" y="17891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9E43F-F003-4227-8C46-690E3AE6878F}"/>
              </a:ext>
            </a:extLst>
          </p:cNvPr>
          <p:cNvSpPr txBox="1"/>
          <p:nvPr/>
        </p:nvSpPr>
        <p:spPr>
          <a:xfrm>
            <a:off x="6810101" y="3218933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Mylinks.html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323E46-BBC1-43E7-8F53-1A1AE73D1E1D}"/>
              </a:ext>
            </a:extLst>
          </p:cNvPr>
          <p:cNvSpPr txBox="1"/>
          <p:nvPr/>
        </p:nvSpPr>
        <p:spPr>
          <a:xfrm>
            <a:off x="9271002" y="3206233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Mymobilelinks.html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4B0905-6436-4271-8FA9-4172913B8789}"/>
              </a:ext>
            </a:extLst>
          </p:cNvPr>
          <p:cNvSpPr txBox="1"/>
          <p:nvPr/>
        </p:nvSpPr>
        <p:spPr>
          <a:xfrm>
            <a:off x="4045602" y="3244334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Myhobby.html</a:t>
            </a:r>
          </a:p>
        </p:txBody>
      </p:sp>
    </p:spTree>
    <p:extLst>
      <p:ext uri="{BB962C8B-B14F-4D97-AF65-F5344CB8AC3E}">
        <p14:creationId xmlns:p14="http://schemas.microsoft.com/office/powerpoint/2010/main" val="17735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Conner Guidry</dc:creator>
  <cp:lastModifiedBy>Conner Guidry</cp:lastModifiedBy>
  <cp:revision>4</cp:revision>
  <dcterms:created xsi:type="dcterms:W3CDTF">2018-03-26T23:48:21Z</dcterms:created>
  <dcterms:modified xsi:type="dcterms:W3CDTF">2018-03-27T00:13:47Z</dcterms:modified>
</cp:coreProperties>
</file>