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317" r:id="rId4"/>
    <p:sldId id="319" r:id="rId5"/>
    <p:sldId id="318" r:id="rId6"/>
    <p:sldId id="320" r:id="rId7"/>
    <p:sldId id="306" r:id="rId8"/>
    <p:sldId id="329" r:id="rId9"/>
    <p:sldId id="322" r:id="rId10"/>
    <p:sldId id="330" r:id="rId11"/>
    <p:sldId id="333" r:id="rId12"/>
    <p:sldId id="328" r:id="rId13"/>
    <p:sldId id="334" r:id="rId14"/>
    <p:sldId id="335" r:id="rId15"/>
    <p:sldId id="338" r:id="rId16"/>
    <p:sldId id="339" r:id="rId17"/>
    <p:sldId id="340" r:id="rId18"/>
    <p:sldId id="341" r:id="rId19"/>
    <p:sldId id="336" r:id="rId20"/>
    <p:sldId id="332" r:id="rId21"/>
    <p:sldId id="263" r:id="rId22"/>
  </p:sldIdLst>
  <p:sldSz cx="12192000" cy="6858000"/>
  <p:notesSz cx="6858000" cy="9144000"/>
  <p:embeddedFontLst>
    <p:embeddedFont>
      <p:font typeface="나눔스퀘어_ac" panose="020B0600000101010101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19" autoAdjust="0"/>
  </p:normalViewPr>
  <p:slideViewPr>
    <p:cSldViewPr snapToGrid="0">
      <p:cViewPr varScale="1">
        <p:scale>
          <a:sx n="47" d="100"/>
          <a:sy n="47" d="100"/>
        </p:scale>
        <p:origin x="77" y="7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A6A1D4B-4C14-4F48-AFB6-60594261D8EF}" type="datetimeFigureOut">
              <a:rPr lang="ko-KR" altLang="en-US" smtClean="0"/>
              <a:pPr/>
              <a:t>2022-06-02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D332CB1-49EE-4132-BF21-3FAACC6C04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94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http://cybersecurity.re.kr/%EB%A3%A8%ED%8A%B8%ED%82%B7-%EC%B5%9C%EC%8B%A0-%EB%B3%B4%EA%B3%A0-80%EA%B0%80-%EC%8A%A4%ED%8C%8C%EC%9D%B4-%ED%94%84%EB%A1%9C%EC%A0%9D%ED%8A%B8%EC%97%90-%EC%82%AC%EC%9A%A9%EB%8F%BC/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6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79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811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23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4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77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7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43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4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7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36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12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32bit</a:t>
            </a:r>
            <a:r>
              <a:rPr lang="ko-KR" altLang="en-US" dirty="0"/>
              <a:t>에서 </a:t>
            </a:r>
            <a:r>
              <a:rPr lang="ko-KR" altLang="en-US" dirty="0" err="1"/>
              <a:t>후킹하던</a:t>
            </a:r>
            <a:r>
              <a:rPr lang="ko-KR" altLang="en-US" dirty="0"/>
              <a:t> 방식 </a:t>
            </a:r>
            <a:r>
              <a:rPr lang="en-US" altLang="ko-KR" dirty="0"/>
              <a:t>SSDT, DKOM, SYSENTER, Inline hook, IRP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2CB1-49EE-4132-BF21-3FAACC6C043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09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AA2-D7BD-448D-AEAF-13875350FBF8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57EE-1571-41B5-AA7D-213D6A050094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1EB-E5EF-40E5-86C7-D3E12D1AFBC8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28C-AF8E-4DCC-B734-EEC8929EB015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F86B-40E9-4F9B-B63D-C239584CD085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1C4-84DA-4FC0-8CFC-5526F65FFC1A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5E14-2C70-4BCB-9052-83C67EEF184E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4A78-F17D-4DA2-94A5-2BD537FB8082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6878-936C-4262-81D5-BE8E9D7F0E42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299-59C0-4FAD-88FF-B98BAC8C9E7A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D10-5EEF-44D8-8DB8-1E5B208B7932}" type="datetime1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9C80194-2A61-474B-8851-A02F253C05A1}" type="datetime1">
              <a:rPr lang="ko-KR" altLang="en-US" smtClean="0"/>
              <a:pPr/>
              <a:t>2022-06-02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192000" cy="612396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6026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졸업시켜주세요팀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 발표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896437" y="3595509"/>
            <a:ext cx="5812137" cy="9656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FB182-DE4C-449E-A78A-EF41EF96D94C}"/>
              </a:ext>
            </a:extLst>
          </p:cNvPr>
          <p:cNvSpPr txBox="1"/>
          <p:nvPr/>
        </p:nvSpPr>
        <p:spPr>
          <a:xfrm>
            <a:off x="9395329" y="5392154"/>
            <a:ext cx="195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20174554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최성현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20184589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20184558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정희진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DB837-5C9E-41CE-BBB8-A0808A8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2EE0DA6-98BF-BCE2-B8B5-49A715C4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24" y="3888248"/>
            <a:ext cx="1133987" cy="11390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F0568F-6244-A67A-23CC-40C5BDE6E592}"/>
              </a:ext>
            </a:extLst>
          </p:cNvPr>
          <p:cNvSpPr/>
          <p:nvPr/>
        </p:nvSpPr>
        <p:spPr>
          <a:xfrm>
            <a:off x="999613" y="1744221"/>
            <a:ext cx="6700598" cy="4112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B84B6-F071-90C4-EDD7-DE1C585A3AC6}"/>
              </a:ext>
            </a:extLst>
          </p:cNvPr>
          <p:cNvSpPr txBox="1"/>
          <p:nvPr/>
        </p:nvSpPr>
        <p:spPr>
          <a:xfrm>
            <a:off x="557400" y="1219065"/>
            <a:ext cx="165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A9F152-CF2B-481B-8AD0-CB36AF1CA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55" y="3764216"/>
            <a:ext cx="1256784" cy="1256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701168-A9D3-1452-B0D9-8840CE5F5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20" y="1927626"/>
            <a:ext cx="1256784" cy="1256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804A76-84B3-CA57-12FB-5A37EB76C867}"/>
              </a:ext>
            </a:extLst>
          </p:cNvPr>
          <p:cNvSpPr txBox="1"/>
          <p:nvPr/>
        </p:nvSpPr>
        <p:spPr>
          <a:xfrm>
            <a:off x="3521556" y="3140179"/>
            <a:ext cx="165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모니터링 시스템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9201F-B281-2C4B-7A57-4F16B9B5F8FF}"/>
              </a:ext>
            </a:extLst>
          </p:cNvPr>
          <p:cNvSpPr txBox="1"/>
          <p:nvPr/>
        </p:nvSpPr>
        <p:spPr>
          <a:xfrm>
            <a:off x="1131169" y="4960910"/>
            <a:ext cx="176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(DDoS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 시스템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A7C739-B048-02C6-A2E4-7B2FFB9C2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52" y="2127985"/>
            <a:ext cx="753497" cy="75349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4DE50F-3470-B842-5131-DC491D155CAB}"/>
              </a:ext>
            </a:extLst>
          </p:cNvPr>
          <p:cNvCxnSpPr>
            <a:cxnSpLocks/>
          </p:cNvCxnSpPr>
          <p:nvPr/>
        </p:nvCxnSpPr>
        <p:spPr>
          <a:xfrm>
            <a:off x="5284179" y="2791230"/>
            <a:ext cx="904400" cy="816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98A4FDD-6FB6-5CEF-DEC0-59E72899D40E}"/>
              </a:ext>
            </a:extLst>
          </p:cNvPr>
          <p:cNvCxnSpPr>
            <a:cxnSpLocks/>
          </p:cNvCxnSpPr>
          <p:nvPr/>
        </p:nvCxnSpPr>
        <p:spPr>
          <a:xfrm flipV="1">
            <a:off x="1937100" y="3159946"/>
            <a:ext cx="0" cy="538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3816C6-931E-528A-59D8-568CFA8C92A7}"/>
              </a:ext>
            </a:extLst>
          </p:cNvPr>
          <p:cNvCxnSpPr>
            <a:cxnSpLocks/>
          </p:cNvCxnSpPr>
          <p:nvPr/>
        </p:nvCxnSpPr>
        <p:spPr>
          <a:xfrm flipH="1">
            <a:off x="2561209" y="2540223"/>
            <a:ext cx="765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8C9A3C-CD40-CA85-B8E1-B16720AF87E8}"/>
              </a:ext>
            </a:extLst>
          </p:cNvPr>
          <p:cNvSpPr txBox="1"/>
          <p:nvPr/>
        </p:nvSpPr>
        <p:spPr>
          <a:xfrm>
            <a:off x="1084916" y="2744938"/>
            <a:ext cx="176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 로그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F897-A84F-5F4B-A6B5-A762D2528029}"/>
              </a:ext>
            </a:extLst>
          </p:cNvPr>
          <p:cNvSpPr txBox="1"/>
          <p:nvPr/>
        </p:nvSpPr>
        <p:spPr>
          <a:xfrm>
            <a:off x="8067202" y="1927626"/>
            <a:ext cx="353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zeronet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얻은 로그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정보를 수집하여 모니터링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F04520-20A4-FAAB-0A9D-D19013181F40}"/>
              </a:ext>
            </a:extLst>
          </p:cNvPr>
          <p:cNvSpPr txBox="1"/>
          <p:nvPr/>
        </p:nvSpPr>
        <p:spPr>
          <a:xfrm>
            <a:off x="8067202" y="2898181"/>
            <a:ext cx="385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 DDoS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 시스템에서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DDoS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C59990-961E-3052-80B6-8E5037338E59}"/>
              </a:ext>
            </a:extLst>
          </p:cNvPr>
          <p:cNvSpPr txBox="1"/>
          <p:nvPr/>
        </p:nvSpPr>
        <p:spPr>
          <a:xfrm>
            <a:off x="8086352" y="3590488"/>
            <a:ext cx="41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 DDoS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특정 폴더에 로그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저장후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방화벽 수동 차단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D53496-7790-4D13-32E1-F8F4EF6CF5EB}"/>
              </a:ext>
            </a:extLst>
          </p:cNvPr>
          <p:cNvSpPr txBox="1"/>
          <p:nvPr/>
        </p:nvSpPr>
        <p:spPr>
          <a:xfrm>
            <a:off x="8056158" y="4452976"/>
            <a:ext cx="397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(4)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폴더에 로그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쌓인거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모니터링 시스템이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탐지하여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zeronet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에서도 블랙리스트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85C913-2352-0E82-1836-47B75D0C4448}"/>
              </a:ext>
            </a:extLst>
          </p:cNvPr>
          <p:cNvSpPr txBox="1"/>
          <p:nvPr/>
        </p:nvSpPr>
        <p:spPr>
          <a:xfrm>
            <a:off x="5730526" y="2821257"/>
            <a:ext cx="40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8DBF52-C575-CC8B-4B0C-82B6C7D1EFAA}"/>
              </a:ext>
            </a:extLst>
          </p:cNvPr>
          <p:cNvSpPr txBox="1"/>
          <p:nvPr/>
        </p:nvSpPr>
        <p:spPr>
          <a:xfrm>
            <a:off x="2742284" y="4308961"/>
            <a:ext cx="40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C54DEE-60B1-E047-61F7-A2C95DEB11CC}"/>
              </a:ext>
            </a:extLst>
          </p:cNvPr>
          <p:cNvSpPr txBox="1"/>
          <p:nvPr/>
        </p:nvSpPr>
        <p:spPr>
          <a:xfrm>
            <a:off x="1358772" y="3270750"/>
            <a:ext cx="40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71BCD-121A-326C-C7AD-0D05A5D19EFB}"/>
              </a:ext>
            </a:extLst>
          </p:cNvPr>
          <p:cNvSpPr txBox="1"/>
          <p:nvPr/>
        </p:nvSpPr>
        <p:spPr>
          <a:xfrm>
            <a:off x="2742283" y="2106378"/>
            <a:ext cx="40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(4)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7E765-1E38-F183-AABE-D23736C1BDF4}"/>
              </a:ext>
            </a:extLst>
          </p:cNvPr>
          <p:cNvSpPr txBox="1"/>
          <p:nvPr/>
        </p:nvSpPr>
        <p:spPr>
          <a:xfrm>
            <a:off x="5137640" y="283398"/>
            <a:ext cx="92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C46411-1076-DFE4-AA53-066637A6B663}"/>
              </a:ext>
            </a:extLst>
          </p:cNvPr>
          <p:cNvSpPr txBox="1"/>
          <p:nvPr/>
        </p:nvSpPr>
        <p:spPr>
          <a:xfrm>
            <a:off x="5979002" y="498841"/>
            <a:ext cx="172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아키텍처 구조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3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29" y="310611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1" y="526054"/>
            <a:ext cx="40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패킷 캡쳐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ACFFCC-9805-190C-9FD0-6DE7E040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2157960"/>
            <a:ext cx="5929037" cy="1786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6D77F1-0604-3703-4918-7A92CB7ACF6B}"/>
              </a:ext>
            </a:extLst>
          </p:cNvPr>
          <p:cNvSpPr txBox="1"/>
          <p:nvPr/>
        </p:nvSpPr>
        <p:spPr>
          <a:xfrm>
            <a:off x="816516" y="5425951"/>
            <a:ext cx="10558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scapy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라이브러리를 이용해서 패킷 </a:t>
            </a:r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캡쳐후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traffic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저장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67197E1-3E08-8192-B39C-C53B2CE70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55182"/>
              </p:ext>
            </p:extLst>
          </p:nvPr>
        </p:nvGraphicFramePr>
        <p:xfrm>
          <a:off x="7462468" y="1510951"/>
          <a:ext cx="4172132" cy="308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816">
                  <a:extLst>
                    <a:ext uri="{9D8B030D-6E8A-4147-A177-3AD203B41FA5}">
                      <a16:colId xmlns:a16="http://schemas.microsoft.com/office/drawing/2014/main" val="1963224588"/>
                    </a:ext>
                  </a:extLst>
                </a:gridCol>
                <a:gridCol w="2763316">
                  <a:extLst>
                    <a:ext uri="{9D8B030D-6E8A-4147-A177-3AD203B41FA5}">
                      <a16:colId xmlns:a16="http://schemas.microsoft.com/office/drawing/2014/main" val="788652254"/>
                    </a:ext>
                  </a:extLst>
                </a:gridCol>
              </a:tblGrid>
              <a:tr h="513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local_time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14105"/>
                  </a:ext>
                </a:extLst>
              </a:tr>
              <a:tr h="513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proto_T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패킷의 프로토콜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45882"/>
                  </a:ext>
                </a:extLst>
              </a:tr>
              <a:tr h="513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layer_v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프로토콜의 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98474"/>
                  </a:ext>
                </a:extLst>
              </a:tr>
              <a:tr h="513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src_ip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송신지 </a:t>
                      </a:r>
                      <a:r>
                        <a:rPr lang="en-US" altLang="ko-KR" dirty="0" err="1"/>
                        <a:t>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37651"/>
                  </a:ext>
                </a:extLst>
              </a:tr>
              <a:tr h="513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dst_ip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수신지 </a:t>
                      </a:r>
                      <a:r>
                        <a:rPr lang="en-US" altLang="ko-KR" dirty="0" err="1"/>
                        <a:t>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5287"/>
                  </a:ext>
                </a:extLst>
              </a:tr>
              <a:tr h="513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pkt_size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패킷의 </a:t>
                      </a:r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0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6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047501" y="352936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888863" y="568379"/>
            <a:ext cx="40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백엔드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피어정보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7" name="그래픽 6" descr="문서 단색으로 채워진">
            <a:extLst>
              <a:ext uri="{FF2B5EF4-FFF2-40B4-BE49-F238E27FC236}">
                <a16:creationId xmlns:a16="http://schemas.microsoft.com/office/drawing/2014/main" id="{BA2452E5-DFD6-1B46-A07B-EF2E8A18A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533" y="1216094"/>
            <a:ext cx="516155" cy="516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91DC1-929A-543E-83DF-69177B8DDAE2}"/>
              </a:ext>
            </a:extLst>
          </p:cNvPr>
          <p:cNvSpPr txBox="1"/>
          <p:nvPr/>
        </p:nvSpPr>
        <p:spPr>
          <a:xfrm>
            <a:off x="426889" y="1817900"/>
            <a:ext cx="128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debug log</a:t>
            </a:r>
            <a:endParaRPr lang="ko-KR" altLang="en-US" dirty="0"/>
          </a:p>
        </p:txBody>
      </p:sp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AD70B77C-B39A-104E-89AC-691AF3C75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8211" y="1216094"/>
            <a:ext cx="516155" cy="516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48209A-79D2-4151-AB59-2C4B0CF1824D}"/>
              </a:ext>
            </a:extLst>
          </p:cNvPr>
          <p:cNvSpPr txBox="1"/>
          <p:nvPr/>
        </p:nvSpPr>
        <p:spPr>
          <a:xfrm>
            <a:off x="1682567" y="1817900"/>
            <a:ext cx="128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ONE 모바일POP" panose="00000500000000000000" pitchFamily="2" charset="-127"/>
              </a:rPr>
              <a:t>peer</a:t>
            </a:r>
            <a:endParaRPr lang="ko-KR" altLang="en-US" dirty="0"/>
          </a:p>
        </p:txBody>
      </p:sp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FB7BA9F1-A062-1EE9-267C-D79C6FFFF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871" y="1216094"/>
            <a:ext cx="516155" cy="516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639D0C-1369-DD7D-A30C-A03E14519088}"/>
              </a:ext>
            </a:extLst>
          </p:cNvPr>
          <p:cNvSpPr txBox="1"/>
          <p:nvPr/>
        </p:nvSpPr>
        <p:spPr>
          <a:xfrm>
            <a:off x="2824227" y="1817900"/>
            <a:ext cx="128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ONE 모바일POP" panose="00000500000000000000" pitchFamily="2" charset="-127"/>
              </a:rPr>
              <a:t>tracker</a:t>
            </a:r>
            <a:endParaRPr lang="ko-KR" altLang="en-US" dirty="0"/>
          </a:p>
        </p:txBody>
      </p:sp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8CA78A5C-FCAE-B21F-B923-88BB3691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69" y="3261462"/>
            <a:ext cx="516155" cy="5161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1FDEC8-EDB1-9CD2-ADFB-28C8CE1BB352}"/>
              </a:ext>
            </a:extLst>
          </p:cNvPr>
          <p:cNvSpPr txBox="1"/>
          <p:nvPr/>
        </p:nvSpPr>
        <p:spPr>
          <a:xfrm>
            <a:off x="1666525" y="3863268"/>
            <a:ext cx="128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ONE 모바일POP" panose="00000500000000000000" pitchFamily="2" charset="-127"/>
              </a:rPr>
              <a:t>data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8BDD-FAB8-8729-871B-33095A685B73}"/>
              </a:ext>
            </a:extLst>
          </p:cNvPr>
          <p:cNvCxnSpPr>
            <a:cxnSpLocks/>
          </p:cNvCxnSpPr>
          <p:nvPr/>
        </p:nvCxnSpPr>
        <p:spPr>
          <a:xfrm>
            <a:off x="1022207" y="2341390"/>
            <a:ext cx="904400" cy="816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AF0282-A5DA-0393-CEB6-E2FB6C67EDC9}"/>
              </a:ext>
            </a:extLst>
          </p:cNvPr>
          <p:cNvCxnSpPr>
            <a:cxnSpLocks/>
          </p:cNvCxnSpPr>
          <p:nvPr/>
        </p:nvCxnSpPr>
        <p:spPr>
          <a:xfrm flipH="1">
            <a:off x="2674408" y="2331076"/>
            <a:ext cx="794369" cy="827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655FD1-73BB-858E-91E2-1A48CF35D67A}"/>
              </a:ext>
            </a:extLst>
          </p:cNvPr>
          <p:cNvCxnSpPr>
            <a:cxnSpLocks/>
          </p:cNvCxnSpPr>
          <p:nvPr/>
        </p:nvCxnSpPr>
        <p:spPr>
          <a:xfrm>
            <a:off x="2326288" y="2341390"/>
            <a:ext cx="0" cy="816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67F4B878-B3A8-F9FE-2BD9-8C36C520B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92" y="1474171"/>
            <a:ext cx="6094901" cy="2457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2E5288-829A-2E44-C980-A0DEF43659D9}"/>
              </a:ext>
            </a:extLst>
          </p:cNvPr>
          <p:cNvSpPr txBox="1"/>
          <p:nvPr/>
        </p:nvSpPr>
        <p:spPr>
          <a:xfrm>
            <a:off x="816516" y="4952942"/>
            <a:ext cx="10558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zeronet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peer, </a:t>
            </a:r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traker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통해서</a:t>
            </a:r>
            <a:b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peer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정보가 들어있는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251942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3982051" y="341048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823413" y="556491"/>
            <a:ext cx="42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(main)</a:t>
            </a:r>
          </a:p>
        </p:txBody>
      </p:sp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808A4F13-259A-DE53-5527-AAC9946F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2360136"/>
            <a:ext cx="5128481" cy="242538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06E8DB-5844-A8ED-7EA9-559C2852C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25" y="2448877"/>
            <a:ext cx="4676775" cy="22479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0633E5-2F66-F3FE-3C08-EF041D46F7C9}"/>
              </a:ext>
            </a:extLst>
          </p:cNvPr>
          <p:cNvCxnSpPr>
            <a:cxnSpLocks/>
          </p:cNvCxnSpPr>
          <p:nvPr/>
        </p:nvCxnSpPr>
        <p:spPr>
          <a:xfrm>
            <a:off x="6029178" y="3572827"/>
            <a:ext cx="645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9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3865132" y="302767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706494" y="518210"/>
            <a:ext cx="42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(main)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06E8DB-5844-A8ED-7EA9-559C2852C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5" y="2305050"/>
            <a:ext cx="4676775" cy="224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367825-7F8D-4862-A565-F4621E604355}"/>
              </a:ext>
            </a:extLst>
          </p:cNvPr>
          <p:cNvSpPr txBox="1"/>
          <p:nvPr/>
        </p:nvSpPr>
        <p:spPr>
          <a:xfrm>
            <a:off x="6840906" y="2305050"/>
            <a:ext cx="353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흰색점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접속한적 있는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peer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B156C-8319-FFA8-2F53-2E5782E8EF00}"/>
              </a:ext>
            </a:extLst>
          </p:cNvPr>
          <p:cNvSpPr txBox="1"/>
          <p:nvPr/>
        </p:nvSpPr>
        <p:spPr>
          <a:xfrm>
            <a:off x="6840906" y="3244334"/>
            <a:ext cx="353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노란점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마우스가 올라가 있는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peer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F1AE8-F0AC-B8B5-5CDE-2B9747C8B894}"/>
              </a:ext>
            </a:extLst>
          </p:cNvPr>
          <p:cNvSpPr txBox="1"/>
          <p:nvPr/>
        </p:nvSpPr>
        <p:spPr>
          <a:xfrm>
            <a:off x="6840906" y="4183618"/>
            <a:ext cx="353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자신의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peer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4909C-25A4-6DFE-B4DE-F28D3F68AA25}"/>
              </a:ext>
            </a:extLst>
          </p:cNvPr>
          <p:cNvSpPr txBox="1"/>
          <p:nvPr/>
        </p:nvSpPr>
        <p:spPr>
          <a:xfrm>
            <a:off x="2618348" y="5513737"/>
            <a:ext cx="69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hover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기능을 통해서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상세 정보를 화면에서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17805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3865132" y="302767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706494" y="518210"/>
            <a:ext cx="42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3" name="그림 2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6E26C49-0A67-6898-B788-D1AD27A52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0" r="48430" b="5185"/>
          <a:stretch/>
        </p:blipFill>
        <p:spPr>
          <a:xfrm>
            <a:off x="3607369" y="1301684"/>
            <a:ext cx="4977262" cy="50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2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3865132" y="302767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706494" y="518210"/>
            <a:ext cx="42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2FA46-431C-9EFC-4D81-4ACC6F483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992223"/>
            <a:ext cx="7400830" cy="3114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CF939A-07AC-3BD8-9F55-2F0DCFD6756F}"/>
              </a:ext>
            </a:extLst>
          </p:cNvPr>
          <p:cNvSpPr txBox="1"/>
          <p:nvPr/>
        </p:nvSpPr>
        <p:spPr>
          <a:xfrm>
            <a:off x="8243374" y="2525085"/>
            <a:ext cx="347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(traffic amount)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트래픽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BBD18-AA85-BD47-AA05-45130A641023}"/>
              </a:ext>
            </a:extLst>
          </p:cNvPr>
          <p:cNvSpPr txBox="1"/>
          <p:nvPr/>
        </p:nvSpPr>
        <p:spPr>
          <a:xfrm>
            <a:off x="8243374" y="3614881"/>
            <a:ext cx="347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(country amount)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나라별 트래픽</a:t>
            </a:r>
          </a:p>
        </p:txBody>
      </p:sp>
    </p:spTree>
    <p:extLst>
      <p:ext uri="{BB962C8B-B14F-4D97-AF65-F5344CB8AC3E}">
        <p14:creationId xmlns:p14="http://schemas.microsoft.com/office/powerpoint/2010/main" val="420736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3865132" y="302767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706494" y="518210"/>
            <a:ext cx="42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8991FE-E84D-EB7A-AF11-6CC310BF0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7" y="2485287"/>
            <a:ext cx="7814707" cy="2878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610C87-8E32-4512-E4EC-522B5C77D4BB}"/>
              </a:ext>
            </a:extLst>
          </p:cNvPr>
          <p:cNvSpPr txBox="1"/>
          <p:nvPr/>
        </p:nvSpPr>
        <p:spPr>
          <a:xfrm>
            <a:off x="8714348" y="2525085"/>
            <a:ext cx="347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(protocol distribution)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프로토콜별 분포도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E81BD-11D3-EA8A-6728-DC9CEDC2B48D}"/>
              </a:ext>
            </a:extLst>
          </p:cNvPr>
          <p:cNvSpPr txBox="1"/>
          <p:nvPr/>
        </p:nvSpPr>
        <p:spPr>
          <a:xfrm>
            <a:off x="8714348" y="3788598"/>
            <a:ext cx="347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(traffic flow)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하루 시간대별 트래픽</a:t>
            </a:r>
          </a:p>
        </p:txBody>
      </p:sp>
    </p:spTree>
    <p:extLst>
      <p:ext uri="{BB962C8B-B14F-4D97-AF65-F5344CB8AC3E}">
        <p14:creationId xmlns:p14="http://schemas.microsoft.com/office/powerpoint/2010/main" val="426406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3865132" y="302767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706494" y="518210"/>
            <a:ext cx="42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41B3C-6799-7837-FB99-C2038E436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2308119"/>
            <a:ext cx="7721186" cy="2988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C44BB-395C-798E-13B9-4C2F86F427D4}"/>
              </a:ext>
            </a:extLst>
          </p:cNvPr>
          <p:cNvSpPr txBox="1"/>
          <p:nvPr/>
        </p:nvSpPr>
        <p:spPr>
          <a:xfrm>
            <a:off x="8469413" y="2525085"/>
            <a:ext cx="347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vs traffic flow)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송수신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갯수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9B7E7-2AA2-E52B-28CB-6243B97D1B41}"/>
              </a:ext>
            </a:extLst>
          </p:cNvPr>
          <p:cNvSpPr txBox="1"/>
          <p:nvPr/>
        </p:nvSpPr>
        <p:spPr>
          <a:xfrm>
            <a:off x="8469413" y="3788598"/>
            <a:ext cx="347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(tor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usage)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토르 브라우저 사용 유무</a:t>
            </a:r>
          </a:p>
        </p:txBody>
      </p:sp>
    </p:spTree>
    <p:extLst>
      <p:ext uri="{BB962C8B-B14F-4D97-AF65-F5344CB8AC3E}">
        <p14:creationId xmlns:p14="http://schemas.microsoft.com/office/powerpoint/2010/main" val="43243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A4079464-87FD-D9A4-F94B-E64A6BA80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001" y="2487653"/>
            <a:ext cx="516155" cy="516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D595D9-8540-F740-A970-46F2483F6575}"/>
              </a:ext>
            </a:extLst>
          </p:cNvPr>
          <p:cNvSpPr txBox="1"/>
          <p:nvPr/>
        </p:nvSpPr>
        <p:spPr>
          <a:xfrm>
            <a:off x="1602357" y="3089459"/>
            <a:ext cx="128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ONE 모바일POP" panose="00000500000000000000" pitchFamily="2" charset="-127"/>
              </a:rPr>
              <a:t>data</a:t>
            </a:r>
            <a:endParaRPr lang="ko-KR" altLang="en-US" dirty="0"/>
          </a:p>
        </p:txBody>
      </p:sp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2F44059E-255C-073A-69E3-F74FEDA30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5443" y="2487653"/>
            <a:ext cx="516155" cy="5161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FD4312-2C10-9136-AAB9-2FA5F9DB9ECC}"/>
              </a:ext>
            </a:extLst>
          </p:cNvPr>
          <p:cNvSpPr txBox="1"/>
          <p:nvPr/>
        </p:nvSpPr>
        <p:spPr>
          <a:xfrm>
            <a:off x="2889799" y="3089459"/>
            <a:ext cx="1287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traffic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F7ED8B4-92A6-2C69-169E-BF8B3F822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92" y="1832159"/>
            <a:ext cx="2933700" cy="25146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02C7A5-EC14-59B6-B1E7-91BE88C71777}"/>
              </a:ext>
            </a:extLst>
          </p:cNvPr>
          <p:cNvCxnSpPr>
            <a:cxnSpLocks/>
          </p:cNvCxnSpPr>
          <p:nvPr/>
        </p:nvCxnSpPr>
        <p:spPr>
          <a:xfrm>
            <a:off x="5074930" y="2915448"/>
            <a:ext cx="1853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5949B0-9B9B-EDB9-2C58-463E57256968}"/>
              </a:ext>
            </a:extLst>
          </p:cNvPr>
          <p:cNvSpPr txBox="1"/>
          <p:nvPr/>
        </p:nvSpPr>
        <p:spPr>
          <a:xfrm>
            <a:off x="2618348" y="5268327"/>
            <a:ext cx="69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traffic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프론트가 원하는 형식으로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전처리하여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F7B7DC-0A15-A557-D138-6E211625489C}"/>
              </a:ext>
            </a:extLst>
          </p:cNvPr>
          <p:cNvSpPr txBox="1"/>
          <p:nvPr/>
        </p:nvSpPr>
        <p:spPr>
          <a:xfrm>
            <a:off x="4033815" y="293959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FA867-7870-95FA-0BD1-5EBED5382C1F}"/>
              </a:ext>
            </a:extLst>
          </p:cNvPr>
          <p:cNvSpPr txBox="1"/>
          <p:nvPr/>
        </p:nvSpPr>
        <p:spPr>
          <a:xfrm>
            <a:off x="4875177" y="509402"/>
            <a:ext cx="4268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백엔드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68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192000" cy="612396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1D5A3-444D-43B4-AA5C-4A2BAAAA7C96}"/>
              </a:ext>
            </a:extLst>
          </p:cNvPr>
          <p:cNvSpPr txBox="1"/>
          <p:nvPr/>
        </p:nvSpPr>
        <p:spPr>
          <a:xfrm>
            <a:off x="0" y="13811"/>
            <a:ext cx="121919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DB837-5C9E-41CE-BBB8-A0808A8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28A4D-5FFD-415D-BDD9-135BC06E77E0}"/>
              </a:ext>
            </a:extLst>
          </p:cNvPr>
          <p:cNvSpPr txBox="1"/>
          <p:nvPr/>
        </p:nvSpPr>
        <p:spPr>
          <a:xfrm>
            <a:off x="1375507" y="1222215"/>
            <a:ext cx="9440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 및 역할 소개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프로젝트 주제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선정 이유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명세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Q&amp;A</a:t>
            </a:r>
            <a:endParaRPr lang="ko-KR" altLang="en-US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08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401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 구현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DDoS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A08BD3-43F5-CA92-F9F8-767B8C560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" y="2074070"/>
            <a:ext cx="10619874" cy="1613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8DDE88-DB75-9B77-45E2-D2A6ECE54D4C}"/>
              </a:ext>
            </a:extLst>
          </p:cNvPr>
          <p:cNvSpPr txBox="1"/>
          <p:nvPr/>
        </p:nvSpPr>
        <p:spPr>
          <a:xfrm>
            <a:off x="2618347" y="5059779"/>
            <a:ext cx="782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DDoS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시스템을 관리하는 페이지로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패킷캡처에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따른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DDoS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현황 파악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좌측에서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27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36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 및 역할 소개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57CD07-D24D-4DEF-718F-A1BEC533BCF6}"/>
              </a:ext>
            </a:extLst>
          </p:cNvPr>
          <p:cNvGrpSpPr/>
          <p:nvPr/>
        </p:nvGrpSpPr>
        <p:grpSpPr>
          <a:xfrm>
            <a:off x="246566" y="1707111"/>
            <a:ext cx="3899621" cy="2484945"/>
            <a:chOff x="3219938" y="1470697"/>
            <a:chExt cx="5142523" cy="304018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FD7F11E-24F7-D72B-0BB7-E5E5F404F784}"/>
                </a:ext>
              </a:extLst>
            </p:cNvPr>
            <p:cNvSpPr/>
            <p:nvPr/>
          </p:nvSpPr>
          <p:spPr>
            <a:xfrm>
              <a:off x="4044460" y="1470697"/>
              <a:ext cx="3493477" cy="30401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99051F-0A41-06A9-AF45-BC631B7B931F}"/>
                </a:ext>
              </a:extLst>
            </p:cNvPr>
            <p:cNvSpPr txBox="1"/>
            <p:nvPr/>
          </p:nvSpPr>
          <p:spPr>
            <a:xfrm>
              <a:off x="3219938" y="2766360"/>
              <a:ext cx="5142523" cy="1016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20174554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최성현</a:t>
              </a:r>
              <a:endPara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6E572B-967F-E0CD-9B49-BF369FB227B7}"/>
              </a:ext>
            </a:extLst>
          </p:cNvPr>
          <p:cNvGrpSpPr/>
          <p:nvPr/>
        </p:nvGrpSpPr>
        <p:grpSpPr>
          <a:xfrm>
            <a:off x="4146189" y="1707112"/>
            <a:ext cx="3899621" cy="2484945"/>
            <a:chOff x="3219938" y="1470697"/>
            <a:chExt cx="5142523" cy="304018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175DE46-6B4D-2ECC-C049-E06B9E593B66}"/>
                </a:ext>
              </a:extLst>
            </p:cNvPr>
            <p:cNvSpPr/>
            <p:nvPr/>
          </p:nvSpPr>
          <p:spPr>
            <a:xfrm>
              <a:off x="4044460" y="1470697"/>
              <a:ext cx="3493477" cy="30401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62D385-508A-1BC8-BD6A-A9244BF31ACA}"/>
                </a:ext>
              </a:extLst>
            </p:cNvPr>
            <p:cNvSpPr txBox="1"/>
            <p:nvPr/>
          </p:nvSpPr>
          <p:spPr>
            <a:xfrm>
              <a:off x="3219938" y="2766360"/>
              <a:ext cx="5142523" cy="1016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20184589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김소연</a:t>
              </a:r>
              <a:endPara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E33D5C-BE58-8830-4158-0DF7B78B7A9C}"/>
              </a:ext>
            </a:extLst>
          </p:cNvPr>
          <p:cNvGrpSpPr/>
          <p:nvPr/>
        </p:nvGrpSpPr>
        <p:grpSpPr>
          <a:xfrm>
            <a:off x="8085634" y="1707111"/>
            <a:ext cx="3899621" cy="2484945"/>
            <a:chOff x="3219938" y="1470697"/>
            <a:chExt cx="5142523" cy="304018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9C54280-9F25-7BA5-2F4E-BEF934FF8514}"/>
                </a:ext>
              </a:extLst>
            </p:cNvPr>
            <p:cNvSpPr/>
            <p:nvPr/>
          </p:nvSpPr>
          <p:spPr>
            <a:xfrm>
              <a:off x="4044460" y="1470697"/>
              <a:ext cx="3493477" cy="30401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D5D57D-F085-BBD0-7172-539D9BF942D9}"/>
                </a:ext>
              </a:extLst>
            </p:cNvPr>
            <p:cNvSpPr txBox="1"/>
            <p:nvPr/>
          </p:nvSpPr>
          <p:spPr>
            <a:xfrm>
              <a:off x="3219938" y="2766360"/>
              <a:ext cx="5142523" cy="1016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20184558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정희진</a:t>
              </a:r>
              <a:endPara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6E6D60-4DDF-30CF-367D-B434A22E3E24}"/>
              </a:ext>
            </a:extLst>
          </p:cNvPr>
          <p:cNvSpPr txBox="1"/>
          <p:nvPr/>
        </p:nvSpPr>
        <p:spPr>
          <a:xfrm>
            <a:off x="871808" y="4730686"/>
            <a:ext cx="2649135" cy="166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도구 제작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패킷 캡쳐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DDoS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DAC0BB-BFF0-B67D-9AC9-6147EA7B3AA8}"/>
              </a:ext>
            </a:extLst>
          </p:cNvPr>
          <p:cNvSpPr txBox="1"/>
          <p:nvPr/>
        </p:nvSpPr>
        <p:spPr>
          <a:xfrm>
            <a:off x="4771431" y="4728951"/>
            <a:ext cx="2649135" cy="166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[</a:t>
            </a:r>
            <a:r>
              <a:rPr lang="ko-KR" altLang="en-US" dirty="0" err="1"/>
              <a:t>벡엔드</a:t>
            </a:r>
            <a:r>
              <a:rPr lang="en-US" altLang="ko-KR" dirty="0"/>
              <a:t>]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웹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</a:t>
            </a:r>
            <a:r>
              <a:rPr lang="en-US" altLang="ko-KR" dirty="0"/>
              <a:t>(Django)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429415-92ED-47B2-352B-41A3547ECD8B}"/>
              </a:ext>
            </a:extLst>
          </p:cNvPr>
          <p:cNvSpPr txBox="1"/>
          <p:nvPr/>
        </p:nvSpPr>
        <p:spPr>
          <a:xfrm>
            <a:off x="8710875" y="4728950"/>
            <a:ext cx="2649135" cy="166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 페이지 구현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페이지 구현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52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주제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3343E-7DAC-4A08-A1DC-B7481C7CFC20}"/>
              </a:ext>
            </a:extLst>
          </p:cNvPr>
          <p:cNvSpPr txBox="1"/>
          <p:nvPr/>
        </p:nvSpPr>
        <p:spPr>
          <a:xfrm>
            <a:off x="2924905" y="1707113"/>
            <a:ext cx="6342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분산향웹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트래픽 탐지 모니터링 방안 제시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ED60846-0B4A-7A29-C9B5-042C563C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1" y="3275836"/>
            <a:ext cx="1317697" cy="1323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20FED5-78A2-BC71-E1BB-B44B10D5C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49" y="3275835"/>
            <a:ext cx="1317697" cy="13176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8B7BAE-3286-F8F2-FCC8-7830D1457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9328" y="3275836"/>
            <a:ext cx="1317697" cy="131769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258CFB-F6C8-9351-5CB4-81623375E1E4}"/>
              </a:ext>
            </a:extLst>
          </p:cNvPr>
          <p:cNvCxnSpPr/>
          <p:nvPr/>
        </p:nvCxnSpPr>
        <p:spPr>
          <a:xfrm>
            <a:off x="3753853" y="3934683"/>
            <a:ext cx="14323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6406FE-5AB8-4044-E276-E94B906C94AC}"/>
              </a:ext>
            </a:extLst>
          </p:cNvPr>
          <p:cNvCxnSpPr/>
          <p:nvPr/>
        </p:nvCxnSpPr>
        <p:spPr>
          <a:xfrm flipH="1">
            <a:off x="6978316" y="3934683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3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30068" y="331266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4971430" y="546709"/>
            <a:ext cx="287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선정한 이유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9AF398-0D71-4C97-4D38-D7171CE98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5" y="2825951"/>
            <a:ext cx="5844224" cy="3142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3B2247-CA5B-320D-ED60-4A3A1D478F06}"/>
              </a:ext>
            </a:extLst>
          </p:cNvPr>
          <p:cNvSpPr txBox="1"/>
          <p:nvPr/>
        </p:nvSpPr>
        <p:spPr>
          <a:xfrm>
            <a:off x="1699652" y="1537836"/>
            <a:ext cx="941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3.0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이란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p2p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 차세대 웹이 이슈가 되면서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3.0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시대가 </a:t>
            </a:r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왔을때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네트워크 공격을 대비할 수 있다고 생각</a:t>
            </a:r>
          </a:p>
        </p:txBody>
      </p:sp>
    </p:spTree>
    <p:extLst>
      <p:ext uri="{BB962C8B-B14F-4D97-AF65-F5344CB8AC3E}">
        <p14:creationId xmlns:p14="http://schemas.microsoft.com/office/powerpoint/2010/main" val="178252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A25A501-5E2F-4DCB-B64E-6B892F8D7A4F}"/>
              </a:ext>
            </a:extLst>
          </p:cNvPr>
          <p:cNvSpPr/>
          <p:nvPr/>
        </p:nvSpPr>
        <p:spPr>
          <a:xfrm>
            <a:off x="1" y="0"/>
            <a:ext cx="12192000" cy="612396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DB837-5C9E-41CE-BBB8-A0808A8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28A4D-5FFD-415D-BDD9-135BC06E77E0}"/>
              </a:ext>
            </a:extLst>
          </p:cNvPr>
          <p:cNvSpPr txBox="1"/>
          <p:nvPr/>
        </p:nvSpPr>
        <p:spPr>
          <a:xfrm>
            <a:off x="1375506" y="1151548"/>
            <a:ext cx="9440984" cy="476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 </a:t>
            </a:r>
            <a:r>
              <a:rPr lang="en-US" altLang="ko-KR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zeronet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이란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아키텍처 구조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세부 기능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-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패킷 캡처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- </a:t>
            </a:r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백엔드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</a:t>
            </a:r>
            <a:b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- </a:t>
            </a:r>
            <a:r>
              <a:rPr lang="en-US" altLang="ko-KR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ddos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F1E78-11B2-44B8-9B45-2B18B7127B5F}"/>
              </a:ext>
            </a:extLst>
          </p:cNvPr>
          <p:cNvSpPr txBox="1"/>
          <p:nvPr/>
        </p:nvSpPr>
        <p:spPr>
          <a:xfrm>
            <a:off x="4028217" y="75365"/>
            <a:ext cx="41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 내용 목차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zeronet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98DA8-9DA0-774D-0AFD-513C2655838F}"/>
              </a:ext>
            </a:extLst>
          </p:cNvPr>
          <p:cNvSpPr txBox="1"/>
          <p:nvPr/>
        </p:nvSpPr>
        <p:spPr>
          <a:xfrm>
            <a:off x="816516" y="1578217"/>
            <a:ext cx="10558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분산형 웹 서비스 중 하나로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Bitcoin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암호화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BitToreent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네트워크 방식을 통해 구성된 서비스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2CCEE-B901-BD1F-9019-C5BB10D746E3}"/>
              </a:ext>
            </a:extLst>
          </p:cNvPr>
          <p:cNvSpPr txBox="1"/>
          <p:nvPr/>
        </p:nvSpPr>
        <p:spPr>
          <a:xfrm>
            <a:off x="816515" y="2227669"/>
            <a:ext cx="10558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=&gt;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탈중앙화로 인한 기존 브라우저의 접근이 어렵고 검열방지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익명성이 제공되면서</a:t>
            </a:r>
            <a:b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차세대 웹이면서 동시에 </a:t>
            </a:r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다크웹의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성향을 띄고 있는 문제가 존재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4AC0A6-FC44-C84D-537C-CF213397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215" y="3274885"/>
            <a:ext cx="7187565" cy="30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611331" y="313211"/>
            <a:ext cx="925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452693" y="528654"/>
            <a:ext cx="256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zeronet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98DA8-9DA0-774D-0AFD-513C2655838F}"/>
              </a:ext>
            </a:extLst>
          </p:cNvPr>
          <p:cNvSpPr txBox="1"/>
          <p:nvPr/>
        </p:nvSpPr>
        <p:spPr>
          <a:xfrm>
            <a:off x="816512" y="1154398"/>
            <a:ext cx="10558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분산형 웹사이트는 </a:t>
            </a:r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해쉬단위로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웹 자원들이 관리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365B07-0E2A-6C2D-921F-C329721B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87" y="2215337"/>
            <a:ext cx="5047619" cy="14476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8B01FB-408F-12D5-26F0-07DE054F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0" y="3869189"/>
            <a:ext cx="4659055" cy="28211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CC1070-B59E-4424-EBD2-B4A7E99B5685}"/>
              </a:ext>
            </a:extLst>
          </p:cNvPr>
          <p:cNvSpPr txBox="1"/>
          <p:nvPr/>
        </p:nvSpPr>
        <p:spPr>
          <a:xfrm>
            <a:off x="823759" y="1616715"/>
            <a:ext cx="10558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사이트 </a:t>
            </a:r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접속시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사이트 구성을 위한 내부 자원들을 다운받고 폴더에 저장</a:t>
            </a:r>
          </a:p>
        </p:txBody>
      </p:sp>
    </p:spTree>
    <p:extLst>
      <p:ext uri="{BB962C8B-B14F-4D97-AF65-F5344CB8AC3E}">
        <p14:creationId xmlns:p14="http://schemas.microsoft.com/office/powerpoint/2010/main" val="309557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5137640" y="283398"/>
            <a:ext cx="92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AAC0-F69F-445D-B9F5-2DDDACE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F6E81-501C-4182-8B07-89772476E621}"/>
              </a:ext>
            </a:extLst>
          </p:cNvPr>
          <p:cNvSpPr txBox="1"/>
          <p:nvPr/>
        </p:nvSpPr>
        <p:spPr>
          <a:xfrm>
            <a:off x="5979002" y="498841"/>
            <a:ext cx="172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아키텍처 구조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2EE0DA6-98BF-BCE2-B8B5-49A715C4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24" y="3888248"/>
            <a:ext cx="1133987" cy="11390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F0568F-6244-A67A-23CC-40C5BDE6E592}"/>
              </a:ext>
            </a:extLst>
          </p:cNvPr>
          <p:cNvSpPr/>
          <p:nvPr/>
        </p:nvSpPr>
        <p:spPr>
          <a:xfrm>
            <a:off x="999613" y="1744221"/>
            <a:ext cx="6700598" cy="4112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B84B6-F071-90C4-EDD7-DE1C585A3AC6}"/>
              </a:ext>
            </a:extLst>
          </p:cNvPr>
          <p:cNvSpPr txBox="1"/>
          <p:nvPr/>
        </p:nvSpPr>
        <p:spPr>
          <a:xfrm>
            <a:off x="557400" y="1219065"/>
            <a:ext cx="165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</a:p>
        </p:txBody>
      </p:sp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A2CF475-1771-8D26-D599-DAFF85171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836" y="3881951"/>
            <a:ext cx="1133987" cy="11390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49FD6-B0B0-8AD1-CAC3-E4541F56F085}"/>
              </a:ext>
            </a:extLst>
          </p:cNvPr>
          <p:cNvSpPr txBox="1"/>
          <p:nvPr/>
        </p:nvSpPr>
        <p:spPr>
          <a:xfrm>
            <a:off x="9459473" y="5130187"/>
            <a:ext cx="165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peer)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292424-F73E-50F6-B90D-BE19E808AD42}"/>
              </a:ext>
            </a:extLst>
          </p:cNvPr>
          <p:cNvCxnSpPr>
            <a:cxnSpLocks/>
          </p:cNvCxnSpPr>
          <p:nvPr/>
        </p:nvCxnSpPr>
        <p:spPr>
          <a:xfrm>
            <a:off x="7395411" y="4464070"/>
            <a:ext cx="2325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3A9F152-CF2B-481B-8AD0-CB36AF1CA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55" y="3764216"/>
            <a:ext cx="1256784" cy="1256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701168-A9D3-1452-B0D9-8840CE5F5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20" y="1927626"/>
            <a:ext cx="1256784" cy="1256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804A76-84B3-CA57-12FB-5A37EB76C867}"/>
              </a:ext>
            </a:extLst>
          </p:cNvPr>
          <p:cNvSpPr txBox="1"/>
          <p:nvPr/>
        </p:nvSpPr>
        <p:spPr>
          <a:xfrm>
            <a:off x="3521556" y="3140179"/>
            <a:ext cx="165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모니터링 시스템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9201F-B281-2C4B-7A57-4F16B9B5F8FF}"/>
              </a:ext>
            </a:extLst>
          </p:cNvPr>
          <p:cNvSpPr txBox="1"/>
          <p:nvPr/>
        </p:nvSpPr>
        <p:spPr>
          <a:xfrm>
            <a:off x="1131169" y="4960910"/>
            <a:ext cx="176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(DDoS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 시스템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A7C739-B048-02C6-A2E4-7B2FFB9C2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52" y="2127985"/>
            <a:ext cx="753497" cy="75349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4DE50F-3470-B842-5131-DC491D155CAB}"/>
              </a:ext>
            </a:extLst>
          </p:cNvPr>
          <p:cNvCxnSpPr>
            <a:cxnSpLocks/>
          </p:cNvCxnSpPr>
          <p:nvPr/>
        </p:nvCxnSpPr>
        <p:spPr>
          <a:xfrm>
            <a:off x="5284179" y="2791230"/>
            <a:ext cx="904400" cy="816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98A4FDD-6FB6-5CEF-DEC0-59E72899D40E}"/>
              </a:ext>
            </a:extLst>
          </p:cNvPr>
          <p:cNvCxnSpPr>
            <a:cxnSpLocks/>
          </p:cNvCxnSpPr>
          <p:nvPr/>
        </p:nvCxnSpPr>
        <p:spPr>
          <a:xfrm flipV="1">
            <a:off x="1937100" y="3159946"/>
            <a:ext cx="0" cy="538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3816C6-931E-528A-59D8-568CFA8C92A7}"/>
              </a:ext>
            </a:extLst>
          </p:cNvPr>
          <p:cNvCxnSpPr>
            <a:cxnSpLocks/>
          </p:cNvCxnSpPr>
          <p:nvPr/>
        </p:nvCxnSpPr>
        <p:spPr>
          <a:xfrm flipH="1">
            <a:off x="2561209" y="2540223"/>
            <a:ext cx="765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8C9A3C-CD40-CA85-B8E1-B16720AF87E8}"/>
              </a:ext>
            </a:extLst>
          </p:cNvPr>
          <p:cNvSpPr txBox="1"/>
          <p:nvPr/>
        </p:nvSpPr>
        <p:spPr>
          <a:xfrm>
            <a:off x="1084916" y="2744938"/>
            <a:ext cx="176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탐지 로그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76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854</Words>
  <Application>Microsoft Office PowerPoint</Application>
  <PresentationFormat>와이드스크린</PresentationFormat>
  <Paragraphs>178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 ExtraBold</vt:lpstr>
      <vt:lpstr>나눔스퀘어</vt:lpstr>
      <vt:lpstr>Arial</vt:lpstr>
      <vt:lpstr>ONE 모바일POP</vt:lpstr>
      <vt:lpstr>나눔스퀘어_ac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김소연</cp:lastModifiedBy>
  <cp:revision>322</cp:revision>
  <dcterms:created xsi:type="dcterms:W3CDTF">2020-01-03T14:16:53Z</dcterms:created>
  <dcterms:modified xsi:type="dcterms:W3CDTF">2022-06-02T04:58:49Z</dcterms:modified>
</cp:coreProperties>
</file>