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531" r:id="rId2"/>
    <p:sldId id="558" r:id="rId3"/>
    <p:sldId id="603" r:id="rId4"/>
    <p:sldId id="604" r:id="rId5"/>
    <p:sldId id="605" r:id="rId6"/>
    <p:sldId id="606" r:id="rId7"/>
    <p:sldId id="620" r:id="rId8"/>
    <p:sldId id="607" r:id="rId9"/>
    <p:sldId id="621" r:id="rId10"/>
    <p:sldId id="622" r:id="rId11"/>
    <p:sldId id="608" r:id="rId12"/>
    <p:sldId id="614" r:id="rId13"/>
    <p:sldId id="609" r:id="rId14"/>
    <p:sldId id="615" r:id="rId15"/>
    <p:sldId id="616" r:id="rId16"/>
    <p:sldId id="617" r:id="rId17"/>
    <p:sldId id="623" r:id="rId18"/>
    <p:sldId id="624" r:id="rId19"/>
    <p:sldId id="625" r:id="rId20"/>
    <p:sldId id="6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50"/>
    <a:srgbClr val="080EFF"/>
    <a:srgbClr val="77CDC0"/>
    <a:srgbClr val="EBEFF7"/>
    <a:srgbClr val="061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7"/>
    <p:restoredTop sz="86902"/>
  </p:normalViewPr>
  <p:slideViewPr>
    <p:cSldViewPr snapToGrid="0" snapToObjects="1">
      <p:cViewPr>
        <p:scale>
          <a:sx n="137" d="100"/>
          <a:sy n="137" d="100"/>
        </p:scale>
        <p:origin x="8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F888-49C4-2749-BFDB-17EE75F36407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2290-80F2-564B-8A16-5443DD2B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909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030D-7F47-FF45-B8C4-CEC2470D3FFA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301363" y="1261993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7787" y="213870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聚类算法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77467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19176" y="181013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54808" y="252237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75900" y="220513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75901" y="274631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49870" y="204651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7111" y="268099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57576" y="220513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98955" y="165151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6196" y="290493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641" y="315063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算法过程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20450" y="181013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56082" y="252237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77174" y="220513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77175" y="274631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251144" y="204651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68385" y="268099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58850" y="220513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00229" y="165151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417470" y="290493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48915" y="315063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19176" y="461976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54808" y="533200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75900" y="501476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75901" y="555593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49870" y="485614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67111" y="549062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57576" y="501476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98955" y="446114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16196" y="571455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447641" y="5960263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91353" y="447825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26985" y="519048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48077" y="487324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548078" y="541442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422047" y="471462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39288" y="534910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429753" y="487324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271132" y="431963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588373" y="5573043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19818" y="581874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1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算法的一些特性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176" y="1443617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每一次迭代的复杂度</a:t>
            </a:r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2011" y="2245887"/>
            <a:ext cx="8454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 smtClean="0"/>
              <a:t>计算每个点到所有中心点的距离，把最近的距离记录下来并赋把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赋给当前的点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O()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?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400" dirty="0" smtClean="0"/>
              <a:t>针对每一个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里的点，计算其平均并作为这个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的新的中心点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O()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?</a:t>
            </a:r>
            <a:r>
              <a:rPr lang="zh-CN" altLang="en-US" sz="2400" dirty="0" smtClean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972826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关于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几个问题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7833" y="1734702"/>
            <a:ext cx="8454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一定会收敛吗？ 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不同的初始化结果，会不会带来不一样的结果？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K-Means</a:t>
            </a:r>
            <a:r>
              <a:rPr lang="zh-CN" altLang="en-US" sz="2400" dirty="0" smtClean="0"/>
              <a:t>的目标函数是什么？ 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如何选择？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52148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00514" y="367134"/>
            <a:ext cx="9839916" cy="6617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问题</a:t>
            </a:r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：是否一定会收敛？</a:t>
            </a:r>
            <a:endParaRPr lang="en-US" altLang="zh-CN" sz="37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2650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00514" y="367134"/>
            <a:ext cx="9839916" cy="6617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问题</a:t>
            </a:r>
            <a:r>
              <a:rPr lang="en-US" altLang="zh-CN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：不同的初始化是否带来不一样的结果？</a:t>
            </a:r>
            <a:endParaRPr lang="en-US" altLang="zh-CN" sz="37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3552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00514" y="367134"/>
            <a:ext cx="9839916" cy="6617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问题</a:t>
            </a:r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的目标函数</a:t>
            </a:r>
            <a:endParaRPr lang="en-US" altLang="zh-CN" sz="37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500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00514" y="367134"/>
            <a:ext cx="9839916" cy="6617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问题</a:t>
            </a:r>
            <a:r>
              <a:rPr lang="en-US" altLang="zh-CN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en-US" altLang="zh-CN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</a:t>
            </a:r>
            <a:r>
              <a:rPr lang="zh-CN" altLang="en-US" sz="3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值如何选择？</a:t>
            </a:r>
            <a:endParaRPr lang="en-US" altLang="zh-CN" sz="37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3818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1116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1955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7969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聚类分析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7888" y="1758506"/>
            <a:ext cx="701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无监督学习</a:t>
            </a:r>
            <a:r>
              <a:rPr lang="zh-CN" altLang="en-US" sz="2400" dirty="0" smtClean="0"/>
              <a:t>： 需要数据，但没有数据标签（</a:t>
            </a:r>
            <a:r>
              <a:rPr lang="en-US" altLang="zh-CN" sz="2400" dirty="0" smtClean="0"/>
              <a:t>label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47888" y="2676015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发现数据中的规律（模式）</a:t>
            </a:r>
            <a:endParaRPr lang="en-US" altLang="zh-CN" sz="2400" b="1" dirty="0" smtClean="0"/>
          </a:p>
          <a:p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用户分群</a:t>
            </a: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行为聚类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/>
              <a:t> </a:t>
            </a:r>
            <a:r>
              <a:rPr lang="mr-IN" altLang="zh-CN" sz="2400" dirty="0" smtClean="0"/>
              <a:t>…</a:t>
            </a:r>
            <a:r>
              <a:rPr lang="en-US" altLang="zh-C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8632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22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聚类分析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7218" y="145059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简单来讲，把相似的物体聚在一起</a:t>
            </a:r>
            <a:endParaRPr lang="en-US" altLang="zh-CN" sz="2400" dirty="0"/>
          </a:p>
        </p:txBody>
      </p:sp>
      <p:sp>
        <p:nvSpPr>
          <p:cNvPr id="4" name="Oval 3"/>
          <p:cNvSpPr/>
          <p:nvPr/>
        </p:nvSpPr>
        <p:spPr>
          <a:xfrm>
            <a:off x="4447051" y="2678631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059" y="3064296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95394" y="2938333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98977" y="3374276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78422" y="3300929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6825" y="2938333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60300" y="3426892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08034" y="3064296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3564" y="2757035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81731" y="3280064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17229" y="2882998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11752" y="3712382"/>
            <a:ext cx="251926" cy="251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49486" y="2394113"/>
            <a:ext cx="1651519" cy="1481621"/>
          </a:xfrm>
          <a:prstGeom prst="ellipse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3767" y="2560118"/>
            <a:ext cx="1651519" cy="1481621"/>
          </a:xfrm>
          <a:prstGeom prst="ellipse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7218" y="46075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如何评估相似性？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283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应用场景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6254" y="1238253"/>
            <a:ext cx="468429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dirty="0" smtClean="0"/>
              <a:t>图像分割： 把图像分成相似的区域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17" y="1941068"/>
            <a:ext cx="6472344" cy="40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535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3" y="2519567"/>
            <a:ext cx="7387893" cy="324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应用场景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4915" y="1434196"/>
            <a:ext cx="585609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00" dirty="0" smtClean="0"/>
              <a:t>用户分层： 把拥有</a:t>
            </a:r>
            <a:r>
              <a:rPr lang="zh-CN" altLang="en-US" sz="2300" smtClean="0"/>
              <a:t>类似兴趣的用户聚在一起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40510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3863" y="102476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循环迭代式</a:t>
            </a:r>
            <a:r>
              <a:rPr lang="zh-CN" altLang="en-US" sz="2400" b="1" smtClean="0"/>
              <a:t>的算法</a:t>
            </a:r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76414" y="2175870"/>
            <a:ext cx="792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随机选择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个点，作为初始中心点，每个点代表一个</a:t>
            </a:r>
            <a:r>
              <a:rPr lang="en-US" altLang="zh-CN" sz="2400" dirty="0" smtClean="0"/>
              <a:t>group.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68528" y="17142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初始化：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68528" y="32630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交替更新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11970" y="3839829"/>
            <a:ext cx="8454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dirty="0" smtClean="0"/>
              <a:t>计算每个点到所有中心点的距离，把最近的距离记录下来并赋把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赋给当前的点</a:t>
            </a:r>
            <a:endParaRPr lang="en-US" altLang="zh-CN" sz="2400" dirty="0" smtClean="0"/>
          </a:p>
          <a:p>
            <a:pPr marL="342900" indent="-342900">
              <a:buFontTx/>
              <a:buChar char="-"/>
            </a:pPr>
            <a:endParaRPr lang="en-US" altLang="zh-CN" sz="2400" dirty="0" smtClean="0"/>
          </a:p>
          <a:p>
            <a:r>
              <a:rPr lang="en-US" altLang="zh-CN" sz="2400" dirty="0" smtClean="0"/>
              <a:t>- </a:t>
            </a:r>
            <a:r>
              <a:rPr lang="zh-CN" altLang="en-US" sz="2400" dirty="0" smtClean="0"/>
              <a:t>  针对于每一个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里的点，计算其平均并作为这个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新的中心点。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26970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401615"/>
            <a:ext cx="2761862" cy="2604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11" y="401615"/>
            <a:ext cx="2547258" cy="2561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178" y="494935"/>
            <a:ext cx="2444622" cy="2468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009" y="525071"/>
            <a:ext cx="2547256" cy="2518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24" y="3381593"/>
            <a:ext cx="3100387" cy="2944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3989" y="3533027"/>
            <a:ext cx="2878189" cy="2641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2178" y="3533027"/>
            <a:ext cx="2687218" cy="25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222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19176" y="181013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54808" y="252237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75900" y="220513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75901" y="274631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49870" y="204651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7111" y="268099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57576" y="220513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98955" y="165151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6196" y="290493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641" y="315063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算法过程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20450" y="181013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56082" y="252237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77174" y="220513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77175" y="274631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251144" y="204651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68385" y="268099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58850" y="220513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00229" y="165151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417470" y="290493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48915" y="315063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19176" y="461976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54808" y="533200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75900" y="501476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75901" y="555593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49870" y="485614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67111" y="549062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57576" y="501476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98955" y="446114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16196" y="571455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447641" y="5960263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91353" y="447825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26985" y="519048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48077" y="487324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548078" y="541442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422047" y="471462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39288" y="534910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429753" y="487324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271132" y="431963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588373" y="5573043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19818" y="581874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636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19176" y="181013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54808" y="252237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75900" y="220513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75901" y="274631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49870" y="204651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67111" y="268099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57576" y="220513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98955" y="165151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6196" y="290493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641" y="315063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/>
          <p:cNvSpPr txBox="1"/>
          <p:nvPr/>
        </p:nvSpPr>
        <p:spPr>
          <a:xfrm>
            <a:off x="1519176" y="273828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算法过程</a:t>
            </a:r>
            <a:endParaRPr lang="en-US" altLang="zh-CN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20450" y="181013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56082" y="252237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77174" y="220513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77175" y="274631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251144" y="204651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68385" y="268099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58850" y="220513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00229" y="165151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417470" y="290493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48915" y="315063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19176" y="4619765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54808" y="533200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75900" y="501476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75901" y="555593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49870" y="485614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67111" y="549062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57576" y="501476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98955" y="4461144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16196" y="571455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447641" y="5960263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91353" y="4478251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26985" y="519048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48077" y="487324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548078" y="5414422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422047" y="4714626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39288" y="5349108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429753" y="4873247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271132" y="4319630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588373" y="5573043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19818" y="5818749"/>
            <a:ext cx="164842" cy="164842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04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38934</TotalTime>
  <Words>302</Words>
  <Application>Microsoft Macintosh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DengXian</vt:lpstr>
      <vt:lpstr>Mangal</vt:lpstr>
      <vt:lpstr>PingFang SC</vt:lpstr>
      <vt:lpstr>苹方 中等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Wenzhe</dc:creator>
  <cp:lastModifiedBy>Wenzhe Li</cp:lastModifiedBy>
  <cp:revision>400</cp:revision>
  <cp:lastPrinted>2019-04-18T03:52:32Z</cp:lastPrinted>
  <dcterms:created xsi:type="dcterms:W3CDTF">2018-12-08T11:02:37Z</dcterms:created>
  <dcterms:modified xsi:type="dcterms:W3CDTF">2019-07-17T01:07:59Z</dcterms:modified>
</cp:coreProperties>
</file>