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531" r:id="rId2"/>
    <p:sldId id="532" r:id="rId3"/>
    <p:sldId id="534" r:id="rId4"/>
    <p:sldId id="535" r:id="rId5"/>
    <p:sldId id="536" r:id="rId6"/>
    <p:sldId id="537" r:id="rId7"/>
    <p:sldId id="538" r:id="rId8"/>
    <p:sldId id="539" r:id="rId9"/>
    <p:sldId id="541" r:id="rId10"/>
    <p:sldId id="542" r:id="rId11"/>
    <p:sldId id="543" r:id="rId12"/>
    <p:sldId id="544" r:id="rId13"/>
    <p:sldId id="545" r:id="rId14"/>
    <p:sldId id="546" r:id="rId15"/>
    <p:sldId id="533" r:id="rId16"/>
    <p:sldId id="547" r:id="rId17"/>
    <p:sldId id="548" r:id="rId18"/>
    <p:sldId id="549" r:id="rId19"/>
    <p:sldId id="550" r:id="rId20"/>
    <p:sldId id="551" r:id="rId21"/>
    <p:sldId id="5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50"/>
    <a:srgbClr val="080EFF"/>
    <a:srgbClr val="77CDC0"/>
    <a:srgbClr val="EBEFF7"/>
    <a:srgbClr val="06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/>
    <p:restoredTop sz="86902"/>
  </p:normalViewPr>
  <p:slideViewPr>
    <p:cSldViewPr snapToGrid="0" snapToObjects="1">
      <p:cViewPr>
        <p:scale>
          <a:sx n="137" d="100"/>
          <a:sy n="137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F888-49C4-2749-BFDB-17EE75F36407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2290-80F2-564B-8A16-5443DD2B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909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030D-7F47-FF45-B8C4-CEC2470D3FFA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F55D-B2B7-4840-810A-605A260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1301363" y="1261993"/>
            <a:ext cx="9839916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11315E"/>
                </a:solidFill>
              </a:defRPr>
            </a:lvl1pPr>
          </a:lstStyle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K-Means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算法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787" y="213870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聚类算法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77467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04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88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55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5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9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36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01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67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75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3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304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98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57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032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02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174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50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096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708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38955</TotalTime>
  <Words>5</Words>
  <Application>Microsoft Macintosh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PingFang SC</vt:lpstr>
      <vt:lpstr>苹方 中等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Wenzhe</dc:creator>
  <cp:lastModifiedBy>Wenzhe Li</cp:lastModifiedBy>
  <cp:revision>403</cp:revision>
  <cp:lastPrinted>2019-04-18T03:52:32Z</cp:lastPrinted>
  <dcterms:created xsi:type="dcterms:W3CDTF">2018-12-08T11:02:37Z</dcterms:created>
  <dcterms:modified xsi:type="dcterms:W3CDTF">2019-07-18T05:33:35Z</dcterms:modified>
</cp:coreProperties>
</file>