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12/12/17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 7275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Dongqi Guo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9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Basic Topics</a:t>
            </a:r>
          </a:p>
          <a:p>
            <a:endParaRPr lang="en-US" dirty="0" smtClean="0"/>
          </a:p>
          <a:p>
            <a:r>
              <a:rPr lang="en-US" dirty="0" smtClean="0"/>
              <a:t>Binning Pattern</a:t>
            </a:r>
          </a:p>
          <a:p>
            <a:r>
              <a:rPr lang="en-US" dirty="0" err="1" smtClean="0"/>
              <a:t>Patitioning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Top N</a:t>
            </a:r>
          </a:p>
          <a:p>
            <a:r>
              <a:rPr lang="en-US" dirty="0" smtClean="0"/>
              <a:t>Sentimental Analysis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Advanced Topics</a:t>
            </a:r>
          </a:p>
          <a:p>
            <a:endParaRPr lang="en-US" dirty="0" smtClean="0"/>
          </a:p>
          <a:p>
            <a:r>
              <a:rPr lang="en-US" dirty="0" smtClean="0"/>
              <a:t>Spark K-Means</a:t>
            </a:r>
          </a:p>
          <a:p>
            <a:r>
              <a:rPr lang="en-US" smtClean="0"/>
              <a:t>Storm Sentimental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31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</TotalTime>
  <Words>24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INFO 7275 Final Project</vt:lpstr>
      <vt:lpstr>Topics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7275 Final Project</dc:title>
  <dc:creator>Dongqi Guo</dc:creator>
  <cp:lastModifiedBy>Dongqi Guo</cp:lastModifiedBy>
  <cp:revision>1</cp:revision>
  <dcterms:created xsi:type="dcterms:W3CDTF">2017-12-12T14:45:33Z</dcterms:created>
  <dcterms:modified xsi:type="dcterms:W3CDTF">2017-12-12T14:49:03Z</dcterms:modified>
</cp:coreProperties>
</file>