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2F51091-8F85-4500-9286-1652976CF2E2}" type="datetimeFigureOut">
              <a:rPr lang="ko-KR" altLang="en-US" smtClean="0"/>
              <a:t>2015-12-14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5D05DF-62B4-4984-B105-39B8B9D329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4684243"/>
            <a:ext cx="8458200" cy="1222375"/>
          </a:xfrm>
        </p:spPr>
        <p:txBody>
          <a:bodyPr>
            <a:normAutofit/>
          </a:bodyPr>
          <a:lstStyle/>
          <a:p>
            <a:pPr algn="r"/>
            <a:r>
              <a:rPr lang="ko-KR" altLang="en-US" sz="5000" dirty="0" smtClean="0"/>
              <a:t>전진 앞으로</a:t>
            </a:r>
            <a:r>
              <a:rPr lang="en-US" altLang="ko-KR" sz="5000" dirty="0"/>
              <a:t>!</a:t>
            </a: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58200" cy="914400"/>
          </a:xfrm>
        </p:spPr>
        <p:txBody>
          <a:bodyPr/>
          <a:lstStyle/>
          <a:p>
            <a:pPr algn="r"/>
            <a:r>
              <a:rPr lang="en-US" altLang="ko-KR" dirty="0" smtClean="0"/>
              <a:t>2012180002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0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실제 개발 범위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833446"/>
              </p:ext>
            </p:extLst>
          </p:nvPr>
        </p:nvGraphicFramePr>
        <p:xfrm>
          <a:off x="251520" y="1340768"/>
          <a:ext cx="8686800" cy="526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928"/>
                <a:gridCol w="3972272"/>
                <a:gridCol w="1913656"/>
                <a:gridCol w="981944"/>
              </a:tblGrid>
              <a:tr h="256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최소 범위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실제개발 완료범위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진척도</a:t>
                      </a:r>
                      <a:endParaRPr lang="ko-KR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 컨트롤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키보드 방향키로 전진만 할</a:t>
                      </a:r>
                      <a:r>
                        <a:rPr lang="ko-KR" altLang="en-US" sz="1200" baseline="0" dirty="0" smtClean="0"/>
                        <a:t> 수 있음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err="1" smtClean="0"/>
                        <a:t>횡스크롤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키보드 방향키로  전진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캐릭터 기술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Z</a:t>
                      </a:r>
                      <a:r>
                        <a:rPr lang="ko-KR" altLang="en-US" sz="1200" dirty="0" smtClean="0"/>
                        <a:t>키 </a:t>
                      </a:r>
                      <a:r>
                        <a:rPr lang="ko-KR" altLang="en-US" sz="1200" dirty="0" err="1" smtClean="0"/>
                        <a:t>입력시</a:t>
                      </a:r>
                      <a:r>
                        <a:rPr lang="ko-KR" altLang="en-US" sz="1200" dirty="0" smtClean="0"/>
                        <a:t> 플레이어의 캐릭터가 칼로 공격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캐릭터를 따라다니는 아군오브젝트는 자동 공격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Z</a:t>
                      </a:r>
                      <a:r>
                        <a:rPr lang="ko-KR" altLang="en-US" sz="1200" dirty="0" smtClean="0"/>
                        <a:t>키 입력 시 플레이어 캐릭터 공격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50%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맵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스테이지는 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초장 배수의 진</a:t>
                      </a:r>
                      <a:r>
                        <a:rPr lang="en-US" altLang="ko-KR" sz="1200" dirty="0" smtClean="0"/>
                        <a:t>, 2</a:t>
                      </a:r>
                      <a:r>
                        <a:rPr lang="ko-KR" altLang="en-US" sz="1200" dirty="0" smtClean="0"/>
                        <a:t>장 반격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dirty="0" smtClean="0"/>
                        <a:t>장 승기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최종장</a:t>
                      </a:r>
                      <a:r>
                        <a:rPr lang="ko-KR" altLang="en-US" sz="1200" baseline="0" dirty="0" smtClean="0"/>
                        <a:t> 결전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스테이지는 </a:t>
                      </a:r>
                      <a:r>
                        <a:rPr lang="ko-KR" altLang="en-US" sz="1200" baseline="0" dirty="0" err="1" smtClean="0"/>
                        <a:t>횡스크롤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맵으로</a:t>
                      </a:r>
                      <a:r>
                        <a:rPr lang="ko-KR" altLang="en-US" sz="1200" baseline="0" dirty="0" smtClean="0"/>
                        <a:t> 구현 캐릭터는 움직이는 모션을 취하고 배경이 이동한다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개의 스테이지 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보스 미 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횡 스크롤 배경의 이동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90%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적 </a:t>
                      </a:r>
                      <a:r>
                        <a:rPr lang="en-US" altLang="ko-KR" sz="1500" dirty="0" smtClean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적은</a:t>
                      </a:r>
                      <a:r>
                        <a:rPr lang="ko-KR" altLang="en-US" sz="1200" baseline="0" dirty="0" smtClean="0"/>
                        <a:t> 근접 공격 오브젝트는 플레이어의 캐릭터를 향해 달려와 캐릭터를 공격한다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원거리 공격 오브젝트는 어느 정도의 거리를 두고 공격한다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근거리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원거리 적 오브젝트 구현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난이도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스테이지를 올라갈수록 적들의 체력과 공격력이 상승하고 </a:t>
                      </a:r>
                      <a:r>
                        <a:rPr lang="ko-KR" altLang="en-US" sz="1200" dirty="0" err="1" smtClean="0"/>
                        <a:t>몹의</a:t>
                      </a:r>
                      <a:r>
                        <a:rPr lang="ko-KR" altLang="en-US" sz="1200" dirty="0" smtClean="0"/>
                        <a:t> 숫자가 늘어난다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스테이지가 올라갈수록 적의 체력 공격력 상승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적 </a:t>
                      </a:r>
                      <a:r>
                        <a:rPr lang="ko-KR" altLang="en-US" sz="1200" dirty="0" err="1" smtClean="0"/>
                        <a:t>몹의</a:t>
                      </a:r>
                      <a:r>
                        <a:rPr lang="ko-KR" altLang="en-US" sz="1200" dirty="0" smtClean="0"/>
                        <a:t> 숫자는 그대로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90%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게임 기능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사기</a:t>
                      </a:r>
                      <a:r>
                        <a:rPr lang="ko-KR" altLang="en-US" sz="1200" baseline="0" dirty="0" smtClean="0"/>
                        <a:t> 게이지는 처음시작 할 때 </a:t>
                      </a:r>
                      <a:r>
                        <a:rPr lang="en-US" altLang="ko-KR" sz="1200" baseline="0" dirty="0" smtClean="0"/>
                        <a:t>50:50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시간 안에 요충지 돌파 시 사기가 시간이 갈수록 증가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 그러지 못 할 경우 감소하며 사기가 증가하면 아군의 체력 및 공격력 증가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그렇지 못 할 경우 체력과 공격력 감소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체력 감소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처치한 적 오브젝트 카운트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사기 시스템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체력 감소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체력 게이지 구현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처치한 적 오브젝트 카운트</a:t>
                      </a:r>
                      <a:endParaRPr lang="en-US" altLang="ko-KR" sz="1200" baseline="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칼 휘두르는 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죽을 때 비명소리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함성소리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피격소리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화살소리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배경음악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등 </a:t>
                      </a:r>
                      <a:r>
                        <a:rPr lang="en-US" altLang="ko-KR" sz="1200" baseline="0" dirty="0" smtClean="0"/>
                        <a:t>6</a:t>
                      </a:r>
                      <a:r>
                        <a:rPr lang="ko-KR" altLang="en-US" sz="1200" baseline="0" dirty="0" smtClean="0"/>
                        <a:t>종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애니메이션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화살 쏘는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칼 휘두르는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진격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등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종 이상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종</a:t>
                      </a:r>
                      <a:r>
                        <a:rPr lang="en-US" altLang="ko-KR" sz="1200" dirty="0" smtClean="0"/>
                        <a:t>(+</a:t>
                      </a:r>
                      <a:r>
                        <a:rPr lang="ko-KR" altLang="en-US" sz="1200" dirty="0" smtClean="0"/>
                        <a:t>죽는 모션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59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</TotalTime>
  <Words>259</Words>
  <Application>Microsoft Office PowerPoint</Application>
  <PresentationFormat>화면 슬라이드 쇼(4:3)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트렉</vt:lpstr>
      <vt:lpstr>전진 앞으로!</vt:lpstr>
      <vt:lpstr>실제 개발 범위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</cp:revision>
  <dcterms:created xsi:type="dcterms:W3CDTF">2015-12-13T16:09:04Z</dcterms:created>
  <dcterms:modified xsi:type="dcterms:W3CDTF">2015-12-13T17:16:32Z</dcterms:modified>
</cp:coreProperties>
</file>