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279982-4AB0-4443-AF48-008526811D50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50E1667-9E9A-41C5-954C-3BC14F2DEC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31640" y="4869161"/>
            <a:ext cx="7704856" cy="100811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게임공학과 </a:t>
            </a:r>
            <a:r>
              <a:rPr lang="en-US" altLang="ko-KR" sz="4000" dirty="0" smtClean="0"/>
              <a:t>2012180002 </a:t>
            </a:r>
            <a:r>
              <a:rPr lang="ko-KR" altLang="en-US" sz="4000" dirty="0" smtClean="0"/>
              <a:t>권준범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573016"/>
            <a:ext cx="7848872" cy="2837671"/>
          </a:xfrm>
        </p:spPr>
        <p:txBody>
          <a:bodyPr/>
          <a:lstStyle/>
          <a:p>
            <a:r>
              <a:rPr lang="ko-KR" altLang="en-US" dirty="0" smtClean="0"/>
              <a:t>플레이어의 조작은 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멈춤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공격만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제한 시간 </a:t>
            </a:r>
            <a:r>
              <a:rPr lang="ko-KR" altLang="en-US" dirty="0"/>
              <a:t>안</a:t>
            </a:r>
            <a:r>
              <a:rPr lang="ko-KR" altLang="en-US" dirty="0" smtClean="0"/>
              <a:t>에 요충지를 돌파하면 사기상승</a:t>
            </a:r>
            <a:r>
              <a:rPr lang="en-US" altLang="ko-KR" dirty="0" smtClean="0"/>
              <a:t>~!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15417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적을 향하여 돌격 앞으로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~!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2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63992"/>
              </p:ext>
            </p:extLst>
          </p:nvPr>
        </p:nvGraphicFramePr>
        <p:xfrm>
          <a:off x="251520" y="1268760"/>
          <a:ext cx="86868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928"/>
                <a:gridCol w="3972272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최소 범위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추가 범위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컨트롤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키보드 방향키로 전진만 할</a:t>
                      </a:r>
                      <a:r>
                        <a:rPr lang="ko-KR" altLang="en-US" sz="1200" baseline="0" dirty="0" smtClean="0"/>
                        <a:t> 수 있음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걷고 뛰는 것을 구분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기술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Z</a:t>
                      </a:r>
                      <a:r>
                        <a:rPr lang="ko-KR" altLang="en-US" sz="1200" dirty="0" smtClean="0"/>
                        <a:t>키 </a:t>
                      </a:r>
                      <a:r>
                        <a:rPr lang="ko-KR" altLang="en-US" sz="1200" dirty="0" err="1" smtClean="0"/>
                        <a:t>입력시</a:t>
                      </a:r>
                      <a:r>
                        <a:rPr lang="ko-KR" altLang="en-US" sz="1200" dirty="0" smtClean="0"/>
                        <a:t> 플레이어의 캐릭터가 칼로 공격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캐릭터를 따라다니는 아군오브젝트는 자동 공격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키로 플레이가 범위 공격 스킬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시전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보스전에서</a:t>
                      </a:r>
                      <a:r>
                        <a:rPr lang="ko-KR" altLang="en-US" sz="1200" baseline="0" dirty="0" smtClean="0"/>
                        <a:t> 타이밍에 맞게 공격 키를 누르면 카운터가 됨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맵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스테이지는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초장 배수의 진</a:t>
                      </a:r>
                      <a:r>
                        <a:rPr lang="en-US" altLang="ko-KR" sz="1200" dirty="0" smtClean="0"/>
                        <a:t>, 2</a:t>
                      </a:r>
                      <a:r>
                        <a:rPr lang="ko-KR" altLang="en-US" sz="1200" dirty="0" smtClean="0"/>
                        <a:t>장 반격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장 승기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최종장</a:t>
                      </a:r>
                      <a:r>
                        <a:rPr lang="ko-KR" altLang="en-US" sz="1200" baseline="0" dirty="0" smtClean="0"/>
                        <a:t> 결전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스테이지는 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맵으로</a:t>
                      </a:r>
                      <a:r>
                        <a:rPr lang="ko-KR" altLang="en-US" sz="1200" baseline="0" dirty="0" smtClean="0"/>
                        <a:t> 구현 캐릭터는 움직이는 모션을 취하고 배경이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최종장</a:t>
                      </a:r>
                      <a:r>
                        <a:rPr lang="ko-KR" altLang="en-US" sz="1200" dirty="0" smtClean="0"/>
                        <a:t> 이후 적의</a:t>
                      </a:r>
                      <a:r>
                        <a:rPr lang="ko-KR" altLang="en-US" sz="1200" baseline="0" dirty="0" smtClean="0"/>
                        <a:t> 수도까지 공략하는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적 </a:t>
                      </a:r>
                      <a:r>
                        <a:rPr lang="en-US" altLang="ko-KR" sz="1500" dirty="0" smtClean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적은</a:t>
                      </a:r>
                      <a:r>
                        <a:rPr lang="ko-KR" altLang="en-US" sz="1200" baseline="0" dirty="0" smtClean="0"/>
                        <a:t> 근접 공격 오브젝트는 플레이어의 캐릭터를 향해 달려와 캐릭터를 공격한다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원거리 공격 오브젝트는 어느 정도의 거리를 두고 공격한다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플레이어가 공격하면 </a:t>
                      </a:r>
                      <a:r>
                        <a:rPr lang="ko-KR" altLang="en-US" sz="1200" dirty="0" err="1" smtClean="0"/>
                        <a:t>넉백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뒤에도 적이 나옴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기마병이나 </a:t>
                      </a:r>
                      <a:r>
                        <a:rPr lang="ko-KR" altLang="en-US" sz="1200" dirty="0" err="1" smtClean="0"/>
                        <a:t>창병과</a:t>
                      </a:r>
                      <a:r>
                        <a:rPr lang="ko-KR" altLang="en-US" sz="1200" dirty="0" smtClean="0"/>
                        <a:t> 같이 적 오브젝트 종류도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난이도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스테이지를 올라갈수록 적들의 체력과 공격력이 상승하고 </a:t>
                      </a:r>
                      <a:r>
                        <a:rPr lang="ko-KR" altLang="en-US" sz="1200" dirty="0" err="1" smtClean="0"/>
                        <a:t>몹의</a:t>
                      </a:r>
                      <a:r>
                        <a:rPr lang="ko-KR" altLang="en-US" sz="1200" dirty="0" smtClean="0"/>
                        <a:t> 숫자가 늘어난다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스테이지마다 중간 보스를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스테이지가 올라갈수록 중간보스의 </a:t>
                      </a:r>
                      <a:r>
                        <a:rPr lang="ko-KR" altLang="en-US" sz="1200" dirty="0" err="1" smtClean="0"/>
                        <a:t>체력및</a:t>
                      </a:r>
                      <a:r>
                        <a:rPr lang="ko-KR" altLang="en-US" sz="1200" dirty="0" smtClean="0"/>
                        <a:t> 공격력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게임 기능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사기</a:t>
                      </a:r>
                      <a:r>
                        <a:rPr lang="ko-KR" altLang="en-US" sz="1200" baseline="0" dirty="0" smtClean="0"/>
                        <a:t> 게이지는 처음시작 할 때 </a:t>
                      </a:r>
                      <a:r>
                        <a:rPr lang="en-US" altLang="ko-KR" sz="1200" baseline="0" dirty="0" smtClean="0"/>
                        <a:t>50:50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시간 안에 요충지 돌파 시 사기가 시간이 갈수록 증가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그러지 못 할 경우 감소하며 사기가 증가하면 아군의 체력 및 공격력 증가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그렇지 못 할 경우 체력과 공격력 감소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체력 감소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처치한 적 오브젝트 카운트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스테이지마다 아군 오브젝트 변경가능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무기의 종류 변경 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플레이어</a:t>
                      </a:r>
                      <a:r>
                        <a:rPr lang="ko-KR" altLang="en-US" sz="1200" baseline="0" dirty="0" smtClean="0"/>
                        <a:t> 캐릭터를 </a:t>
                      </a:r>
                      <a:r>
                        <a:rPr lang="en-US" altLang="ko-KR" sz="1200" baseline="0" dirty="0" smtClean="0"/>
                        <a:t>skill point</a:t>
                      </a:r>
                      <a:r>
                        <a:rPr lang="ko-KR" altLang="en-US" sz="1200" baseline="0" dirty="0" smtClean="0"/>
                        <a:t>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능력치</a:t>
                      </a:r>
                      <a:r>
                        <a:rPr lang="ko-KR" altLang="en-US" sz="1200" dirty="0" smtClean="0"/>
                        <a:t> 증가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칼 휘두르는 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죽을 때 비명소리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함성소리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피격소리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화살소리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배경음악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6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애니메이션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화살 쏘는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칼 휘두르는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진격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아군 오브젝트마다 승리 모션 추가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57019"/>
              </p:ext>
            </p:extLst>
          </p:nvPr>
        </p:nvGraphicFramePr>
        <p:xfrm>
          <a:off x="179512" y="908720"/>
          <a:ext cx="8686800" cy="5786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4832"/>
                <a:gridCol w="845368"/>
                <a:gridCol w="6886600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(9.27~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아군 오브젝트 움직임 구현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첫 스테이지 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(80%) </a:t>
                      </a:r>
                      <a:r>
                        <a:rPr lang="ko-KR" altLang="en-US" sz="1400" dirty="0" smtClean="0"/>
                        <a:t>첫 스테이지</a:t>
                      </a:r>
                      <a:r>
                        <a:rPr lang="ko-KR" altLang="en-US" sz="1400" baseline="0" dirty="0" smtClean="0"/>
                        <a:t> 구현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아군 오브젝트 움직임 </a:t>
                      </a:r>
                      <a:r>
                        <a:rPr lang="ko-KR" altLang="en-US" sz="1400" baseline="0" dirty="0" smtClean="0"/>
                        <a:t>구현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(10.5~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적 오브젝트 움직임 구현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원거리 공격 오브젝트의</a:t>
                      </a:r>
                      <a:r>
                        <a:rPr lang="ko-KR" altLang="en-US" sz="1400" baseline="0" dirty="0" smtClean="0"/>
                        <a:t> 화살 구현 </a:t>
                      </a:r>
                      <a:endParaRPr lang="ko-KR" altLang="en-US" sz="14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(100%) </a:t>
                      </a:r>
                      <a:r>
                        <a:rPr lang="ko-KR" altLang="en-US" sz="1400" dirty="0" smtClean="0"/>
                        <a:t>적 오브젝트 움직임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화살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(10.12~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10.18)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충돌 체크 구현 및 공격력에 의한 체력 감소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(100%) </a:t>
                      </a:r>
                      <a:r>
                        <a:rPr lang="ko-KR" altLang="en-US" sz="1400" baseline="0" dirty="0" smtClean="0"/>
                        <a:t>충돌 체크 구현 및 공격력에 의한 체력 감소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(10.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19~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10.25)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사기 시스템 에 의한 공격력과 체력 증감 구현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일정 시간의 요충지 돌파 시와 돌파 실패 시 각각 적용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aseline="0" dirty="0" smtClean="0"/>
                        <a:t>(50%) </a:t>
                      </a:r>
                      <a:r>
                        <a:rPr lang="ko-KR" altLang="en-US" sz="1400" baseline="0" dirty="0" smtClean="0"/>
                        <a:t>사기 시스템에 의한 공격력 체력 증가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클리어시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이동 구현 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오브젝트 체력 게이지 </a:t>
                      </a:r>
                      <a:r>
                        <a:rPr lang="ko-KR" altLang="en-US" sz="1400" baseline="0" dirty="0" err="1" smtClean="0"/>
                        <a:t>렌더링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개 </a:t>
                      </a:r>
                      <a:r>
                        <a:rPr lang="ko-KR" altLang="en-US" sz="1400" baseline="0" dirty="0" err="1" smtClean="0"/>
                        <a:t>맵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게임시작 화면 및 메뉴 구현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지금까지의 진행 사항</a:t>
                      </a:r>
                      <a:r>
                        <a:rPr lang="ko-KR" altLang="en-US" sz="1400" baseline="0" dirty="0" smtClean="0"/>
                        <a:t> 중 부족한 것 보충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보스의 움직임 및 충돌 체크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시작</a:t>
                      </a:r>
                      <a:r>
                        <a:rPr lang="ko-KR" altLang="en-US" sz="1400" baseline="0" dirty="0" smtClean="0"/>
                        <a:t> 및 종료 구현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밸런스  조절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 </a:t>
                      </a:r>
                      <a:r>
                        <a:rPr lang="ko-KR" altLang="en-US" sz="1400" dirty="0" smtClean="0"/>
                        <a:t>최종 점검 및 </a:t>
                      </a:r>
                      <a:r>
                        <a:rPr lang="ko-KR" altLang="en-US" sz="140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3046"/>
            <a:ext cx="8686800" cy="4428195"/>
          </a:xfrm>
        </p:spPr>
      </p:pic>
    </p:spTree>
    <p:extLst>
      <p:ext uri="{BB962C8B-B14F-4D97-AF65-F5344CB8AC3E}">
        <p14:creationId xmlns:p14="http://schemas.microsoft.com/office/powerpoint/2010/main" val="7526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54753"/>
              </p:ext>
            </p:extLst>
          </p:nvPr>
        </p:nvGraphicFramePr>
        <p:xfrm>
          <a:off x="304800" y="1554163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248"/>
                <a:gridCol w="3987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 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대비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일정은 잘 지켰는가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</a:t>
                      </a:r>
                      <a:r>
                        <a:rPr lang="ko-KR" altLang="en-US" dirty="0" smtClean="0"/>
                        <a:t> 타입은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108</TotalTime>
  <Words>500</Words>
  <Application>Microsoft Office PowerPoint</Application>
  <PresentationFormat>화면 슬라이드 쇼(4:3)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트렉</vt:lpstr>
      <vt:lpstr>게임공학과 2012180002 권준범</vt:lpstr>
      <vt:lpstr>게임 컨셉</vt:lpstr>
      <vt:lpstr>개발 범위</vt:lpstr>
      <vt:lpstr>개발 계획</vt:lpstr>
      <vt:lpstr>Github commit 통계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게임공학과 2012180002 권준범</dc:title>
  <dc:creator>Registered User</dc:creator>
  <cp:lastModifiedBy>Registered User</cp:lastModifiedBy>
  <cp:revision>6</cp:revision>
  <dcterms:created xsi:type="dcterms:W3CDTF">2015-10-26T12:43:27Z</dcterms:created>
  <dcterms:modified xsi:type="dcterms:W3CDTF">2015-10-26T14:37:36Z</dcterms:modified>
</cp:coreProperties>
</file>