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2362A-6E64-4DAA-9C60-36F9FBBCB505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03BEA-E3AA-4E6C-B72E-21E6F9FD4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03BEA-E3AA-4E6C-B72E-21E6F9FD46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2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55C6118-E6D9-4690-A883-C594E54D81C0}" type="datetimeFigureOut">
              <a:rPr lang="ko-KR" altLang="en-US" smtClean="0"/>
              <a:t>2015-09-18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5E19CF5-0FCE-4256-8928-447B69C5CF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31640" y="4869160"/>
            <a:ext cx="8458200" cy="1222375"/>
          </a:xfrm>
        </p:spPr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2012180002 </a:t>
            </a:r>
            <a:r>
              <a:rPr lang="ko-KR" altLang="en-US" dirty="0" smtClean="0"/>
              <a:t>권준범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4941"/>
              </p:ext>
            </p:extLst>
          </p:nvPr>
        </p:nvGraphicFramePr>
        <p:xfrm>
          <a:off x="304800" y="2057256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8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4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메인 게임 화면 구성</a:t>
            </a:r>
            <a:endParaRPr lang="en-US" altLang="ko-KR" dirty="0" smtClean="0"/>
          </a:p>
          <a:p>
            <a:r>
              <a:rPr lang="ko-KR" altLang="en-US" dirty="0" smtClean="0"/>
              <a:t>게임 실행 흐름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0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573016"/>
            <a:ext cx="7848872" cy="2837671"/>
          </a:xfrm>
        </p:spPr>
        <p:txBody>
          <a:bodyPr/>
          <a:lstStyle/>
          <a:p>
            <a:r>
              <a:rPr lang="ko-KR" altLang="en-US" dirty="0" smtClean="0"/>
              <a:t>플레이어의 조작은 무조건 전진만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잠시 멈추는 것은 앞에 가로막고 있는    적을 </a:t>
            </a:r>
            <a:r>
              <a:rPr lang="ko-KR" altLang="en-US" dirty="0" err="1" smtClean="0"/>
              <a:t>무찌를때만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제한 시간 </a:t>
            </a:r>
            <a:r>
              <a:rPr lang="ko-KR" altLang="en-US" dirty="0"/>
              <a:t>안</a:t>
            </a:r>
            <a:r>
              <a:rPr lang="ko-KR" altLang="en-US" dirty="0" smtClean="0"/>
              <a:t>에 요충지로 가면 사기상승</a:t>
            </a:r>
            <a:r>
              <a:rPr lang="en-US" altLang="ko-KR" dirty="0" smtClean="0"/>
              <a:t>~!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15417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적을 향하여 돌격 앞으로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~!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게임 화면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835944"/>
            <a:ext cx="7048500" cy="3962400"/>
          </a:xfrm>
        </p:spPr>
      </p:pic>
      <p:pic>
        <p:nvPicPr>
          <p:cNvPr id="1026" name="Picture 2" descr="C:\Users\Administrator\Pictures\a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8"/>
            <a:ext cx="10858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Pictures\aa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04" y="4015326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Pictures\aa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5326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Pictures\aa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30" y="4015325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Pictures\aa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15326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Pictures\qw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04864"/>
            <a:ext cx="1852041" cy="2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4061044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99792" y="4077072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81003" y="4077072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49155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69235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7307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16216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53411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7" y="1988840"/>
            <a:ext cx="3633539" cy="515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55231" y="2420888"/>
            <a:ext cx="30409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5059487" y="2204864"/>
            <a:ext cx="88577" cy="1857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flipV="1">
            <a:off x="3242717" y="2204864"/>
            <a:ext cx="138286" cy="20088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42717" y="2091135"/>
            <a:ext cx="138286" cy="1137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형 설명선 23"/>
          <p:cNvSpPr/>
          <p:nvPr/>
        </p:nvSpPr>
        <p:spPr>
          <a:xfrm>
            <a:off x="4935507" y="1700808"/>
            <a:ext cx="860629" cy="39032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요충지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타원형 설명선 27"/>
          <p:cNvSpPr/>
          <p:nvPr/>
        </p:nvSpPr>
        <p:spPr>
          <a:xfrm>
            <a:off x="3131840" y="1598513"/>
            <a:ext cx="1008112" cy="390327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현재위치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형 설명선 28"/>
          <p:cNvSpPr/>
          <p:nvPr/>
        </p:nvSpPr>
        <p:spPr>
          <a:xfrm>
            <a:off x="7740352" y="2636912"/>
            <a:ext cx="1296144" cy="398466"/>
          </a:xfrm>
          <a:prstGeom prst="wedgeEllipseCallout">
            <a:avLst>
              <a:gd name="adj1" fmla="val -26823"/>
              <a:gd name="adj2" fmla="val -782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사기 게이지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1315070" y="1742529"/>
            <a:ext cx="1008112" cy="390327"/>
          </a:xfrm>
          <a:prstGeom prst="wedgeEllipseCallout">
            <a:avLst>
              <a:gd name="adj1" fmla="val 65593"/>
              <a:gd name="adj2" fmla="val 271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스테이지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타원형 설명선 30"/>
          <p:cNvSpPr/>
          <p:nvPr/>
        </p:nvSpPr>
        <p:spPr>
          <a:xfrm>
            <a:off x="7812360" y="3740841"/>
            <a:ext cx="1224136" cy="390327"/>
          </a:xfrm>
          <a:prstGeom prst="wedgeEllipseCallout">
            <a:avLst>
              <a:gd name="adj1" fmla="val -63618"/>
              <a:gd name="adj2" fmla="val 11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체력게이</a:t>
            </a:r>
            <a:r>
              <a:rPr lang="ko-KR" altLang="en-US" sz="1000">
                <a:solidFill>
                  <a:schemeClr val="tx1"/>
                </a:solidFill>
              </a:rPr>
              <a:t>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60232" y="1895971"/>
            <a:ext cx="1080120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01:00</a:t>
            </a:r>
            <a:endParaRPr lang="ko-KR" altLang="en-US" dirty="0"/>
          </a:p>
        </p:txBody>
      </p:sp>
      <p:sp>
        <p:nvSpPr>
          <p:cNvPr id="33" name="타원형 설명선 32"/>
          <p:cNvSpPr/>
          <p:nvPr/>
        </p:nvSpPr>
        <p:spPr>
          <a:xfrm>
            <a:off x="7324792" y="1399280"/>
            <a:ext cx="1691680" cy="398466"/>
          </a:xfrm>
          <a:prstGeom prst="wedgeEllipseCallout">
            <a:avLst>
              <a:gd name="adj1" fmla="val -38803"/>
              <a:gd name="adj2" fmla="val 841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요충지 돌파까지 남은 시간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형 설명선 33"/>
          <p:cNvSpPr/>
          <p:nvPr/>
        </p:nvSpPr>
        <p:spPr>
          <a:xfrm>
            <a:off x="2734062" y="3284984"/>
            <a:ext cx="1803668" cy="614489"/>
          </a:xfrm>
          <a:prstGeom prst="wedgeEllipseCallout">
            <a:avLst>
              <a:gd name="adj1" fmla="val 1415"/>
              <a:gd name="adj2" fmla="val 710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플레이어가 플레이 할 수 있는 캐릭터는 맨 앞에 있습니다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5616" y="2636912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17</a:t>
            </a:r>
            <a:r>
              <a:rPr lang="ko-KR" altLang="en-US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251520" y="2297732"/>
            <a:ext cx="1296144" cy="390327"/>
          </a:xfrm>
          <a:prstGeom prst="wedgeEllipseCallout">
            <a:avLst>
              <a:gd name="adj1" fmla="val 22291"/>
              <a:gd name="adj2" fmla="val 669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처치한 적 오브젝트 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흐름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17" y="1304764"/>
            <a:ext cx="2791168" cy="1584176"/>
          </a:xfrm>
        </p:spPr>
      </p:pic>
      <p:sp>
        <p:nvSpPr>
          <p:cNvPr id="5" name="TextBox 4"/>
          <p:cNvSpPr txBox="1"/>
          <p:nvPr/>
        </p:nvSpPr>
        <p:spPr>
          <a:xfrm>
            <a:off x="611560" y="303174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r>
              <a:rPr lang="ko-KR" altLang="en-US" dirty="0" smtClean="0"/>
              <a:t>키를 눌러 공격하여</a:t>
            </a:r>
            <a:endParaRPr lang="ko-KR" altLang="en-US" dirty="0"/>
          </a:p>
        </p:txBody>
      </p:sp>
      <p:pic>
        <p:nvPicPr>
          <p:cNvPr id="3074" name="Picture 2" descr="C:\Users\Administrator\Pictures\qweqwrq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63" y="1334695"/>
            <a:ext cx="266489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3002468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 오브젝트의 체력을</a:t>
            </a:r>
            <a:endParaRPr lang="en-US" altLang="ko-KR" dirty="0" smtClean="0"/>
          </a:p>
          <a:p>
            <a:r>
              <a:rPr lang="ko-KR" altLang="en-US" dirty="0" smtClean="0"/>
              <a:t>다 달게 하면 죽으면서</a:t>
            </a:r>
            <a:endParaRPr lang="en-US" altLang="ko-KR" dirty="0" smtClean="0"/>
          </a:p>
          <a:p>
            <a:r>
              <a:rPr lang="ko-KR" altLang="en-US" dirty="0" smtClean="0"/>
              <a:t>처치한 적이 카운트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5" name="Picture 3" descr="C:\Users\Administrator\Pictures\lal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77" y="1307324"/>
            <a:ext cx="2735703" cy="155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306896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요충지를 넘어가게 되면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532387" y="1334695"/>
            <a:ext cx="351981" cy="294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C:\Users\Administrator\Pictures\134624632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3" y="4106395"/>
            <a:ext cx="2754949" cy="15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5746030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사기가 올라가면서</a:t>
            </a:r>
            <a:endParaRPr lang="en-US" altLang="ko-KR" dirty="0" smtClean="0"/>
          </a:p>
          <a:p>
            <a:r>
              <a:rPr lang="ko-KR" altLang="en-US" dirty="0" smtClean="0"/>
              <a:t>아군의 체력과 공격력이</a:t>
            </a:r>
            <a:endParaRPr lang="en-US" altLang="ko-KR" dirty="0" smtClean="0"/>
          </a:p>
          <a:p>
            <a:r>
              <a:rPr lang="ko-KR" altLang="en-US" dirty="0" smtClean="0"/>
              <a:t>올라간</a:t>
            </a:r>
            <a:r>
              <a:rPr lang="ko-KR" altLang="en-US" dirty="0"/>
              <a:t>다</a:t>
            </a:r>
          </a:p>
        </p:txBody>
      </p:sp>
      <p:pic>
        <p:nvPicPr>
          <p:cNvPr id="3078" name="Picture 6" descr="C:\Users\Administrator\Pictures\545454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68880"/>
            <a:ext cx="2531738" cy="141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00192" y="5733256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사기가 떨어지면서</a:t>
            </a:r>
            <a:endParaRPr lang="en-US" altLang="ko-KR" dirty="0" smtClean="0"/>
          </a:p>
          <a:p>
            <a:r>
              <a:rPr lang="ko-KR" altLang="en-US" dirty="0" smtClean="0"/>
              <a:t>아군의 체력과 공격력이</a:t>
            </a:r>
            <a:endParaRPr lang="en-US" altLang="ko-KR" dirty="0" smtClean="0"/>
          </a:p>
          <a:p>
            <a:r>
              <a:rPr lang="ko-KR" altLang="en-US" dirty="0" smtClean="0"/>
              <a:t>떨어진</a:t>
            </a:r>
            <a:r>
              <a:rPr lang="ko-KR" altLang="en-US" dirty="0"/>
              <a:t>다</a:t>
            </a:r>
          </a:p>
        </p:txBody>
      </p:sp>
      <p:pic>
        <p:nvPicPr>
          <p:cNvPr id="3080" name="Picture 8" descr="C:\Users\Administrator\Pictures\sdfq12r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85" y="4132735"/>
            <a:ext cx="2639145" cy="14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03848" y="5877272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시간이 다되어도</a:t>
            </a:r>
            <a:endParaRPr lang="en-US" altLang="ko-KR" dirty="0" smtClean="0"/>
          </a:p>
          <a:p>
            <a:r>
              <a:rPr lang="ko-KR" altLang="en-US" dirty="0" smtClean="0"/>
              <a:t>요충지를 돌파하지 못했다면</a:t>
            </a:r>
            <a:endParaRPr lang="en-US" altLang="ko-KR" dirty="0" smtClean="0"/>
          </a:p>
        </p:txBody>
      </p:sp>
      <p:sp>
        <p:nvSpPr>
          <p:cNvPr id="28" name="오른쪽 화살표 27"/>
          <p:cNvSpPr/>
          <p:nvPr/>
        </p:nvSpPr>
        <p:spPr>
          <a:xfrm>
            <a:off x="3203848" y="1844824"/>
            <a:ext cx="13203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6024139" y="1916832"/>
            <a:ext cx="13203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31840" y="4653136"/>
            <a:ext cx="13203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6024139" y="4653136"/>
            <a:ext cx="13203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119483" y="4725144"/>
            <a:ext cx="13203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6121" y="1611613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1</a:t>
            </a:r>
            <a:r>
              <a:rPr lang="en-US" altLang="ko-KR" sz="600" b="1" dirty="0" smtClean="0"/>
              <a:t>1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!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11387" y="1628800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1</a:t>
            </a:r>
            <a:r>
              <a:rPr lang="en-US" altLang="ko-KR" sz="600" b="1" dirty="0"/>
              <a:t>2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!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335885" y="1627854"/>
            <a:ext cx="518266" cy="2128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119699" y="1628800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51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!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520" y="4396462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51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!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11387" y="4396462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32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!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91707" y="4396462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32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!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835944"/>
            <a:ext cx="7048500" cy="3962400"/>
          </a:xfrm>
        </p:spPr>
      </p:pic>
      <p:sp>
        <p:nvSpPr>
          <p:cNvPr id="20" name="모서리가 둥근 직사각형 19"/>
          <p:cNvSpPr/>
          <p:nvPr/>
        </p:nvSpPr>
        <p:spPr>
          <a:xfrm>
            <a:off x="2483767" y="1988840"/>
            <a:ext cx="3633539" cy="515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755231" y="2420888"/>
            <a:ext cx="30409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아래쪽 화살표 21"/>
          <p:cNvSpPr/>
          <p:nvPr/>
        </p:nvSpPr>
        <p:spPr>
          <a:xfrm>
            <a:off x="5059487" y="2204864"/>
            <a:ext cx="88577" cy="1857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flipV="1">
            <a:off x="5729858" y="2204864"/>
            <a:ext cx="138286" cy="20088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729858" y="2091135"/>
            <a:ext cx="138286" cy="1137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60232" y="1895971"/>
            <a:ext cx="1080120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00:20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2931" y="4077072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4678" y="4076414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Administrator\Pictures\qw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06602"/>
            <a:ext cx="5238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Pictures\as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42" y="4221088"/>
            <a:ext cx="10858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14142" y="4077072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 descr="C:\Users\Administrator\Pictures\aet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23" y="4005064"/>
            <a:ext cx="6381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Pictures\1231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24" y="2179645"/>
            <a:ext cx="1366295" cy="3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Pictures\1413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19" y="2204864"/>
            <a:ext cx="485775" cy="2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Pictures\aa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04" y="4015326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Administrator\Pictures\aa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5326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Pictures\aa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30" y="4015325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Users\Administrator\Pictures\aa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15326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4749155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469235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117307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516216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053411" y="3959345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폭발 2 28"/>
          <p:cNvSpPr/>
          <p:nvPr/>
        </p:nvSpPr>
        <p:spPr>
          <a:xfrm>
            <a:off x="3275856" y="2708920"/>
            <a:ext cx="3326574" cy="1584176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rgbClr val="FF0000"/>
                </a:solidFill>
              </a:rPr>
              <a:t>Clear!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69235" y="1895971"/>
            <a:ext cx="648072" cy="66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19925" y="6021288"/>
            <a:ext cx="48397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맵</a:t>
            </a:r>
            <a:r>
              <a:rPr lang="ko-KR" altLang="en-US" sz="2500" dirty="0" smtClean="0"/>
              <a:t> 끝까지 오면 </a:t>
            </a:r>
            <a:r>
              <a:rPr lang="ko-KR" altLang="en-US" sz="2500" dirty="0" err="1" smtClean="0"/>
              <a:t>클리어</a:t>
            </a:r>
            <a:r>
              <a:rPr lang="ko-KR" altLang="en-US" sz="2500" dirty="0" smtClean="0"/>
              <a:t> 하게 된다</a:t>
            </a:r>
            <a:r>
              <a:rPr lang="en-US" altLang="ko-KR" sz="2500" dirty="0" smtClean="0"/>
              <a:t>!</a:t>
            </a:r>
            <a:endParaRPr lang="ko-KR" altLang="en-US" sz="2500" dirty="0"/>
          </a:p>
        </p:txBody>
      </p:sp>
      <p:sp>
        <p:nvSpPr>
          <p:cNvPr id="81" name="TextBox 80"/>
          <p:cNvSpPr txBox="1"/>
          <p:nvPr/>
        </p:nvSpPr>
        <p:spPr>
          <a:xfrm>
            <a:off x="1115616" y="26369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68</a:t>
            </a:r>
            <a:r>
              <a:rPr lang="ko-KR" altLang="en-US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흐름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28800"/>
            <a:ext cx="7048500" cy="39624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7" y="1781696"/>
            <a:ext cx="3633539" cy="515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755231" y="2213744"/>
            <a:ext cx="30409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6"/>
          <p:cNvSpPr/>
          <p:nvPr/>
        </p:nvSpPr>
        <p:spPr>
          <a:xfrm>
            <a:off x="5059487" y="1997720"/>
            <a:ext cx="88577" cy="1857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flipV="1">
            <a:off x="4832623" y="1997720"/>
            <a:ext cx="138286" cy="20088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32623" y="1883991"/>
            <a:ext cx="138286" cy="1137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60232" y="1688827"/>
            <a:ext cx="1080120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00:00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2931" y="3869928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04678" y="3869270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Administrator\Pictures\q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99458"/>
            <a:ext cx="5238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strator\Pictures\a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48668" y="3730748"/>
            <a:ext cx="10858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414142" y="3869928"/>
            <a:ext cx="542925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5" descr="C:\Users\Administrator\Pictures\aet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23" y="3797920"/>
            <a:ext cx="6381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Administrator\Pictures\123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25" y="1972501"/>
            <a:ext cx="522354" cy="3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Administrator\Pictures\141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79" y="1997720"/>
            <a:ext cx="1329716" cy="2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Administrator\Pictures\aa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04" y="3808182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dministrator\Pictures\aa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08182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Administrator\Pictures\aa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30" y="3808181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Administrator\Pictures\aa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808182"/>
            <a:ext cx="4572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749155" y="3752201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69235" y="3752201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17307" y="3752201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16216" y="3752201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53411" y="3752201"/>
            <a:ext cx="542925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폭발 2 27"/>
          <p:cNvSpPr/>
          <p:nvPr/>
        </p:nvSpPr>
        <p:spPr>
          <a:xfrm>
            <a:off x="3275856" y="2501776"/>
            <a:ext cx="3326574" cy="1584176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</a:rPr>
              <a:t>Game Over!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572000" y="1688827"/>
            <a:ext cx="648072" cy="66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5661248"/>
            <a:ext cx="7569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반대로 </a:t>
            </a:r>
            <a:r>
              <a:rPr lang="ko-KR" altLang="en-US" sz="2000" dirty="0" err="1" smtClean="0"/>
              <a:t>맵을</a:t>
            </a:r>
            <a:r>
              <a:rPr lang="ko-KR" altLang="en-US" sz="2000" dirty="0" smtClean="0"/>
              <a:t> 끝까지 가지 못하고 플레이어의 캐릭터가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죽게 되면</a:t>
            </a:r>
            <a:endParaRPr lang="en-US" altLang="ko-KR" sz="2000" dirty="0" smtClean="0"/>
          </a:p>
          <a:p>
            <a:r>
              <a:rPr lang="ko-KR" altLang="en-US" sz="2000" dirty="0" smtClean="0"/>
              <a:t>게임 오버가 된다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플레이어 뒤에 따라오는 오브젝트는 죽어도 </a:t>
            </a:r>
            <a:endParaRPr lang="en-US" altLang="ko-KR" sz="2000" dirty="0" smtClean="0"/>
          </a:p>
          <a:p>
            <a:r>
              <a:rPr lang="ko-KR" altLang="en-US" sz="2000" dirty="0" smtClean="0"/>
              <a:t>게임오버가 되지 않는다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3347864" y="3797920"/>
            <a:ext cx="648072" cy="819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15616" y="2411596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51</a:t>
            </a:r>
            <a:r>
              <a:rPr lang="ko-KR" altLang="en-US" b="1" dirty="0" smtClean="0">
                <a:solidFill>
                  <a:srgbClr val="FF0000"/>
                </a:solidFill>
              </a:rPr>
              <a:t>명 처치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731067"/>
              </p:ext>
            </p:extLst>
          </p:nvPr>
        </p:nvGraphicFramePr>
        <p:xfrm>
          <a:off x="251520" y="1268760"/>
          <a:ext cx="86868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928"/>
                <a:gridCol w="3972272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최소 범위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추가 범위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컨트롤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키보드 방향키로 전진만 할</a:t>
                      </a:r>
                      <a:r>
                        <a:rPr lang="ko-KR" altLang="en-US" sz="1200" baseline="0" dirty="0" smtClean="0"/>
                        <a:t> 수 있음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걷고 뛰는 것을 구분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기술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Z</a:t>
                      </a:r>
                      <a:r>
                        <a:rPr lang="ko-KR" altLang="en-US" sz="1200" dirty="0" smtClean="0"/>
                        <a:t>키 </a:t>
                      </a:r>
                      <a:r>
                        <a:rPr lang="ko-KR" altLang="en-US" sz="1200" dirty="0" err="1" smtClean="0"/>
                        <a:t>입력시</a:t>
                      </a:r>
                      <a:r>
                        <a:rPr lang="ko-KR" altLang="en-US" sz="1200" dirty="0" smtClean="0"/>
                        <a:t> 플레이어의 캐릭터가 칼로 공격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캐릭터를 따라다니는 아군오브젝트는 자동 공격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키로 플레이가 범위 공격 스킬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시전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보스전에서</a:t>
                      </a:r>
                      <a:r>
                        <a:rPr lang="ko-KR" altLang="en-US" sz="1200" baseline="0" dirty="0" smtClean="0"/>
                        <a:t> 타이밍에 맞게 공격 키를 누르면 카운터가 됨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맵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스테이지는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초장 배수의 진</a:t>
                      </a:r>
                      <a:r>
                        <a:rPr lang="en-US" altLang="ko-KR" sz="1200" dirty="0" smtClean="0"/>
                        <a:t>, 2</a:t>
                      </a:r>
                      <a:r>
                        <a:rPr lang="ko-KR" altLang="en-US" sz="1200" dirty="0" smtClean="0"/>
                        <a:t>장 반격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장 승기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최종장</a:t>
                      </a:r>
                      <a:r>
                        <a:rPr lang="ko-KR" altLang="en-US" sz="1200" baseline="0" dirty="0" smtClean="0"/>
                        <a:t> 결전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스테이지는 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맵으로</a:t>
                      </a:r>
                      <a:r>
                        <a:rPr lang="ko-KR" altLang="en-US" sz="1200" baseline="0" dirty="0" smtClean="0"/>
                        <a:t> 구현 캐릭터는 움직이는 모션을 취하고 배경이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최종장</a:t>
                      </a:r>
                      <a:r>
                        <a:rPr lang="ko-KR" altLang="en-US" sz="1200" dirty="0" smtClean="0"/>
                        <a:t> 이후 적의</a:t>
                      </a:r>
                      <a:r>
                        <a:rPr lang="ko-KR" altLang="en-US" sz="1200" baseline="0" dirty="0" smtClean="0"/>
                        <a:t> 수도까지 공략하는 </a:t>
                      </a:r>
                      <a:r>
                        <a:rPr lang="ko-KR" altLang="en-US" sz="1200" baseline="0" dirty="0" err="1" smtClean="0"/>
                        <a:t>맵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적 </a:t>
                      </a:r>
                      <a:r>
                        <a:rPr lang="en-US" altLang="ko-KR" sz="1500" dirty="0" smtClean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적은</a:t>
                      </a:r>
                      <a:r>
                        <a:rPr lang="ko-KR" altLang="en-US" sz="1200" baseline="0" dirty="0" smtClean="0"/>
                        <a:t> 근접 공격 오브젝트는 플레이어의 캐릭터를 향해 달려와 캐릭터를 공격한다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원거리 공격 오브젝트는 어느 정도의 거리를 두고 공격한다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플레이어가 공격하면 </a:t>
                      </a:r>
                      <a:r>
                        <a:rPr lang="ko-KR" altLang="en-US" sz="1200" dirty="0" err="1" smtClean="0"/>
                        <a:t>넉백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뒤에도 적이 나옴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기마병이나 </a:t>
                      </a:r>
                      <a:r>
                        <a:rPr lang="ko-KR" altLang="en-US" sz="1200" dirty="0" err="1" smtClean="0"/>
                        <a:t>창병과</a:t>
                      </a:r>
                      <a:r>
                        <a:rPr lang="ko-KR" altLang="en-US" sz="1200" dirty="0" smtClean="0"/>
                        <a:t> 같이 적 오브젝트 종류도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난이도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스테이지를 올라갈수록 적들의 체력과 공격력이 상승하고 </a:t>
                      </a:r>
                      <a:r>
                        <a:rPr lang="ko-KR" altLang="en-US" sz="1200" dirty="0" err="1" smtClean="0"/>
                        <a:t>몹의</a:t>
                      </a:r>
                      <a:r>
                        <a:rPr lang="ko-KR" altLang="en-US" sz="1200" dirty="0" smtClean="0"/>
                        <a:t> 숫자가 늘어난다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스테이지마다 중간 보스를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스테이지가 올라갈수록 중간보스의 </a:t>
                      </a:r>
                      <a:r>
                        <a:rPr lang="ko-KR" altLang="en-US" sz="1200" dirty="0" err="1" smtClean="0"/>
                        <a:t>체력및</a:t>
                      </a:r>
                      <a:r>
                        <a:rPr lang="ko-KR" altLang="en-US" sz="1200" dirty="0" smtClean="0"/>
                        <a:t> 공격력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게임 기능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사기</a:t>
                      </a:r>
                      <a:r>
                        <a:rPr lang="ko-KR" altLang="en-US" sz="1200" baseline="0" dirty="0" smtClean="0"/>
                        <a:t> 게이지는 처음시작 할 때 </a:t>
                      </a:r>
                      <a:r>
                        <a:rPr lang="en-US" altLang="ko-KR" sz="1200" baseline="0" dirty="0" smtClean="0"/>
                        <a:t>50:50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시간 안에 요충지 돌파 시 사기가 시간이 갈수록 증가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그러지 못 할 경우 감소하며 사기가 증가하면 아군의 체력 및 공격력 증가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그렇지 못 할 경우 체력과 공격력 감소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체력 감소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처치한 적 오브젝트 카운트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스테이지마다 아군 오브젝트 변경가능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무기의 종류 변경 가능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플레이어</a:t>
                      </a:r>
                      <a:r>
                        <a:rPr lang="ko-KR" altLang="en-US" sz="1200" baseline="0" dirty="0" smtClean="0"/>
                        <a:t> 캐릭터를 </a:t>
                      </a:r>
                      <a:r>
                        <a:rPr lang="en-US" altLang="ko-KR" sz="1200" baseline="0" dirty="0" smtClean="0"/>
                        <a:t>skill point</a:t>
                      </a:r>
                      <a:r>
                        <a:rPr lang="ko-KR" altLang="en-US" sz="1200" baseline="0" dirty="0" smtClean="0"/>
                        <a:t>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능력치</a:t>
                      </a:r>
                      <a:r>
                        <a:rPr lang="ko-KR" altLang="en-US" sz="1200" dirty="0" smtClean="0"/>
                        <a:t> 증가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칼 휘두르는 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죽을 때 비명소리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함성소리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피격소리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화살소리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애니메이션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화살 쏘는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칼 휘두르는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진격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아군 오브젝트마다 승리 모션 추가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4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89813"/>
              </p:ext>
            </p:extLst>
          </p:nvPr>
        </p:nvGraphicFramePr>
        <p:xfrm>
          <a:off x="251520" y="1556792"/>
          <a:ext cx="8686800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32"/>
                <a:gridCol w="2808312"/>
                <a:gridCol w="49236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아군 기본 오브젝트 및 </a:t>
                      </a:r>
                      <a:r>
                        <a:rPr lang="ko-KR" altLang="en-US" sz="1500" dirty="0" err="1" smtClean="0"/>
                        <a:t>맵</a:t>
                      </a:r>
                      <a:r>
                        <a:rPr lang="ko-KR" altLang="en-US" sz="1500" dirty="0" smtClean="0"/>
                        <a:t>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smtClean="0"/>
                        <a:t>아군 프로젝트 움직임 구현</a:t>
                      </a:r>
                      <a:endParaRPr lang="en-US" altLang="ko-KR" sz="15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err="1" smtClean="0"/>
                        <a:t>맵</a:t>
                      </a:r>
                      <a:r>
                        <a:rPr lang="ko-KR" altLang="en-US" sz="1500" dirty="0" smtClean="0"/>
                        <a:t> 이동 구현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적 오브젝트 기본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smtClean="0"/>
                        <a:t>적 오브젝트 움직임 구현</a:t>
                      </a:r>
                      <a:endParaRPr lang="en-US" altLang="ko-KR" sz="15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smtClean="0"/>
                        <a:t>원거리 공격 오브젝트의</a:t>
                      </a:r>
                      <a:r>
                        <a:rPr lang="ko-KR" altLang="en-US" sz="1500" baseline="0" dirty="0" smtClean="0"/>
                        <a:t> 화살 구현 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충돌 체크</a:t>
                      </a:r>
                      <a:r>
                        <a:rPr lang="ko-KR" altLang="en-US" sz="1500" baseline="0" dirty="0" smtClean="0"/>
                        <a:t>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baseline="0" dirty="0" smtClean="0"/>
                        <a:t>충돌 체크 구현 및 공격력에 의한 체력 감소 구현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사기 시스템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baseline="0" dirty="0" smtClean="0"/>
                        <a:t>사기 시스템 에 의한 공격력과 체력 증감 구현</a:t>
                      </a:r>
                      <a:endParaRPr lang="en-US" altLang="ko-KR" sz="15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baseline="0" dirty="0" smtClean="0"/>
                        <a:t>일정 </a:t>
                      </a:r>
                      <a:r>
                        <a:rPr lang="ko-KR" altLang="en-US" sz="1500" baseline="0" dirty="0" smtClean="0"/>
                        <a:t>시간의 요충지 돌파 시와 돌파 실패 시 각각 적용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스테이지</a:t>
                      </a:r>
                      <a:r>
                        <a:rPr lang="ko-KR" altLang="en-US" sz="1500" baseline="0" dirty="0" smtClean="0"/>
                        <a:t> 구현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smtClean="0"/>
                        <a:t>스테이지 이동 및 </a:t>
                      </a:r>
                      <a:r>
                        <a:rPr lang="ko-KR" altLang="en-US" sz="1500" dirty="0" err="1" smtClean="0"/>
                        <a:t>클리어시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맵</a:t>
                      </a:r>
                      <a:r>
                        <a:rPr lang="ko-KR" altLang="en-US" sz="1500" dirty="0" smtClean="0"/>
                        <a:t> 이동 구현 </a:t>
                      </a:r>
                      <a:endParaRPr lang="en-US" altLang="ko-KR" sz="15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baseline="0" dirty="0" smtClean="0"/>
                        <a:t>오브젝트 체력 게이지 </a:t>
                      </a:r>
                      <a:r>
                        <a:rPr lang="ko-KR" altLang="en-US" sz="1500" baseline="0" dirty="0" err="1" smtClean="0"/>
                        <a:t>렌더링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 점검 및 추가 보충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smtClean="0"/>
                        <a:t>게임시작 화면 및 메뉴 구현</a:t>
                      </a:r>
                      <a:endParaRPr lang="en-US" altLang="ko-KR" sz="15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smtClean="0"/>
                        <a:t>지금까지의 진행 사항</a:t>
                      </a:r>
                      <a:r>
                        <a:rPr lang="ko-KR" altLang="en-US" sz="1500" baseline="0" dirty="0" smtClean="0"/>
                        <a:t> 중 부족한 것 보충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보스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1. </a:t>
                      </a:r>
                      <a:r>
                        <a:rPr lang="ko-KR" altLang="en-US" sz="1500" dirty="0" smtClean="0"/>
                        <a:t>보스의 움직임 및 충돌 체크 구현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시작 종료 처리 및 밸런스 조절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 smtClean="0"/>
                        <a:t>시작</a:t>
                      </a:r>
                      <a:r>
                        <a:rPr lang="ko-KR" altLang="en-US" sz="1500" baseline="0" dirty="0" smtClean="0"/>
                        <a:t> 및 종료 구현</a:t>
                      </a:r>
                      <a:endParaRPr lang="en-US" altLang="ko-KR" sz="15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baseline="0" dirty="0" smtClean="0"/>
                        <a:t>밸런스  조절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마무리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1.  </a:t>
                      </a:r>
                      <a:r>
                        <a:rPr lang="ko-KR" altLang="en-US" sz="1500" dirty="0" smtClean="0"/>
                        <a:t>최종 점검 및 </a:t>
                      </a:r>
                      <a:r>
                        <a:rPr lang="ko-KR" altLang="en-US" sz="1500" dirty="0" err="1" smtClean="0"/>
                        <a:t>릴리즈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0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410</TotalTime>
  <Words>636</Words>
  <Application>Microsoft Office PowerPoint</Application>
  <PresentationFormat>화면 슬라이드 쇼(4:3)</PresentationFormat>
  <Paragraphs>145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트렉</vt:lpstr>
      <vt:lpstr>게임공학과 2012180002 권준범</vt:lpstr>
      <vt:lpstr>목차</vt:lpstr>
      <vt:lpstr>게임 컨셉</vt:lpstr>
      <vt:lpstr>메인 게임 화면 구성</vt:lpstr>
      <vt:lpstr>게임 실행 흐름</vt:lpstr>
      <vt:lpstr>게임 실행 흐름</vt:lpstr>
      <vt:lpstr>게임 실행 흐름</vt:lpstr>
      <vt:lpstr>개발 범위</vt:lpstr>
      <vt:lpstr>개발 계획</vt:lpstr>
      <vt:lpstr>자체 평가</vt:lpstr>
      <vt:lpstr>감사합니다!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게임공학과 2012180002 권준범</dc:title>
  <dc:creator>Registered User</dc:creator>
  <cp:lastModifiedBy>Registered User</cp:lastModifiedBy>
  <cp:revision>25</cp:revision>
  <dcterms:created xsi:type="dcterms:W3CDTF">2015-09-18T11:09:23Z</dcterms:created>
  <dcterms:modified xsi:type="dcterms:W3CDTF">2015-09-18T18:00:22Z</dcterms:modified>
</cp:coreProperties>
</file>