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58" r:id="rId6"/>
    <p:sldId id="259" r:id="rId7"/>
    <p:sldId id="260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5" autoAdjust="0"/>
    <p:restoredTop sz="94660"/>
  </p:normalViewPr>
  <p:slideViewPr>
    <p:cSldViewPr snapToGrid="0">
      <p:cViewPr>
        <p:scale>
          <a:sx n="75" d="100"/>
          <a:sy n="75" d="100"/>
        </p:scale>
        <p:origin x="169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eeeeShot/SmartPhoneAp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set/15011425/openapi.do" TargetMode="External"/><Relationship Id="rId2" Type="http://schemas.openxmlformats.org/officeDocument/2006/relationships/hyperlink" Target="http://m.blog.naver.com/fudoong/22055374646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아 </a:t>
            </a:r>
            <a:r>
              <a:rPr lang="en-US" altLang="ko-KR" dirty="0"/>
              <a:t>X </a:t>
            </a:r>
            <a:r>
              <a:rPr lang="ko-KR" altLang="en-US" dirty="0"/>
              <a:t>마려워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2012180002 </a:t>
            </a:r>
            <a:r>
              <a:rPr lang="ko-KR" altLang="en-US" dirty="0"/>
              <a:t>권준범</a:t>
            </a:r>
            <a:endParaRPr lang="en-US" altLang="ko-KR" dirty="0"/>
          </a:p>
          <a:p>
            <a:r>
              <a:rPr lang="en-US" altLang="ko-KR" dirty="0"/>
              <a:t>2012180010 </a:t>
            </a:r>
            <a:r>
              <a:rPr lang="ko-KR" altLang="en-US" dirty="0" err="1"/>
              <a:t>김성두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2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4" y="405083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1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2634" y="1701800"/>
            <a:ext cx="8596668" cy="47371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500" dirty="0"/>
              <a:t>App </a:t>
            </a:r>
            <a:r>
              <a:rPr lang="ko-KR" altLang="en-US" sz="2500" dirty="0"/>
              <a:t>설명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r>
              <a:rPr lang="ko-KR" altLang="en-US" sz="2500" dirty="0"/>
              <a:t>공공데이터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r>
              <a:rPr lang="en-US" altLang="ko-KR" sz="2500" dirty="0"/>
              <a:t>App </a:t>
            </a:r>
            <a:r>
              <a:rPr lang="ko-KR" altLang="en-US" sz="2500" dirty="0"/>
              <a:t>흐름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r>
              <a:rPr lang="ko-KR" altLang="en-US" sz="2500" dirty="0"/>
              <a:t>개발 일정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r>
              <a:rPr lang="ko-KR" altLang="en-US" sz="2500" dirty="0"/>
              <a:t>역할 분담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r>
              <a:rPr lang="en-US" altLang="ko-KR" sz="2500" dirty="0" err="1"/>
              <a:t>Github</a:t>
            </a:r>
            <a:r>
              <a:rPr lang="en-US" altLang="ko-KR" sz="2500" dirty="0"/>
              <a:t> Link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977" y="36020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1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앱 이름 </a:t>
            </a:r>
            <a:r>
              <a:rPr lang="en-US" altLang="ko-KR" dirty="0"/>
              <a:t>: </a:t>
            </a:r>
            <a:r>
              <a:rPr lang="ko-KR" altLang="en-US" dirty="0"/>
              <a:t>아 </a:t>
            </a:r>
            <a:r>
              <a:rPr lang="en-US" altLang="ko-KR" dirty="0"/>
              <a:t>X </a:t>
            </a:r>
            <a:r>
              <a:rPr lang="ko-KR" altLang="en-US" dirty="0"/>
              <a:t>마려워</a:t>
            </a:r>
            <a:endParaRPr lang="en-US" altLang="ko-KR" dirty="0"/>
          </a:p>
          <a:p>
            <a:r>
              <a:rPr lang="ko-KR" altLang="en-US" dirty="0"/>
              <a:t>앱 개발 목적 </a:t>
            </a:r>
            <a:r>
              <a:rPr lang="en-US" altLang="ko-KR" dirty="0"/>
              <a:t>: </a:t>
            </a:r>
            <a:r>
              <a:rPr lang="ko-KR" altLang="en-US" dirty="0"/>
              <a:t>공공데이터 포털에서 제공하는 </a:t>
            </a:r>
            <a:r>
              <a:rPr lang="en-US" altLang="ko-KR" dirty="0"/>
              <a:t>Open API</a:t>
            </a:r>
            <a:r>
              <a:rPr lang="ko-KR" altLang="en-US" dirty="0"/>
              <a:t>를 이용하여 지역에 있는 공중 화장실의 정보를 활용하여 앱 개발</a:t>
            </a:r>
            <a:endParaRPr lang="en-US" altLang="ko-KR" dirty="0"/>
          </a:p>
          <a:p>
            <a:r>
              <a:rPr lang="ko-KR" altLang="en-US" dirty="0"/>
              <a:t>앱 기능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특정 지역 공중화장실을 검색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키워드로 검색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음성인식으로 검색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GPS</a:t>
            </a:r>
            <a:r>
              <a:rPr lang="ko-KR" altLang="en-US" dirty="0"/>
              <a:t>서비스를 활용한 현재</a:t>
            </a:r>
            <a:r>
              <a:rPr lang="en-US" altLang="ko-KR" dirty="0"/>
              <a:t> </a:t>
            </a:r>
            <a:r>
              <a:rPr lang="ko-KR" altLang="en-US" dirty="0"/>
              <a:t>위치에서 가까운 공중 화장실 검색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공중 화장실까지 </a:t>
            </a:r>
            <a:r>
              <a:rPr lang="ko-KR" altLang="en-US" dirty="0" err="1"/>
              <a:t>길찾기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690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공공데이터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4700" y="251683"/>
            <a:ext cx="4177315" cy="6453918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34" y="1830145"/>
            <a:ext cx="5591955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6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</a:t>
            </a:r>
            <a:r>
              <a:rPr lang="ko-KR" altLang="en-US" dirty="0"/>
              <a:t>흐름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108" y="1167451"/>
            <a:ext cx="7070646" cy="5335899"/>
          </a:xfrm>
        </p:spPr>
      </p:pic>
    </p:spTree>
    <p:extLst>
      <p:ext uri="{BB962C8B-B14F-4D97-AF65-F5344CB8AC3E}">
        <p14:creationId xmlns:p14="http://schemas.microsoft.com/office/powerpoint/2010/main" val="49307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217248"/>
              </p:ext>
            </p:extLst>
          </p:nvPr>
        </p:nvGraphicFramePr>
        <p:xfrm>
          <a:off x="677861" y="1371600"/>
          <a:ext cx="9820153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154">
                  <a:extLst>
                    <a:ext uri="{9D8B030D-6E8A-4147-A177-3AD203B41FA5}">
                      <a16:colId xmlns:a16="http://schemas.microsoft.com/office/drawing/2014/main" val="2828362287"/>
                    </a:ext>
                  </a:extLst>
                </a:gridCol>
                <a:gridCol w="4448908">
                  <a:extLst>
                    <a:ext uri="{9D8B030D-6E8A-4147-A177-3AD203B41FA5}">
                      <a16:colId xmlns:a16="http://schemas.microsoft.com/office/drawing/2014/main" val="3123041429"/>
                    </a:ext>
                  </a:extLst>
                </a:gridCol>
                <a:gridCol w="3921369">
                  <a:extLst>
                    <a:ext uri="{9D8B030D-6E8A-4147-A177-3AD203B41FA5}">
                      <a16:colId xmlns:a16="http://schemas.microsoft.com/office/drawing/2014/main" val="1354933704"/>
                    </a:ext>
                  </a:extLst>
                </a:gridCol>
                <a:gridCol w="773722">
                  <a:extLst>
                    <a:ext uri="{9D8B030D-6E8A-4147-A177-3AD203B41FA5}">
                      <a16:colId xmlns:a16="http://schemas.microsoft.com/office/drawing/2014/main" val="1979038276"/>
                    </a:ext>
                  </a:extLst>
                </a:gridCol>
              </a:tblGrid>
              <a:tr h="334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139513"/>
                  </a:ext>
                </a:extLst>
              </a:tr>
              <a:tr h="589008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굴림"/>
                        </a:rPr>
                        <a:t>주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NSXML </a:t>
                      </a:r>
                      <a:r>
                        <a:rPr lang="ko-KR" altLang="en-US" sz="14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프레임워크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조사</a:t>
                      </a:r>
                    </a:p>
                    <a:p>
                      <a:pPr algn="l">
                        <a:defRPr sz="1600"/>
                      </a:pPr>
                      <a:r>
                        <a:rPr lang="ko-KR" altLang="en-US" sz="14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응용 앱 개발 예시 조사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Xml </a:t>
                      </a:r>
                      <a:r>
                        <a:rPr lang="ko-KR" altLang="en-US" sz="14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모듈 조사 완료</a:t>
                      </a:r>
                    </a:p>
                    <a:p>
                      <a:pPr algn="l">
                        <a:defRPr sz="1600"/>
                      </a:pPr>
                      <a:r>
                        <a:rPr lang="ko-KR" altLang="en-US" sz="14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국가공공데이터 포털 활용사례조사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973827"/>
                  </a:ext>
                </a:extLst>
              </a:tr>
              <a:tr h="589008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주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굴림"/>
                          <a:sym typeface="굴림"/>
                        </a:rPr>
                        <a:t>상세 기능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구현방법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굴림"/>
                          <a:sym typeface="굴림"/>
                        </a:rPr>
                        <a:t>역할 분담</a:t>
                      </a:r>
                      <a:endParaRPr lang="en-US" altLang="ko-KR" sz="1400" b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굴림"/>
                        <a:sym typeface="굴림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활용 신청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공중 화장실 정보를 활용하여 만들 수 있는 기능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역할분담 등을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상의 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국가 공공 데이터 포털 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활용 신청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37865"/>
                  </a:ext>
                </a:extLst>
              </a:tr>
              <a:tr h="589008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주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View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디자인 및 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데이터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en-US" altLang="ko-KR" sz="14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세부적인 뷰의 레이아웃 및 오브젝트의 위치 기획</a:t>
                      </a:r>
                      <a:endParaRPr lang="en-US" altLang="ko-KR" sz="1400" dirty="0">
                        <a:latin typeface="+mn-ea"/>
                        <a:ea typeface="+mn-ea"/>
                        <a:cs typeface="굴림"/>
                        <a:sym typeface="굴림"/>
                      </a:endParaRPr>
                    </a:p>
                    <a:p>
                      <a:pPr algn="l">
                        <a:defRPr sz="1600"/>
                      </a:pPr>
                      <a:r>
                        <a:rPr lang="en-US" altLang="ko-KR" sz="14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공공데이터의 정보를 가져오는지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99442"/>
                  </a:ext>
                </a:extLst>
              </a:tr>
              <a:tr h="589008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기본적인 화장실 검색 구현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키워드 검색 구현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찾고자 하는 지역에 위치한 화장실 목록과 화장실의 상세정보 검색 구현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키워드를 이용한 검색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495358"/>
                  </a:ext>
                </a:extLst>
              </a:tr>
              <a:tr h="589008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화장실의 위치 표시 및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GPS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를 활용하여 거리가 가까운 화장실 검색 구현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맵 뷰를 이용하여 공중 화장실의 위치를 표시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자신의 위도</a:t>
                      </a:r>
                      <a:r>
                        <a:rPr lang="en-US" altLang="ko-KR" sz="14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경도 정보와 화장실의 위도 경도를 계산하여 가장 가까운 화장실 표시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33859"/>
                  </a:ext>
                </a:extLst>
              </a:tr>
              <a:tr h="335552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주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음성인식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음성 인식을 통한 검색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7103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주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오류 수정 및 미흡한 부분 보충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오류 수정 및 미흡한 부분 보충</a:t>
                      </a:r>
                      <a:endParaRPr lang="ko-KR" altLang="en-US" sz="1400" dirty="0">
                        <a:latin typeface="+mn-ea"/>
                        <a:ea typeface="+mn-ea"/>
                        <a:cs typeface="굴림"/>
                        <a:sym typeface="굴림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2932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주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AppStore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등록 추진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AppStore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  <a:cs typeface="굴림"/>
                          <a:sym typeface="굴림"/>
                        </a:rPr>
                        <a:t>등록 추진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81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72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070967"/>
              </p:ext>
            </p:extLst>
          </p:nvPr>
        </p:nvGraphicFramePr>
        <p:xfrm>
          <a:off x="1404236" y="2489200"/>
          <a:ext cx="7869766" cy="222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115">
                  <a:extLst>
                    <a:ext uri="{9D8B030D-6E8A-4147-A177-3AD203B41FA5}">
                      <a16:colId xmlns:a16="http://schemas.microsoft.com/office/drawing/2014/main" val="2287644795"/>
                    </a:ext>
                  </a:extLst>
                </a:gridCol>
                <a:gridCol w="6535651">
                  <a:extLst>
                    <a:ext uri="{9D8B030D-6E8A-4147-A177-3AD203B41FA5}">
                      <a16:colId xmlns:a16="http://schemas.microsoft.com/office/drawing/2014/main" val="2137442210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 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69552"/>
                  </a:ext>
                </a:extLst>
              </a:tr>
              <a:tr h="890561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권준범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기본적인 화장실 검색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Mapview</a:t>
                      </a:r>
                      <a:r>
                        <a:rPr lang="ko-KR" altLang="en-US" dirty="0"/>
                        <a:t>를 이용한 화장실 표시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View </a:t>
                      </a:r>
                      <a:r>
                        <a:rPr lang="ko-KR" altLang="en-US" dirty="0"/>
                        <a:t>디자인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14248"/>
                  </a:ext>
                </a:extLst>
              </a:tr>
              <a:tr h="877861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김성두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키워드 검색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가까운 화장실 검색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음성 인식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4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33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Link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https://github.com/GreeeeeShot/SmartPhoneApp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68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hlinkClick r:id="rId2"/>
              </a:rPr>
              <a:t>http://m.blog.naver.com/fudoong/220553746460</a:t>
            </a:r>
            <a:endParaRPr lang="en-US" altLang="ko-KR" dirty="0"/>
          </a:p>
          <a:p>
            <a:r>
              <a:rPr lang="ko-KR" altLang="en-US" dirty="0"/>
              <a:t>공공데이터 포털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hlinkClick r:id="rId3"/>
              </a:rPr>
              <a:t>https://www.data.go.kr/dataset/15011425/openapi.do</a:t>
            </a:r>
            <a:r>
              <a:rPr lang="en-US" altLang="ko-KR" dirty="0"/>
              <a:t> </a:t>
            </a:r>
            <a:r>
              <a:rPr lang="ko-KR" altLang="en-US" dirty="0"/>
              <a:t>외 다수</a:t>
            </a:r>
          </a:p>
        </p:txBody>
      </p:sp>
    </p:spTree>
    <p:extLst>
      <p:ext uri="{BB962C8B-B14F-4D97-AF65-F5344CB8AC3E}">
        <p14:creationId xmlns:p14="http://schemas.microsoft.com/office/powerpoint/2010/main" val="110218652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279</Words>
  <Application>Microsoft Office PowerPoint</Application>
  <PresentationFormat>와이드스크린</PresentationFormat>
  <Paragraphs>86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HY그래픽M</vt:lpstr>
      <vt:lpstr>굴림</vt:lpstr>
      <vt:lpstr>맑은 고딕</vt:lpstr>
      <vt:lpstr>Arial</vt:lpstr>
      <vt:lpstr>Trebuchet MS</vt:lpstr>
      <vt:lpstr>Wingdings 3</vt:lpstr>
      <vt:lpstr>패싯</vt:lpstr>
      <vt:lpstr>아 X 마려워</vt:lpstr>
      <vt:lpstr>목차</vt:lpstr>
      <vt:lpstr>App 설명</vt:lpstr>
      <vt:lpstr>공공데이터</vt:lpstr>
      <vt:lpstr>App 흐름</vt:lpstr>
      <vt:lpstr>개발일정</vt:lpstr>
      <vt:lpstr>역할 분담</vt:lpstr>
      <vt:lpstr>Github Link</vt:lpstr>
      <vt:lpstr>출처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 X 마려워</dc:title>
  <dc:creator>권준범</dc:creator>
  <cp:lastModifiedBy>권준범</cp:lastModifiedBy>
  <cp:revision>14</cp:revision>
  <dcterms:created xsi:type="dcterms:W3CDTF">2017-05-09T08:47:37Z</dcterms:created>
  <dcterms:modified xsi:type="dcterms:W3CDTF">2017-05-09T10:12:34Z</dcterms:modified>
</cp:coreProperties>
</file>