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72" autoAdjust="0"/>
    <p:restoredTop sz="94660"/>
  </p:normalViewPr>
  <p:slideViewPr>
    <p:cSldViewPr>
      <p:cViewPr varScale="1">
        <p:scale>
          <a:sx n="83" d="100"/>
          <a:sy n="83" d="100"/>
        </p:scale>
        <p:origin x="-96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2ED07F-660E-47B4-B910-EEC7F51DA738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F46EB8-90C6-45B8-99DE-22FF19925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400"/>
            <a:ext cx="9144001" cy="6705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800" y="5943600"/>
            <a:ext cx="14838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</a:t>
            </a:r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bagguba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876800"/>
            <a:ext cx="952500" cy="967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Rectangle 14"/>
          <p:cNvSpPr/>
          <p:nvPr/>
        </p:nvSpPr>
        <p:spPr>
          <a:xfrm>
            <a:off x="381000" y="22098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Introduction to hacking</a:t>
            </a:r>
            <a:endParaRPr lang="en-US" sz="4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hhhhhhhhhhhhhhhhhhhhhhhhh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8" y="0"/>
            <a:ext cx="9160656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Agenda</a:t>
            </a:r>
            <a:b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What is hacking ?</a:t>
            </a:r>
          </a:p>
          <a:p>
            <a:r>
              <a:rPr lang="en-US" dirty="0" smtClean="0">
                <a:latin typeface="Agency FB" pitchFamily="34" charset="0"/>
              </a:rPr>
              <a:t>Types of hackers</a:t>
            </a:r>
          </a:p>
          <a:p>
            <a:r>
              <a:rPr lang="en-US" dirty="0" smtClean="0">
                <a:latin typeface="Agency FB" pitchFamily="34" charset="0"/>
              </a:rPr>
              <a:t>The reason behind hacking</a:t>
            </a:r>
          </a:p>
          <a:p>
            <a:r>
              <a:rPr lang="en-US" dirty="0" smtClean="0">
                <a:latin typeface="Agency FB" pitchFamily="34" charset="0"/>
              </a:rPr>
              <a:t>How to protect yourself from getting hacked ?</a:t>
            </a:r>
          </a:p>
          <a:p>
            <a:endParaRPr lang="en-US" dirty="0" smtClean="0">
              <a:latin typeface="Agency FB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60960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8" y="0"/>
            <a:ext cx="915232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-762000"/>
            <a:ext cx="6400800" cy="18288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What is </a:t>
            </a:r>
            <a:r>
              <a:rPr lang="en-US" dirty="0" smtClean="0">
                <a:latin typeface="Algerian" pitchFamily="82" charset="0"/>
              </a:rPr>
              <a:t>Hacking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2192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gency FB" pitchFamily="34" charset="0"/>
              </a:rPr>
              <a:t> Hacking </a:t>
            </a:r>
            <a:r>
              <a:rPr lang="en-US" sz="2400" dirty="0" smtClean="0">
                <a:latin typeface="Agency FB" pitchFamily="34" charset="0"/>
              </a:rPr>
              <a:t>refers to activities that seek to compromise </a:t>
            </a:r>
            <a:r>
              <a:rPr lang="en-US" sz="2400" dirty="0" smtClean="0">
                <a:latin typeface="Agency FB" pitchFamily="34" charset="0"/>
              </a:rPr>
              <a:t>       digital </a:t>
            </a:r>
            <a:r>
              <a:rPr lang="en-US" sz="2400" dirty="0" smtClean="0">
                <a:latin typeface="Agency FB" pitchFamily="34" charset="0"/>
              </a:rPr>
              <a:t>devices, such as computers, smart phones, tablets, and even entire networks. 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590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gency FB" pitchFamily="34" charset="0"/>
              </a:rPr>
              <a:t> An </a:t>
            </a:r>
            <a:r>
              <a:rPr lang="en-US" sz="2400" dirty="0" smtClean="0">
                <a:latin typeface="Agency FB" pitchFamily="34" charset="0"/>
              </a:rPr>
              <a:t>example of computer hacking can be</a:t>
            </a:r>
            <a:r>
              <a:rPr lang="en-US" sz="2400" dirty="0" smtClean="0">
                <a:latin typeface="Agency FB" pitchFamily="34" charset="0"/>
              </a:rPr>
              <a:t>: Using a password cracking algorithm to gain access to a computer system.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098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9624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gency FB" pitchFamily="34" charset="0"/>
              </a:rPr>
              <a:t> Hackers </a:t>
            </a:r>
            <a:r>
              <a:rPr lang="en-US" sz="2400" dirty="0" smtClean="0">
                <a:latin typeface="Agency FB" pitchFamily="34" charset="0"/>
              </a:rPr>
              <a:t>may be motivated by a multitude of reasons, such as profit, protest, information gathering, </a:t>
            </a:r>
            <a:r>
              <a:rPr lang="en-US" sz="2400" dirty="0" smtClean="0">
                <a:latin typeface="Agency FB" pitchFamily="34" charset="0"/>
              </a:rPr>
              <a:t>evaluation or </a:t>
            </a:r>
            <a:r>
              <a:rPr lang="en-US" sz="2400" dirty="0" smtClean="0">
                <a:latin typeface="Agency FB" pitchFamily="34" charset="0"/>
              </a:rPr>
              <a:t>recreation. 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30480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5638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gency FB" pitchFamily="34" charset="0"/>
              </a:rPr>
              <a:t> Longstanding </a:t>
            </a:r>
            <a:r>
              <a:rPr lang="en-US" sz="2400" dirty="0" smtClean="0">
                <a:latin typeface="Agency FB" pitchFamily="34" charset="0"/>
              </a:rPr>
              <a:t>controversy surrounds the meaning of the term "hacker". </a:t>
            </a:r>
            <a:endParaRPr lang="en-US" sz="2400" dirty="0">
              <a:latin typeface="Agency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4267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15200" y="60960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_TYAzzTJ60x-qg5N81ElU9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Types Of Hackers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TYPES-OF-HACKERS-iff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524000"/>
            <a:ext cx="7467599" cy="5004880"/>
          </a:xfrm>
        </p:spPr>
      </p:pic>
      <p:sp>
        <p:nvSpPr>
          <p:cNvPr id="6" name="Rectangle 5"/>
          <p:cNvSpPr/>
          <p:nvPr/>
        </p:nvSpPr>
        <p:spPr>
          <a:xfrm>
            <a:off x="7391400" y="6488668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ssss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Why Hacker Hacks?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      • Vulnerability Scanning</a:t>
            </a:r>
            <a:endParaRPr lang="en-US" sz="2800" b="1" dirty="0" smtClean="0">
              <a:latin typeface="Agency FB" pitchFamily="34" charset="0"/>
            </a:endParaRPr>
          </a:p>
          <a:p>
            <a:pPr>
              <a:buNone/>
            </a:pPr>
            <a:r>
              <a:rPr lang="en-US" sz="2000" b="1" dirty="0">
                <a:latin typeface="Agency FB" pitchFamily="34" charset="0"/>
              </a:rPr>
              <a:t> </a:t>
            </a:r>
            <a:r>
              <a:rPr lang="en-US" sz="2000" b="1" dirty="0" smtClean="0">
                <a:latin typeface="Agency FB" pitchFamily="34" charset="0"/>
              </a:rPr>
              <a:t>     </a:t>
            </a:r>
            <a:r>
              <a:rPr lang="en-US" sz="2000" dirty="0" smtClean="0">
                <a:latin typeface="Agency FB" pitchFamily="34" charset="0"/>
              </a:rPr>
              <a:t>Vulnerability scanning is a security technique employed for identifying security weaknesses in a computer system.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      •  Unauthorized Code Execution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      Unauthorized Code Execution motives can be a bit complicated. Typically, hackers aim at infecting a user with malware.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latin typeface="Agency FB" pitchFamily="34" charset="0"/>
              </a:rPr>
              <a:t>     • Monetary Loss</a:t>
            </a:r>
          </a:p>
          <a:p>
            <a:pPr>
              <a:buNone/>
            </a:pPr>
            <a:r>
              <a:rPr lang="en-US" sz="2000" dirty="0" smtClean="0">
                <a:latin typeface="Agency FB" pitchFamily="34" charset="0"/>
              </a:rPr>
              <a:t>     Online banking has become so popular and has been a revelation, however, the benefits definitely have their drawbacks.</a:t>
            </a:r>
            <a:endParaRPr lang="en-US" sz="2000" dirty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0" y="63246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amosaa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67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how to protect your self from getting hacked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Use Multi-Factor Authentication</a:t>
            </a:r>
          </a:p>
          <a:p>
            <a:r>
              <a:rPr lang="en-US" dirty="0" smtClean="0">
                <a:latin typeface="Agency FB" pitchFamily="34" charset="0"/>
              </a:rPr>
              <a:t>Get a Password Manager</a:t>
            </a:r>
          </a:p>
          <a:p>
            <a:r>
              <a:rPr lang="en-US" dirty="0" smtClean="0">
                <a:latin typeface="Agency FB" pitchFamily="34" charset="0"/>
              </a:rPr>
              <a:t>Learn How to Spot a Phishing Attack</a:t>
            </a:r>
          </a:p>
          <a:p>
            <a:r>
              <a:rPr lang="en-US" dirty="0" smtClean="0">
                <a:latin typeface="Agency FB" pitchFamily="34" charset="0"/>
              </a:rPr>
              <a:t>Use VPN(Virtual Private Network)</a:t>
            </a:r>
          </a:p>
          <a:p>
            <a:r>
              <a:rPr lang="en-US" dirty="0" smtClean="0">
                <a:latin typeface="Agency FB" pitchFamily="34" charset="0"/>
              </a:rPr>
              <a:t>Update Everything</a:t>
            </a:r>
          </a:p>
          <a:p>
            <a:r>
              <a:rPr lang="en-US" dirty="0" smtClean="0">
                <a:latin typeface="Agency FB" pitchFamily="34" charset="0"/>
              </a:rPr>
              <a:t>Encrypt Everything</a:t>
            </a:r>
          </a:p>
          <a:p>
            <a:r>
              <a:rPr lang="en-US" dirty="0" smtClean="0">
                <a:latin typeface="Agency FB" pitchFamily="34" charset="0"/>
              </a:rPr>
              <a:t>Use TOR</a:t>
            </a: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5200" y="62484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Keep your password protected by using special character number uppercase lowercase etc.</a:t>
            </a:r>
          </a:p>
          <a:p>
            <a:r>
              <a:rPr lang="en-US" dirty="0" smtClean="0">
                <a:latin typeface="Agency FB" pitchFamily="34" charset="0"/>
              </a:rPr>
              <a:t>Do not respond to phishing email.</a:t>
            </a:r>
          </a:p>
          <a:p>
            <a:r>
              <a:rPr lang="en-US" dirty="0" smtClean="0">
                <a:latin typeface="Agency FB" pitchFamily="34" charset="0"/>
              </a:rPr>
              <a:t>When you are doing online transaction always keep watch on site whether protocol of site is https and </a:t>
            </a:r>
            <a:r>
              <a:rPr lang="en-US" dirty="0" smtClean="0">
                <a:latin typeface="Agency FB" pitchFamily="34" charset="0"/>
              </a:rPr>
              <a:t>whether </a:t>
            </a:r>
            <a:r>
              <a:rPr lang="en-US" dirty="0" smtClean="0">
                <a:latin typeface="Agency FB" pitchFamily="34" charset="0"/>
              </a:rPr>
              <a:t>there is lock symbol.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Be aware... Connect with care.</a:t>
            </a:r>
            <a:endParaRPr lang="en-US" dirty="0" smtClean="0">
              <a:latin typeface="Algerian" pitchFamily="82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60960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3048000"/>
            <a:ext cx="4363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6172200"/>
            <a:ext cx="14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Madhav Shah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4" descr="bagguba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5029200"/>
            <a:ext cx="952500" cy="967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</TotalTime>
  <Words>300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Slide 1</vt:lpstr>
      <vt:lpstr>Agenda </vt:lpstr>
      <vt:lpstr>Slide 3</vt:lpstr>
      <vt:lpstr>Types Of Hackers</vt:lpstr>
      <vt:lpstr>Why Hacker Hacks?</vt:lpstr>
      <vt:lpstr>how to protect your self from getting hacked</vt:lpstr>
      <vt:lpstr>Conclusion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</dc:creator>
  <cp:lastModifiedBy>kiran</cp:lastModifiedBy>
  <cp:revision>23</cp:revision>
  <dcterms:created xsi:type="dcterms:W3CDTF">2021-10-06T03:16:36Z</dcterms:created>
  <dcterms:modified xsi:type="dcterms:W3CDTF">2021-10-06T17:41:10Z</dcterms:modified>
</cp:coreProperties>
</file>