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2" r:id="rId15"/>
    <p:sldId id="269" r:id="rId16"/>
    <p:sldId id="270" r:id="rId17"/>
    <p:sldId id="271" r:id="rId18"/>
  </p:sldIdLst>
  <p:sldSz cx="9144000" cy="5143500" type="screen16x9"/>
  <p:notesSz cx="6858000" cy="9144000"/>
  <p:embeddedFontLst>
    <p:embeddedFont>
      <p:font typeface="Algerian" pitchFamily="82" charset="0"/>
      <p:regular r:id="rId20"/>
    </p:embeddedFont>
    <p:embeddedFont>
      <p:font typeface="Montserrat" charset="0"/>
      <p:regular r:id="rId21"/>
      <p:bold r:id="rId22"/>
      <p:italic r:id="rId23"/>
      <p:boldItalic r:id="rId24"/>
    </p:embeddedFont>
    <p:embeddedFont>
      <p:font typeface="Advent Pro" charset="0"/>
      <p:regular r:id="rId25"/>
      <p:bold r:id="rId26"/>
    </p:embeddedFont>
    <p:embeddedFont>
      <p:font typeface="Lato" charset="0"/>
      <p:regular r:id="rId27"/>
      <p:bold r:id="rId28"/>
      <p:italic r:id="rId29"/>
      <p:boldItalic r:id="rId30"/>
    </p:embeddedFont>
    <p:embeddedFont>
      <p:font typeface="Barlow Light" charset="0"/>
      <p:regular r:id="rId31"/>
      <p:bold r:id="rId32"/>
      <p:italic r:id="rId33"/>
      <p:boldItalic r:id="rId34"/>
    </p:embeddedFont>
    <p:embeddedFont>
      <p:font typeface="Calibri" pitchFamily="34" charset="0"/>
      <p:regular r:id="rId35"/>
      <p:bold r:id="rId36"/>
      <p:italic r:id="rId37"/>
      <p:boldItalic r:id="rId38"/>
    </p:embeddedFont>
    <p:embeddedFont>
      <p:font typeface="Barlow"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E44"/>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111" d="100"/>
          <a:sy n="111" d="100"/>
        </p:scale>
        <p:origin x="-634" y="-82"/>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font" Target="fonts/font20.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font" Target="fonts/font15.fntdata"/><Relationship Id="rId42" Type="http://schemas.openxmlformats.org/officeDocument/2006/relationships/font" Target="fonts/font2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font" Target="fonts/font19.fntdata"/><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41" Type="http://schemas.openxmlformats.org/officeDocument/2006/relationships/font" Target="fonts/font2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font" Target="fonts/font18.fntdata"/><Relationship Id="rId40" Type="http://schemas.openxmlformats.org/officeDocument/2006/relationships/font" Target="fonts/font21.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108a659ca8a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108a659ca8a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108a659ca8a_0_6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108a659ca8a_0_6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108a659ca8a_0_7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108a659ca8a_0_7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108a659ca8a_0_7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108a659ca8a_0_7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1093fc60081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1093fc60081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1093fc60081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1093fc60081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1093fc60081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1093fc60081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08a659ca8a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08a659ca8a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04201e457d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104201e457d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08a659ca8a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108a659ca8a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1093fc6008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1093fc60081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108a659ca8a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108a659ca8a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108a659ca8a_0_7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108a659ca8a_0_7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1093fc6008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1093fc6008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108a659ca8a_0_7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108a659ca8a_0_7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8" Type="http://schemas.openxmlformats.org/officeDocument/2006/relationships/hyperlink" Target="https://en.wikipedia.org/wiki/Mobile_app" TargetMode="External"/><Relationship Id="rId3" Type="http://schemas.openxmlformats.org/officeDocument/2006/relationships/hyperlink" Target="https://en.wikipedia.org/wiki/Electronic_commerce" TargetMode="External"/><Relationship Id="rId7" Type="http://schemas.openxmlformats.org/officeDocument/2006/relationships/hyperlink" Target="https://en.wikipedia.org/wiki/Web_browser" TargetMode="External"/><Relationship Id="rId2" Type="http://schemas.openxmlformats.org/officeDocument/2006/relationships/notesSlide" Target="../notesSlides/notesSlide10.xml"/><Relationship Id="rId1" Type="http://schemas.openxmlformats.org/officeDocument/2006/relationships/slideLayout" Target="../slideLayouts/slideLayout11.xml"/><Relationship Id="rId6" Type="http://schemas.openxmlformats.org/officeDocument/2006/relationships/hyperlink" Target="https://en.wikipedia.org/wiki/Internet" TargetMode="External"/><Relationship Id="rId5" Type="http://schemas.openxmlformats.org/officeDocument/2006/relationships/hyperlink" Target="https://en.wikipedia.org/wiki/Service_(economics)" TargetMode="External"/><Relationship Id="rId10" Type="http://schemas.openxmlformats.org/officeDocument/2006/relationships/image" Target="../media/image8.png"/><Relationship Id="rId4" Type="http://schemas.openxmlformats.org/officeDocument/2006/relationships/hyperlink" Target="https://en.wikipedia.org/wiki/Good_(economics)" TargetMode="External"/><Relationship Id="rId9" Type="http://schemas.openxmlformats.org/officeDocument/2006/relationships/image" Target="../media/image7.png"/></Relationships>
</file>

<file path=ppt/slides/_rels/slide1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jpeg"/><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jpeg"/><Relationship Id="rId4" Type="http://schemas.openxmlformats.org/officeDocument/2006/relationships/image" Target="../media/image10.png"/><Relationship Id="rId9"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hyperlink" Target="https://www.sciencedirect.com/topics/computer-science/simple-mail-transfer-protocol"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3.jpeg"/><Relationship Id="rId5" Type="http://schemas.openxmlformats.org/officeDocument/2006/relationships/hyperlink" Target="https://www.sciencedirect.com/topics/computer-science/internet-message-access-protocol" TargetMode="External"/><Relationship Id="rId4" Type="http://schemas.openxmlformats.org/officeDocument/2006/relationships/hyperlink" Target="https://www.sciencedirect.com/topics/computer-science/post-office-protoco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2994650" y="269100"/>
            <a:ext cx="6353332" cy="2647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dirty="0" smtClean="0">
                <a:latin typeface="Algerian"/>
                <a:ea typeface="Algerian"/>
                <a:cs typeface="Algerian"/>
                <a:sym typeface="Algerian"/>
              </a:rPr>
              <a:t>E-mail, Online Shopping, Reservation of tickets, E-commerce websites</a:t>
            </a:r>
            <a:endParaRPr>
              <a:latin typeface="Algerian"/>
              <a:ea typeface="Algerian"/>
              <a:cs typeface="Algerian"/>
              <a:sym typeface="Algerian"/>
            </a:endParaRPr>
          </a:p>
        </p:txBody>
      </p:sp>
      <p:sp>
        <p:nvSpPr>
          <p:cNvPr id="135" name="Google Shape;135;p13"/>
          <p:cNvSpPr txBox="1">
            <a:spLocks noGrp="1"/>
          </p:cNvSpPr>
          <p:nvPr>
            <p:ph type="subTitle" idx="1"/>
          </p:nvPr>
        </p:nvSpPr>
        <p:spPr>
          <a:xfrm>
            <a:off x="7463475" y="4538000"/>
            <a:ext cx="3470700" cy="506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latin typeface="Advent Pro"/>
                <a:ea typeface="Advent Pro"/>
                <a:cs typeface="Advent Pro"/>
                <a:sym typeface="Advent Pro"/>
              </a:rPr>
              <a:t>MADHAV SHAH</a:t>
            </a:r>
            <a:endParaRPr>
              <a:latin typeface="Advent Pro"/>
              <a:ea typeface="Advent Pro"/>
              <a:cs typeface="Advent Pro"/>
              <a:sym typeface="Advent Pro"/>
            </a:endParaRPr>
          </a:p>
        </p:txBody>
      </p:sp>
      <p:pic>
        <p:nvPicPr>
          <p:cNvPr id="136" name="Google Shape;136;p13"/>
          <p:cNvPicPr preferRelativeResize="0"/>
          <p:nvPr/>
        </p:nvPicPr>
        <p:blipFill>
          <a:blip r:embed="rId4">
            <a:alphaModFix/>
          </a:blip>
          <a:stretch>
            <a:fillRect/>
          </a:stretch>
        </p:blipFill>
        <p:spPr>
          <a:xfrm>
            <a:off x="7463475" y="3328400"/>
            <a:ext cx="1190700" cy="1209600"/>
          </a:xfrm>
          <a:prstGeom prst="ellipse">
            <a:avLst/>
          </a:prstGeom>
          <a:noFill/>
          <a:ln>
            <a:noFill/>
          </a:ln>
        </p:spPr>
      </p:pic>
      <p:sp>
        <p:nvSpPr>
          <p:cNvPr id="137" name="Google Shape;137;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1</a:t>
            </a:fld>
            <a:endParaRPr/>
          </a:p>
        </p:txBody>
      </p:sp>
    </p:spTree>
  </p:cSld>
  <p:clrMapOvr>
    <a:masterClrMapping/>
  </p:clrMapOvr>
  <p:transition spd="slow">
    <p:randomBa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22"/>
          <p:cNvSpPr txBox="1"/>
          <p:nvPr/>
        </p:nvSpPr>
        <p:spPr>
          <a:xfrm>
            <a:off x="498750" y="145450"/>
            <a:ext cx="91440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4000" b="1">
                <a:solidFill>
                  <a:srgbClr val="FF9E44"/>
                </a:solidFill>
                <a:latin typeface="Algerian"/>
                <a:ea typeface="Algerian"/>
                <a:cs typeface="Algerian"/>
                <a:sym typeface="Algerian"/>
              </a:rPr>
              <a:t>Online Shopping</a:t>
            </a:r>
            <a:endParaRPr b="1">
              <a:solidFill>
                <a:srgbClr val="FF9E44"/>
              </a:solidFill>
              <a:latin typeface="Algerian"/>
              <a:ea typeface="Algerian"/>
              <a:cs typeface="Algerian"/>
              <a:sym typeface="Algerian"/>
            </a:endParaRPr>
          </a:p>
        </p:txBody>
      </p:sp>
      <p:sp>
        <p:nvSpPr>
          <p:cNvPr id="391" name="Google Shape;391;p22"/>
          <p:cNvSpPr txBox="1"/>
          <p:nvPr/>
        </p:nvSpPr>
        <p:spPr>
          <a:xfrm>
            <a:off x="581900" y="945850"/>
            <a:ext cx="8190000" cy="6309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450" dirty="0">
                <a:solidFill>
                  <a:schemeClr val="lt1"/>
                </a:solidFill>
                <a:latin typeface="Advent Pro"/>
                <a:ea typeface="Advent Pro"/>
                <a:cs typeface="Advent Pro"/>
                <a:sym typeface="Advent Pro"/>
              </a:rPr>
              <a:t>Online shopping is a form of</a:t>
            </a:r>
            <a:r>
              <a:rPr lang="en-GB" sz="1450" dirty="0">
                <a:solidFill>
                  <a:schemeClr val="lt1"/>
                </a:solidFill>
                <a:uFill>
                  <a:noFill/>
                </a:uFill>
                <a:latin typeface="Advent Pro"/>
                <a:ea typeface="Advent Pro"/>
                <a:cs typeface="Advent Pro"/>
                <a:sym typeface="Advent Pro"/>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 </a:t>
            </a:r>
            <a:r>
              <a:rPr lang="en-GB" sz="1450" dirty="0">
                <a:solidFill>
                  <a:schemeClr val="bg1"/>
                </a:solidFill>
                <a:uFill>
                  <a:noFill/>
                </a:uFill>
                <a:latin typeface="Advent Pro"/>
                <a:ea typeface="Advent Pro"/>
                <a:cs typeface="Advent Pro"/>
                <a:sym typeface="Advent Pro"/>
              </a:rPr>
              <a:t>electronic commerce</a:t>
            </a:r>
            <a:r>
              <a:rPr lang="en-GB" sz="1450" dirty="0">
                <a:solidFill>
                  <a:schemeClr val="lt1"/>
                </a:solidFill>
                <a:latin typeface="Advent Pro"/>
                <a:ea typeface="Advent Pro"/>
                <a:cs typeface="Advent Pro"/>
                <a:sym typeface="Advent Pro"/>
              </a:rPr>
              <a:t> which allows consumers to directly buy</a:t>
            </a:r>
            <a:r>
              <a:rPr lang="en-GB" sz="1450" dirty="0">
                <a:solidFill>
                  <a:schemeClr val="lt1"/>
                </a:solidFill>
                <a:uFill>
                  <a:noFill/>
                </a:uFill>
                <a:latin typeface="Advent Pro"/>
                <a:ea typeface="Advent Pro"/>
                <a:cs typeface="Advent Pro"/>
                <a:sym typeface="Advent Pro"/>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 </a:t>
            </a:r>
            <a:r>
              <a:rPr lang="en-GB" sz="1450" dirty="0">
                <a:solidFill>
                  <a:schemeClr val="lt1"/>
                </a:solidFill>
                <a:uFill>
                  <a:noFill/>
                </a:uFill>
                <a:latin typeface="Advent Pro"/>
                <a:ea typeface="Advent Pro"/>
                <a:cs typeface="Advent Pro"/>
                <a:sym typeface="Advent Pro"/>
              </a:rPr>
              <a:t>goods</a:t>
            </a:r>
            <a:r>
              <a:rPr lang="en-GB" sz="1450" dirty="0">
                <a:solidFill>
                  <a:schemeClr val="lt1"/>
                </a:solidFill>
                <a:latin typeface="Advent Pro"/>
                <a:ea typeface="Advent Pro"/>
                <a:cs typeface="Advent Pro"/>
                <a:sym typeface="Advent Pro"/>
              </a:rPr>
              <a:t> or</a:t>
            </a:r>
            <a:r>
              <a:rPr lang="en-GB" sz="1450" dirty="0">
                <a:solidFill>
                  <a:schemeClr val="lt1"/>
                </a:solidFill>
                <a:uFill>
                  <a:noFill/>
                </a:uFill>
                <a:latin typeface="Advent Pro"/>
                <a:ea typeface="Advent Pro"/>
                <a:cs typeface="Advent Pro"/>
                <a:sym typeface="Advent Pro"/>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 </a:t>
            </a:r>
            <a:r>
              <a:rPr lang="en-GB" sz="1450" dirty="0">
                <a:solidFill>
                  <a:schemeClr val="lt1"/>
                </a:solidFill>
                <a:uFill>
                  <a:noFill/>
                </a:uFill>
                <a:latin typeface="Advent Pro"/>
                <a:ea typeface="Advent Pro"/>
                <a:cs typeface="Advent Pro"/>
                <a:sym typeface="Advent Pro"/>
              </a:rPr>
              <a:t>services</a:t>
            </a:r>
            <a:r>
              <a:rPr lang="en-GB" sz="1450" dirty="0">
                <a:solidFill>
                  <a:schemeClr val="lt1"/>
                </a:solidFill>
                <a:latin typeface="Advent Pro"/>
                <a:ea typeface="Advent Pro"/>
                <a:cs typeface="Advent Pro"/>
                <a:sym typeface="Advent Pro"/>
              </a:rPr>
              <a:t> from a seller over the</a:t>
            </a:r>
            <a:r>
              <a:rPr lang="en-GB" sz="1450" dirty="0">
                <a:solidFill>
                  <a:schemeClr val="lt1"/>
                </a:solidFill>
                <a:uFill>
                  <a:noFill/>
                </a:uFill>
                <a:latin typeface="Advent Pro"/>
                <a:ea typeface="Advent Pro"/>
                <a:cs typeface="Advent Pro"/>
                <a:sym typeface="Advent Pro"/>
                <a:hlinkClick r:id="rId6">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 </a:t>
            </a:r>
            <a:r>
              <a:rPr lang="en-GB" sz="1450" dirty="0">
                <a:solidFill>
                  <a:schemeClr val="lt1"/>
                </a:solidFill>
                <a:uFill>
                  <a:noFill/>
                </a:uFill>
                <a:latin typeface="Advent Pro"/>
                <a:ea typeface="Advent Pro"/>
                <a:cs typeface="Advent Pro"/>
                <a:sym typeface="Advent Pro"/>
              </a:rPr>
              <a:t>Internet</a:t>
            </a:r>
            <a:r>
              <a:rPr lang="en-GB" sz="1450" dirty="0">
                <a:solidFill>
                  <a:schemeClr val="lt1"/>
                </a:solidFill>
                <a:latin typeface="Advent Pro"/>
                <a:ea typeface="Advent Pro"/>
                <a:cs typeface="Advent Pro"/>
                <a:sym typeface="Advent Pro"/>
              </a:rPr>
              <a:t> using a</a:t>
            </a:r>
            <a:r>
              <a:rPr lang="en-GB" sz="1450" dirty="0">
                <a:solidFill>
                  <a:schemeClr val="lt1"/>
                </a:solidFill>
                <a:uFill>
                  <a:noFill/>
                </a:uFill>
                <a:latin typeface="Advent Pro"/>
                <a:ea typeface="Advent Pro"/>
                <a:cs typeface="Advent Pro"/>
                <a:sym typeface="Advent Pro"/>
                <a:hlinkClick r:id="rId7">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 </a:t>
            </a:r>
            <a:r>
              <a:rPr lang="en-GB" sz="1450" dirty="0">
                <a:solidFill>
                  <a:schemeClr val="lt1"/>
                </a:solidFill>
                <a:uFill>
                  <a:noFill/>
                </a:uFill>
                <a:latin typeface="Advent Pro"/>
                <a:ea typeface="Advent Pro"/>
                <a:cs typeface="Advent Pro"/>
                <a:sym typeface="Advent Pro"/>
              </a:rPr>
              <a:t>web browser</a:t>
            </a:r>
            <a:r>
              <a:rPr lang="en-GB" sz="1450" dirty="0">
                <a:solidFill>
                  <a:schemeClr val="lt1"/>
                </a:solidFill>
                <a:latin typeface="Advent Pro"/>
                <a:ea typeface="Advent Pro"/>
                <a:cs typeface="Advent Pro"/>
                <a:sym typeface="Advent Pro"/>
              </a:rPr>
              <a:t> or a</a:t>
            </a:r>
            <a:r>
              <a:rPr lang="en-GB" sz="1450" dirty="0">
                <a:solidFill>
                  <a:schemeClr val="lt1"/>
                </a:solidFill>
                <a:uFill>
                  <a:noFill/>
                </a:uFill>
                <a:latin typeface="Advent Pro"/>
                <a:ea typeface="Advent Pro"/>
                <a:cs typeface="Advent Pro"/>
                <a:sym typeface="Advent Pro"/>
                <a:hlinkClick r:id="rId8">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 </a:t>
            </a:r>
            <a:r>
              <a:rPr lang="en-GB" sz="1450" dirty="0">
                <a:solidFill>
                  <a:schemeClr val="lt1"/>
                </a:solidFill>
                <a:uFill>
                  <a:noFill/>
                </a:uFill>
                <a:latin typeface="Advent Pro"/>
                <a:ea typeface="Advent Pro"/>
                <a:cs typeface="Advent Pro"/>
                <a:sym typeface="Advent Pro"/>
              </a:rPr>
              <a:t>mobile app</a:t>
            </a:r>
            <a:r>
              <a:rPr lang="en-GB" sz="1450" dirty="0">
                <a:solidFill>
                  <a:schemeClr val="lt1"/>
                </a:solidFill>
                <a:latin typeface="Advent Pro"/>
                <a:ea typeface="Advent Pro"/>
                <a:cs typeface="Advent Pro"/>
                <a:sym typeface="Advent Pro"/>
              </a:rPr>
              <a:t>.</a:t>
            </a:r>
            <a:endParaRPr sz="1450">
              <a:solidFill>
                <a:schemeClr val="lt1"/>
              </a:solidFill>
              <a:latin typeface="Advent Pro"/>
              <a:ea typeface="Advent Pro"/>
              <a:cs typeface="Advent Pro"/>
              <a:sym typeface="Advent Pro"/>
            </a:endParaRPr>
          </a:p>
        </p:txBody>
      </p:sp>
      <p:pic>
        <p:nvPicPr>
          <p:cNvPr id="392" name="Google Shape;392;p22"/>
          <p:cNvPicPr preferRelativeResize="0"/>
          <p:nvPr/>
        </p:nvPicPr>
        <p:blipFill>
          <a:blip r:embed="rId9">
            <a:alphaModFix/>
          </a:blip>
          <a:stretch>
            <a:fillRect/>
          </a:stretch>
        </p:blipFill>
        <p:spPr>
          <a:xfrm>
            <a:off x="931700" y="1686738"/>
            <a:ext cx="1397926" cy="998926"/>
          </a:xfrm>
          <a:prstGeom prst="rect">
            <a:avLst/>
          </a:prstGeom>
          <a:noFill/>
          <a:ln>
            <a:noFill/>
          </a:ln>
        </p:spPr>
      </p:pic>
      <p:sp>
        <p:nvSpPr>
          <p:cNvPr id="393" name="Google Shape;393;p22"/>
          <p:cNvSpPr/>
          <p:nvPr/>
        </p:nvSpPr>
        <p:spPr>
          <a:xfrm>
            <a:off x="2402375" y="1959725"/>
            <a:ext cx="727500" cy="176700"/>
          </a:xfrm>
          <a:prstGeom prst="rightArrow">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2"/>
          <p:cNvSpPr/>
          <p:nvPr/>
        </p:nvSpPr>
        <p:spPr>
          <a:xfrm rot="10800000">
            <a:off x="2402375" y="2299150"/>
            <a:ext cx="727500" cy="176700"/>
          </a:xfrm>
          <a:prstGeom prst="rightArrow">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2"/>
          <p:cNvSpPr/>
          <p:nvPr/>
        </p:nvSpPr>
        <p:spPr>
          <a:xfrm>
            <a:off x="3252623" y="1977100"/>
            <a:ext cx="1080600" cy="531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FFFF"/>
                </a:solidFill>
                <a:latin typeface="Lato"/>
                <a:ea typeface="Lato"/>
                <a:cs typeface="Lato"/>
                <a:sym typeface="Lato"/>
              </a:rPr>
              <a:t>WEB</a:t>
            </a:r>
            <a:endParaRPr>
              <a:solidFill>
                <a:srgbClr val="FFFFFF"/>
              </a:solidFill>
              <a:latin typeface="Lato"/>
              <a:ea typeface="Lato"/>
              <a:cs typeface="Lato"/>
              <a:sym typeface="Lato"/>
            </a:endParaRPr>
          </a:p>
          <a:p>
            <a:pPr marL="0" lvl="0" indent="0" algn="ctr" rtl="0">
              <a:spcBef>
                <a:spcPts val="0"/>
              </a:spcBef>
              <a:spcAft>
                <a:spcPts val="0"/>
              </a:spcAft>
              <a:buNone/>
            </a:pPr>
            <a:r>
              <a:rPr lang="en-GB">
                <a:solidFill>
                  <a:srgbClr val="FFFFFF"/>
                </a:solidFill>
                <a:latin typeface="Lato"/>
                <a:ea typeface="Lato"/>
                <a:cs typeface="Lato"/>
                <a:sym typeface="Lato"/>
              </a:rPr>
              <a:t>SERVER</a:t>
            </a:r>
            <a:endParaRPr/>
          </a:p>
        </p:txBody>
      </p:sp>
      <p:sp>
        <p:nvSpPr>
          <p:cNvPr id="396" name="Google Shape;396;p22"/>
          <p:cNvSpPr/>
          <p:nvPr/>
        </p:nvSpPr>
        <p:spPr>
          <a:xfrm>
            <a:off x="4469975" y="2055625"/>
            <a:ext cx="727500" cy="176700"/>
          </a:xfrm>
          <a:prstGeom prst="rightArrow">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97" name="Google Shape;397;p22"/>
          <p:cNvSpPr/>
          <p:nvPr/>
        </p:nvSpPr>
        <p:spPr>
          <a:xfrm rot="10800000">
            <a:off x="4469975" y="2395050"/>
            <a:ext cx="727500" cy="176700"/>
          </a:xfrm>
          <a:prstGeom prst="rightArrow">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2"/>
          <p:cNvSpPr/>
          <p:nvPr/>
        </p:nvSpPr>
        <p:spPr>
          <a:xfrm>
            <a:off x="5374125" y="2001300"/>
            <a:ext cx="1506600" cy="5232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2"/>
          <p:cNvSpPr txBox="1"/>
          <p:nvPr/>
        </p:nvSpPr>
        <p:spPr>
          <a:xfrm>
            <a:off x="5342950" y="1959725"/>
            <a:ext cx="15483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a:solidFill>
                  <a:srgbClr val="FFFFFF"/>
                </a:solidFill>
                <a:latin typeface="Lato"/>
                <a:ea typeface="Lato"/>
                <a:cs typeface="Lato"/>
                <a:sym typeface="Lato"/>
              </a:rPr>
              <a:t>ORDER</a:t>
            </a:r>
            <a:endParaRPr>
              <a:solidFill>
                <a:srgbClr val="FFFFFF"/>
              </a:solidFill>
              <a:latin typeface="Lato"/>
              <a:ea typeface="Lato"/>
              <a:cs typeface="Lato"/>
              <a:sym typeface="Lato"/>
            </a:endParaRPr>
          </a:p>
          <a:p>
            <a:pPr marL="0" lvl="0" indent="0" algn="ctr" rtl="0">
              <a:spcBef>
                <a:spcPts val="0"/>
              </a:spcBef>
              <a:spcAft>
                <a:spcPts val="0"/>
              </a:spcAft>
              <a:buNone/>
            </a:pPr>
            <a:r>
              <a:rPr lang="en-GB">
                <a:solidFill>
                  <a:srgbClr val="FFFFFF"/>
                </a:solidFill>
                <a:latin typeface="Lato"/>
                <a:ea typeface="Lato"/>
                <a:cs typeface="Lato"/>
                <a:sym typeface="Lato"/>
              </a:rPr>
              <a:t>MANAGEMENT</a:t>
            </a:r>
            <a:endParaRPr>
              <a:solidFill>
                <a:srgbClr val="FFFFFF"/>
              </a:solidFill>
              <a:latin typeface="Lato"/>
              <a:ea typeface="Lato"/>
              <a:cs typeface="Lato"/>
              <a:sym typeface="Lato"/>
            </a:endParaRPr>
          </a:p>
        </p:txBody>
      </p:sp>
      <p:sp>
        <p:nvSpPr>
          <p:cNvPr id="400" name="Google Shape;400;p22"/>
          <p:cNvSpPr/>
          <p:nvPr/>
        </p:nvSpPr>
        <p:spPr>
          <a:xfrm>
            <a:off x="7036725" y="2004838"/>
            <a:ext cx="727500" cy="176700"/>
          </a:xfrm>
          <a:prstGeom prst="rightArrow">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2"/>
          <p:cNvSpPr/>
          <p:nvPr/>
        </p:nvSpPr>
        <p:spPr>
          <a:xfrm rot="10800000">
            <a:off x="7036725" y="2344263"/>
            <a:ext cx="727500" cy="176700"/>
          </a:xfrm>
          <a:prstGeom prst="rightArrow">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2"/>
          <p:cNvSpPr/>
          <p:nvPr/>
        </p:nvSpPr>
        <p:spPr>
          <a:xfrm>
            <a:off x="7968107" y="2039614"/>
            <a:ext cx="857400" cy="531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2"/>
          <p:cNvSpPr txBox="1"/>
          <p:nvPr/>
        </p:nvSpPr>
        <p:spPr>
          <a:xfrm>
            <a:off x="7909700" y="1997325"/>
            <a:ext cx="10806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a:solidFill>
                  <a:srgbClr val="FFFFFF"/>
                </a:solidFill>
                <a:latin typeface="Lato"/>
                <a:ea typeface="Lato"/>
                <a:cs typeface="Lato"/>
                <a:sym typeface="Lato"/>
              </a:rPr>
              <a:t>STOCK DATABASE</a:t>
            </a:r>
            <a:endParaRPr sz="1300">
              <a:solidFill>
                <a:srgbClr val="FFFFFF"/>
              </a:solidFill>
              <a:latin typeface="Lato"/>
              <a:ea typeface="Lato"/>
              <a:cs typeface="Lato"/>
              <a:sym typeface="Lato"/>
            </a:endParaRPr>
          </a:p>
        </p:txBody>
      </p:sp>
      <p:sp>
        <p:nvSpPr>
          <p:cNvPr id="404" name="Google Shape;404;p22"/>
          <p:cNvSpPr/>
          <p:nvPr/>
        </p:nvSpPr>
        <p:spPr>
          <a:xfrm rot="5400000">
            <a:off x="5970648" y="2866346"/>
            <a:ext cx="523200" cy="154200"/>
          </a:xfrm>
          <a:prstGeom prst="rightArrow">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2"/>
          <p:cNvSpPr/>
          <p:nvPr/>
        </p:nvSpPr>
        <p:spPr>
          <a:xfrm rot="-5400000">
            <a:off x="5674548" y="2866346"/>
            <a:ext cx="523200" cy="154200"/>
          </a:xfrm>
          <a:prstGeom prst="rightArrow">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2"/>
          <p:cNvSpPr/>
          <p:nvPr/>
        </p:nvSpPr>
        <p:spPr>
          <a:xfrm>
            <a:off x="5342950" y="3311575"/>
            <a:ext cx="1506600" cy="5232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2"/>
          <p:cNvSpPr txBox="1"/>
          <p:nvPr/>
        </p:nvSpPr>
        <p:spPr>
          <a:xfrm>
            <a:off x="5342950" y="3265525"/>
            <a:ext cx="15483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rgbClr val="FFFFFF"/>
                </a:solidFill>
                <a:latin typeface="Lato"/>
                <a:ea typeface="Lato"/>
                <a:cs typeface="Lato"/>
                <a:sym typeface="Lato"/>
              </a:rPr>
              <a:t>MERCHANT </a:t>
            </a:r>
            <a:endParaRPr>
              <a:solidFill>
                <a:srgbClr val="FFFFFF"/>
              </a:solidFill>
              <a:latin typeface="Lato"/>
              <a:ea typeface="Lato"/>
              <a:cs typeface="Lato"/>
              <a:sym typeface="Lato"/>
            </a:endParaRPr>
          </a:p>
          <a:p>
            <a:pPr marL="0" lvl="0" indent="0" algn="l" rtl="0">
              <a:spcBef>
                <a:spcPts val="0"/>
              </a:spcBef>
              <a:spcAft>
                <a:spcPts val="0"/>
              </a:spcAft>
              <a:buNone/>
            </a:pPr>
            <a:r>
              <a:rPr lang="en-GB">
                <a:solidFill>
                  <a:srgbClr val="FFFFFF"/>
                </a:solidFill>
                <a:latin typeface="Lato"/>
                <a:ea typeface="Lato"/>
                <a:cs typeface="Lato"/>
                <a:sym typeface="Lato"/>
              </a:rPr>
              <a:t>SYSTEM</a:t>
            </a:r>
            <a:endParaRPr>
              <a:solidFill>
                <a:srgbClr val="FFFFFF"/>
              </a:solidFill>
              <a:latin typeface="Lato"/>
              <a:ea typeface="Lato"/>
              <a:cs typeface="Lato"/>
              <a:sym typeface="Lato"/>
            </a:endParaRPr>
          </a:p>
        </p:txBody>
      </p:sp>
      <p:sp>
        <p:nvSpPr>
          <p:cNvPr id="408" name="Google Shape;408;p22"/>
          <p:cNvSpPr/>
          <p:nvPr/>
        </p:nvSpPr>
        <p:spPr>
          <a:xfrm rot="5400000">
            <a:off x="6054525" y="4084399"/>
            <a:ext cx="439200" cy="153600"/>
          </a:xfrm>
          <a:prstGeom prst="rightArrow">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2"/>
          <p:cNvSpPr/>
          <p:nvPr/>
        </p:nvSpPr>
        <p:spPr>
          <a:xfrm rot="-5400000">
            <a:off x="5759475" y="4084399"/>
            <a:ext cx="439200" cy="153600"/>
          </a:xfrm>
          <a:prstGeom prst="rightArrow">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2"/>
          <p:cNvSpPr/>
          <p:nvPr/>
        </p:nvSpPr>
        <p:spPr>
          <a:xfrm>
            <a:off x="5601047" y="4487625"/>
            <a:ext cx="1279800" cy="531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2"/>
          <p:cNvSpPr txBox="1"/>
          <p:nvPr/>
        </p:nvSpPr>
        <p:spPr>
          <a:xfrm flipH="1">
            <a:off x="5567800" y="4487625"/>
            <a:ext cx="24003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100">
                <a:solidFill>
                  <a:srgbClr val="FFFFFF"/>
                </a:solidFill>
                <a:latin typeface="Lato"/>
                <a:ea typeface="Lato"/>
                <a:cs typeface="Lato"/>
                <a:sym typeface="Lato"/>
              </a:rPr>
              <a:t>BANK </a:t>
            </a:r>
            <a:endParaRPr sz="1100">
              <a:solidFill>
                <a:srgbClr val="FFFFFF"/>
              </a:solidFill>
              <a:latin typeface="Lato"/>
              <a:ea typeface="Lato"/>
              <a:cs typeface="Lato"/>
              <a:sym typeface="Lato"/>
            </a:endParaRPr>
          </a:p>
          <a:p>
            <a:pPr marL="0" lvl="0" indent="0" algn="l" rtl="0">
              <a:spcBef>
                <a:spcPts val="0"/>
              </a:spcBef>
              <a:spcAft>
                <a:spcPts val="0"/>
              </a:spcAft>
              <a:buNone/>
            </a:pPr>
            <a:r>
              <a:rPr lang="en-GB" sz="1100">
                <a:solidFill>
                  <a:srgbClr val="FFFFFF"/>
                </a:solidFill>
                <a:latin typeface="Lato"/>
                <a:ea typeface="Lato"/>
                <a:cs typeface="Lato"/>
                <a:sym typeface="Lato"/>
              </a:rPr>
              <a:t>COMPUTERS</a:t>
            </a:r>
            <a:endParaRPr sz="1100">
              <a:solidFill>
                <a:srgbClr val="FFFFFF"/>
              </a:solidFill>
              <a:latin typeface="Lato"/>
              <a:ea typeface="Lato"/>
              <a:cs typeface="Lato"/>
              <a:sym typeface="Lato"/>
            </a:endParaRPr>
          </a:p>
        </p:txBody>
      </p:sp>
      <p:sp>
        <p:nvSpPr>
          <p:cNvPr id="412" name="Google Shape;412;p22"/>
          <p:cNvSpPr/>
          <p:nvPr/>
        </p:nvSpPr>
        <p:spPr>
          <a:xfrm>
            <a:off x="3161050" y="3539325"/>
            <a:ext cx="1506600" cy="5232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2"/>
          <p:cNvSpPr txBox="1"/>
          <p:nvPr/>
        </p:nvSpPr>
        <p:spPr>
          <a:xfrm>
            <a:off x="3129875" y="3497750"/>
            <a:ext cx="15483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rgbClr val="FFFFFF"/>
                </a:solidFill>
                <a:latin typeface="Lato"/>
                <a:ea typeface="Lato"/>
                <a:cs typeface="Lato"/>
                <a:sym typeface="Lato"/>
              </a:rPr>
              <a:t>WAREHOUSE AND DISPATCH</a:t>
            </a:r>
            <a:endParaRPr>
              <a:solidFill>
                <a:srgbClr val="FFFFFF"/>
              </a:solidFill>
              <a:latin typeface="Lato"/>
              <a:ea typeface="Lato"/>
              <a:cs typeface="Lato"/>
              <a:sym typeface="Lato"/>
            </a:endParaRPr>
          </a:p>
        </p:txBody>
      </p:sp>
      <p:sp>
        <p:nvSpPr>
          <p:cNvPr id="414" name="Google Shape;414;p22"/>
          <p:cNvSpPr/>
          <p:nvPr/>
        </p:nvSpPr>
        <p:spPr>
          <a:xfrm rot="7880356">
            <a:off x="4652138" y="3030905"/>
            <a:ext cx="727613" cy="176640"/>
          </a:xfrm>
          <a:prstGeom prst="rightArrow">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2"/>
          <p:cNvSpPr/>
          <p:nvPr/>
        </p:nvSpPr>
        <p:spPr>
          <a:xfrm rot="-8487717">
            <a:off x="2241263" y="3110761"/>
            <a:ext cx="727568" cy="176539"/>
          </a:xfrm>
          <a:prstGeom prst="rightArrow">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2"/>
          <p:cNvSpPr/>
          <p:nvPr/>
        </p:nvSpPr>
        <p:spPr>
          <a:xfrm rot="9133827">
            <a:off x="2345193" y="4212132"/>
            <a:ext cx="727598" cy="176597"/>
          </a:xfrm>
          <a:prstGeom prst="rightArrow">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17" name="Google Shape;417;p22"/>
          <p:cNvPicPr preferRelativeResize="0"/>
          <p:nvPr/>
        </p:nvPicPr>
        <p:blipFill>
          <a:blip r:embed="rId10">
            <a:alphaModFix/>
          </a:blip>
          <a:stretch>
            <a:fillRect/>
          </a:stretch>
        </p:blipFill>
        <p:spPr>
          <a:xfrm>
            <a:off x="-117250" y="3817750"/>
            <a:ext cx="2446863" cy="1325750"/>
          </a:xfrm>
          <a:prstGeom prst="rect">
            <a:avLst/>
          </a:prstGeom>
          <a:noFill/>
          <a:ln>
            <a:noFill/>
          </a:ln>
        </p:spPr>
      </p:pic>
      <p:sp>
        <p:nvSpPr>
          <p:cNvPr id="418" name="Google Shape;418;p22"/>
          <p:cNvSpPr/>
          <p:nvPr/>
        </p:nvSpPr>
        <p:spPr>
          <a:xfrm rot="-5204365">
            <a:off x="831719" y="3269669"/>
            <a:ext cx="1039082" cy="193519"/>
          </a:xfrm>
          <a:prstGeom prst="rightArrow">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10</a:t>
            </a:fld>
            <a:endParaRPr/>
          </a:p>
        </p:txBody>
      </p:sp>
    </p:spTree>
  </p:cSld>
  <p:clrMapOvr>
    <a:masterClrMapping/>
  </p:clrMapOvr>
  <p:transition>
    <p:randomBar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grpSp>
        <p:nvGrpSpPr>
          <p:cNvPr id="424" name="Google Shape;424;p23"/>
          <p:cNvGrpSpPr/>
          <p:nvPr/>
        </p:nvGrpSpPr>
        <p:grpSpPr>
          <a:xfrm>
            <a:off x="6211294" y="1307839"/>
            <a:ext cx="2677877" cy="3366617"/>
            <a:chOff x="3901453" y="3238685"/>
            <a:chExt cx="725948" cy="654144"/>
          </a:xfrm>
        </p:grpSpPr>
        <p:sp>
          <p:nvSpPr>
            <p:cNvPr id="425" name="Google Shape;425;p23"/>
            <p:cNvSpPr/>
            <p:nvPr/>
          </p:nvSpPr>
          <p:spPr>
            <a:xfrm>
              <a:off x="4181946" y="3249749"/>
              <a:ext cx="250317" cy="466427"/>
            </a:xfrm>
            <a:custGeom>
              <a:avLst/>
              <a:gdLst/>
              <a:ahLst/>
              <a:cxnLst/>
              <a:rect l="l" t="t" r="r" b="b"/>
              <a:pathLst>
                <a:path w="2503170" h="4664273" extrusionOk="0">
                  <a:moveTo>
                    <a:pt x="2016910" y="887617"/>
                  </a:moveTo>
                  <a:cubicBezTo>
                    <a:pt x="2036912" y="899036"/>
                    <a:pt x="2055010" y="926632"/>
                    <a:pt x="2057868" y="951373"/>
                  </a:cubicBezTo>
                  <a:lnTo>
                    <a:pt x="2502685" y="4627325"/>
                  </a:lnTo>
                  <a:cubicBezTo>
                    <a:pt x="2506495" y="4658727"/>
                    <a:pt x="2487445" y="4673001"/>
                    <a:pt x="2461728" y="4658727"/>
                  </a:cubicBezTo>
                  <a:lnTo>
                    <a:pt x="41425" y="3262760"/>
                  </a:lnTo>
                  <a:cubicBezTo>
                    <a:pt x="16660" y="3248486"/>
                    <a:pt x="-3342" y="3211374"/>
                    <a:pt x="467" y="3184730"/>
                  </a:cubicBezTo>
                  <a:lnTo>
                    <a:pt x="446237" y="22631"/>
                  </a:lnTo>
                  <a:cubicBezTo>
                    <a:pt x="449095" y="745"/>
                    <a:pt x="466240" y="-5917"/>
                    <a:pt x="487195" y="5502"/>
                  </a:cubicBezTo>
                  <a:lnTo>
                    <a:pt x="2016910" y="887617"/>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426" name="Google Shape;426;p23"/>
            <p:cNvSpPr/>
            <p:nvPr/>
          </p:nvSpPr>
          <p:spPr>
            <a:xfrm>
              <a:off x="4219790" y="3238685"/>
              <a:ext cx="101156" cy="105090"/>
            </a:xfrm>
            <a:custGeom>
              <a:avLst/>
              <a:gdLst/>
              <a:ahLst/>
              <a:cxnLst/>
              <a:rect l="l" t="t" r="r" b="b"/>
              <a:pathLst>
                <a:path w="1011555" h="1050897" extrusionOk="0">
                  <a:moveTo>
                    <a:pt x="1011555" y="1050898"/>
                  </a:moveTo>
                  <a:cubicBezTo>
                    <a:pt x="1011555" y="664556"/>
                    <a:pt x="784860" y="220169"/>
                    <a:pt x="505778" y="58400"/>
                  </a:cubicBezTo>
                  <a:cubicBezTo>
                    <a:pt x="226695" y="-102417"/>
                    <a:pt x="0" y="80286"/>
                    <a:pt x="0" y="466628"/>
                  </a:cubicBezTo>
                  <a:lnTo>
                    <a:pt x="109538" y="529432"/>
                  </a:lnTo>
                  <a:lnTo>
                    <a:pt x="109538" y="528481"/>
                  </a:lnTo>
                  <a:cubicBezTo>
                    <a:pt x="109538" y="224927"/>
                    <a:pt x="287655" y="81238"/>
                    <a:pt x="506730" y="207798"/>
                  </a:cubicBezTo>
                  <a:cubicBezTo>
                    <a:pt x="725805" y="334358"/>
                    <a:pt x="903922" y="683588"/>
                    <a:pt x="903922" y="987142"/>
                  </a:cubicBezTo>
                  <a:lnTo>
                    <a:pt x="903922" y="988094"/>
                  </a:lnTo>
                  <a:lnTo>
                    <a:pt x="1011555" y="1050898"/>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427" name="Google Shape;427;p23"/>
            <p:cNvSpPr/>
            <p:nvPr/>
          </p:nvSpPr>
          <p:spPr>
            <a:xfrm>
              <a:off x="4145286" y="3269866"/>
              <a:ext cx="250412" cy="466427"/>
            </a:xfrm>
            <a:custGeom>
              <a:avLst/>
              <a:gdLst/>
              <a:ahLst/>
              <a:cxnLst/>
              <a:rect l="l" t="t" r="r" b="b"/>
              <a:pathLst>
                <a:path w="2504123" h="4664272" extrusionOk="0">
                  <a:moveTo>
                    <a:pt x="2058839" y="952324"/>
                  </a:moveTo>
                  <a:cubicBezTo>
                    <a:pt x="2055981" y="927583"/>
                    <a:pt x="2038836" y="899987"/>
                    <a:pt x="2017881" y="888568"/>
                  </a:cubicBezTo>
                  <a:lnTo>
                    <a:pt x="487214" y="5502"/>
                  </a:lnTo>
                  <a:cubicBezTo>
                    <a:pt x="467211" y="-5917"/>
                    <a:pt x="449114" y="745"/>
                    <a:pt x="446256" y="22631"/>
                  </a:cubicBezTo>
                  <a:lnTo>
                    <a:pt x="486" y="3184730"/>
                  </a:lnTo>
                  <a:cubicBezTo>
                    <a:pt x="-3324" y="3211375"/>
                    <a:pt x="15726" y="3248486"/>
                    <a:pt x="41443" y="3262760"/>
                  </a:cubicBezTo>
                  <a:lnTo>
                    <a:pt x="2462699" y="4658727"/>
                  </a:lnTo>
                  <a:cubicBezTo>
                    <a:pt x="2487463" y="4673001"/>
                    <a:pt x="2507466" y="4658727"/>
                    <a:pt x="2503656" y="4627325"/>
                  </a:cubicBezTo>
                  <a:lnTo>
                    <a:pt x="2058839" y="952324"/>
                  </a:lnTo>
                  <a:close/>
                </a:path>
              </a:pathLst>
            </a:custGeom>
            <a:gradFill>
              <a:gsLst>
                <a:gs pos="0">
                  <a:srgbClr val="FFFFFF">
                    <a:alpha val="49803"/>
                    <a:alpha val="29800"/>
                  </a:srgbClr>
                </a:gs>
                <a:gs pos="100000">
                  <a:srgbClr val="FFFFFF">
                    <a:alpha val="0"/>
                    <a:alpha val="298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428" name="Google Shape;428;p23"/>
            <p:cNvSpPr/>
            <p:nvPr/>
          </p:nvSpPr>
          <p:spPr>
            <a:xfrm>
              <a:off x="3931558" y="3250013"/>
              <a:ext cx="283559" cy="333624"/>
            </a:xfrm>
            <a:custGeom>
              <a:avLst/>
              <a:gdLst/>
              <a:ahLst/>
              <a:cxnLst/>
              <a:rect l="l" t="t" r="r" b="b"/>
              <a:pathLst>
                <a:path w="2835592" h="3336238" extrusionOk="0">
                  <a:moveTo>
                    <a:pt x="2834640" y="1634814"/>
                  </a:moveTo>
                  <a:lnTo>
                    <a:pt x="0" y="0"/>
                  </a:lnTo>
                  <a:lnTo>
                    <a:pt x="953" y="1475900"/>
                  </a:lnTo>
                  <a:lnTo>
                    <a:pt x="2585085" y="2966074"/>
                  </a:lnTo>
                  <a:lnTo>
                    <a:pt x="2835593" y="3336239"/>
                  </a:lnTo>
                  <a:lnTo>
                    <a:pt x="2834640" y="1634814"/>
                  </a:lnTo>
                  <a:close/>
                </a:path>
              </a:pathLst>
            </a:custGeom>
            <a:gradFill>
              <a:gsLst>
                <a:gs pos="0">
                  <a:srgbClr val="FFFFFF">
                    <a:alpha val="29803"/>
                    <a:alpha val="29800"/>
                  </a:srgbClr>
                </a:gs>
                <a:gs pos="100000">
                  <a:srgbClr val="FFFFFF">
                    <a:alpha val="0"/>
                    <a:alpha val="2980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429" name="Google Shape;429;p23"/>
            <p:cNvSpPr/>
            <p:nvPr/>
          </p:nvSpPr>
          <p:spPr>
            <a:xfrm>
              <a:off x="3901453" y="3267473"/>
              <a:ext cx="106966" cy="101724"/>
            </a:xfrm>
            <a:custGeom>
              <a:avLst/>
              <a:gdLst/>
              <a:ahLst/>
              <a:cxnLst/>
              <a:rect l="l" t="t" r="r" b="b"/>
              <a:pathLst>
                <a:path w="1069657" h="1017238" extrusionOk="0">
                  <a:moveTo>
                    <a:pt x="0" y="400615"/>
                  </a:moveTo>
                  <a:lnTo>
                    <a:pt x="0" y="0"/>
                  </a:lnTo>
                  <a:lnTo>
                    <a:pt x="1069658" y="616624"/>
                  </a:lnTo>
                  <a:lnTo>
                    <a:pt x="1069658" y="1017239"/>
                  </a:lnTo>
                  <a:lnTo>
                    <a:pt x="0" y="400615"/>
                  </a:lnTo>
                  <a:close/>
                </a:path>
              </a:pathLst>
            </a:custGeom>
            <a:solidFill>
              <a:srgbClr val="FF9E4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430" name="Google Shape;430;p23"/>
            <p:cNvSpPr/>
            <p:nvPr/>
          </p:nvSpPr>
          <p:spPr>
            <a:xfrm>
              <a:off x="4079616" y="3371286"/>
              <a:ext cx="62103" cy="48721"/>
            </a:xfrm>
            <a:custGeom>
              <a:avLst/>
              <a:gdLst/>
              <a:ahLst/>
              <a:cxnLst/>
              <a:rect l="l" t="t" r="r" b="b"/>
              <a:pathLst>
                <a:path w="621029" h="487208" extrusionOk="0">
                  <a:moveTo>
                    <a:pt x="621030" y="357794"/>
                  </a:moveTo>
                  <a:lnTo>
                    <a:pt x="0" y="0"/>
                  </a:lnTo>
                  <a:lnTo>
                    <a:pt x="0" y="129415"/>
                  </a:lnTo>
                  <a:lnTo>
                    <a:pt x="621030" y="487209"/>
                  </a:lnTo>
                  <a:lnTo>
                    <a:pt x="621030" y="357794"/>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431" name="Google Shape;431;p23"/>
            <p:cNvSpPr/>
            <p:nvPr/>
          </p:nvSpPr>
          <p:spPr>
            <a:xfrm>
              <a:off x="4022159" y="3363979"/>
              <a:ext cx="119729" cy="82026"/>
            </a:xfrm>
            <a:custGeom>
              <a:avLst/>
              <a:gdLst/>
              <a:ahLst/>
              <a:cxnLst/>
              <a:rect l="l" t="t" r="r" b="b"/>
              <a:pathLst>
                <a:path w="1197292" h="820261" extrusionOk="0">
                  <a:moveTo>
                    <a:pt x="1197293" y="689895"/>
                  </a:moveTo>
                  <a:lnTo>
                    <a:pt x="0" y="0"/>
                  </a:lnTo>
                  <a:lnTo>
                    <a:pt x="0" y="129415"/>
                  </a:lnTo>
                  <a:lnTo>
                    <a:pt x="1197293" y="820262"/>
                  </a:lnTo>
                  <a:lnTo>
                    <a:pt x="1197293" y="689895"/>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432" name="Google Shape;432;p23"/>
            <p:cNvSpPr/>
            <p:nvPr/>
          </p:nvSpPr>
          <p:spPr>
            <a:xfrm>
              <a:off x="3996897" y="3375272"/>
              <a:ext cx="145066" cy="96585"/>
            </a:xfrm>
            <a:custGeom>
              <a:avLst/>
              <a:gdLst/>
              <a:ahLst/>
              <a:cxnLst/>
              <a:rect l="l" t="t" r="r" b="b"/>
              <a:pathLst>
                <a:path w="1450657" h="965853" extrusionOk="0">
                  <a:moveTo>
                    <a:pt x="1450658" y="836439"/>
                  </a:moveTo>
                  <a:lnTo>
                    <a:pt x="0" y="0"/>
                  </a:lnTo>
                  <a:lnTo>
                    <a:pt x="0" y="129415"/>
                  </a:lnTo>
                  <a:lnTo>
                    <a:pt x="1450658" y="965853"/>
                  </a:lnTo>
                  <a:lnTo>
                    <a:pt x="1450658" y="836439"/>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433" name="Google Shape;433;p23"/>
            <p:cNvSpPr/>
            <p:nvPr/>
          </p:nvSpPr>
          <p:spPr>
            <a:xfrm>
              <a:off x="4156731" y="3414572"/>
              <a:ext cx="32194" cy="47835"/>
            </a:xfrm>
            <a:custGeom>
              <a:avLst/>
              <a:gdLst/>
              <a:ahLst/>
              <a:cxnLst/>
              <a:rect l="l" t="t" r="r" b="b"/>
              <a:pathLst>
                <a:path w="321944" h="478347" extrusionOk="0">
                  <a:moveTo>
                    <a:pt x="0" y="146395"/>
                  </a:moveTo>
                  <a:cubicBezTo>
                    <a:pt x="0" y="268197"/>
                    <a:pt x="72390" y="408079"/>
                    <a:pt x="160972" y="459464"/>
                  </a:cubicBezTo>
                  <a:cubicBezTo>
                    <a:pt x="249555" y="510850"/>
                    <a:pt x="321945" y="453755"/>
                    <a:pt x="321945" y="331953"/>
                  </a:cubicBezTo>
                  <a:cubicBezTo>
                    <a:pt x="321945" y="210151"/>
                    <a:pt x="249555" y="70268"/>
                    <a:pt x="160972" y="18883"/>
                  </a:cubicBezTo>
                  <a:cubicBezTo>
                    <a:pt x="72390" y="-32502"/>
                    <a:pt x="0" y="24593"/>
                    <a:pt x="0" y="146395"/>
                  </a:cubicBezTo>
                  <a:close/>
                </a:path>
              </a:pathLst>
            </a:custGeom>
            <a:solidFill>
              <a:srgbClr val="FF9E4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434" name="Google Shape;434;p23"/>
            <p:cNvSpPr/>
            <p:nvPr/>
          </p:nvSpPr>
          <p:spPr>
            <a:xfrm>
              <a:off x="4247142" y="3581853"/>
              <a:ext cx="283464" cy="310976"/>
            </a:xfrm>
            <a:custGeom>
              <a:avLst/>
              <a:gdLst/>
              <a:ahLst/>
              <a:cxnLst/>
              <a:rect l="l" t="t" r="r" b="b"/>
              <a:pathLst>
                <a:path w="2834639" h="3109762" extrusionOk="0">
                  <a:moveTo>
                    <a:pt x="0" y="0"/>
                  </a:moveTo>
                  <a:lnTo>
                    <a:pt x="2833688" y="1633863"/>
                  </a:lnTo>
                  <a:lnTo>
                    <a:pt x="2834640" y="3109763"/>
                  </a:lnTo>
                  <a:lnTo>
                    <a:pt x="250507" y="1619589"/>
                  </a:lnTo>
                  <a:lnTo>
                    <a:pt x="952" y="1701424"/>
                  </a:lnTo>
                  <a:lnTo>
                    <a:pt x="0" y="0"/>
                  </a:lnTo>
                  <a:close/>
                </a:path>
              </a:pathLst>
            </a:custGeom>
            <a:gradFill>
              <a:gsLst>
                <a:gs pos="0">
                  <a:srgbClr val="FFFFFF">
                    <a:alpha val="29803"/>
                    <a:alpha val="29800"/>
                  </a:srgbClr>
                </a:gs>
                <a:gs pos="100000">
                  <a:srgbClr val="FFFFFF">
                    <a:alpha val="0"/>
                    <a:alpha val="2980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435" name="Google Shape;435;p23"/>
            <p:cNvSpPr/>
            <p:nvPr/>
          </p:nvSpPr>
          <p:spPr>
            <a:xfrm>
              <a:off x="4447527" y="3730835"/>
              <a:ext cx="106966" cy="101724"/>
            </a:xfrm>
            <a:custGeom>
              <a:avLst/>
              <a:gdLst/>
              <a:ahLst/>
              <a:cxnLst/>
              <a:rect l="l" t="t" r="r" b="b"/>
              <a:pathLst>
                <a:path w="1069657" h="1017238" extrusionOk="0">
                  <a:moveTo>
                    <a:pt x="0" y="400615"/>
                  </a:moveTo>
                  <a:lnTo>
                    <a:pt x="0" y="0"/>
                  </a:lnTo>
                  <a:lnTo>
                    <a:pt x="1069657" y="616624"/>
                  </a:lnTo>
                  <a:lnTo>
                    <a:pt x="1069657" y="1017239"/>
                  </a:lnTo>
                  <a:lnTo>
                    <a:pt x="0" y="400615"/>
                  </a:lnTo>
                  <a:close/>
                </a:path>
              </a:pathLst>
            </a:custGeom>
            <a:gradFill>
              <a:gsLst>
                <a:gs pos="0">
                  <a:srgbClr val="FF9E44"/>
                </a:gs>
                <a:gs pos="100000">
                  <a:srgbClr val="FF4093"/>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436" name="Google Shape;436;p23"/>
            <p:cNvSpPr/>
            <p:nvPr/>
          </p:nvSpPr>
          <p:spPr>
            <a:xfrm>
              <a:off x="4319793" y="3659570"/>
              <a:ext cx="62103" cy="48721"/>
            </a:xfrm>
            <a:custGeom>
              <a:avLst/>
              <a:gdLst/>
              <a:ahLst/>
              <a:cxnLst/>
              <a:rect l="l" t="t" r="r" b="b"/>
              <a:pathLst>
                <a:path w="621029" h="487208" extrusionOk="0">
                  <a:moveTo>
                    <a:pt x="0" y="0"/>
                  </a:moveTo>
                  <a:lnTo>
                    <a:pt x="621030" y="357794"/>
                  </a:lnTo>
                  <a:lnTo>
                    <a:pt x="621030" y="487209"/>
                  </a:lnTo>
                  <a:lnTo>
                    <a:pt x="0" y="129415"/>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437" name="Google Shape;437;p23"/>
            <p:cNvSpPr/>
            <p:nvPr/>
          </p:nvSpPr>
          <p:spPr>
            <a:xfrm>
              <a:off x="4319793" y="3685476"/>
              <a:ext cx="112109" cy="77554"/>
            </a:xfrm>
            <a:custGeom>
              <a:avLst/>
              <a:gdLst/>
              <a:ahLst/>
              <a:cxnLst/>
              <a:rect l="l" t="t" r="r" b="b"/>
              <a:pathLst>
                <a:path w="1121092" h="775537" extrusionOk="0">
                  <a:moveTo>
                    <a:pt x="0" y="0"/>
                  </a:moveTo>
                  <a:lnTo>
                    <a:pt x="1121093" y="646123"/>
                  </a:lnTo>
                  <a:lnTo>
                    <a:pt x="1121093" y="775537"/>
                  </a:lnTo>
                  <a:lnTo>
                    <a:pt x="0" y="129415"/>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438" name="Google Shape;438;p23"/>
            <p:cNvSpPr/>
            <p:nvPr/>
          </p:nvSpPr>
          <p:spPr>
            <a:xfrm>
              <a:off x="4319793" y="3711287"/>
              <a:ext cx="145066" cy="96585"/>
            </a:xfrm>
            <a:custGeom>
              <a:avLst/>
              <a:gdLst/>
              <a:ahLst/>
              <a:cxnLst/>
              <a:rect l="l" t="t" r="r" b="b"/>
              <a:pathLst>
                <a:path w="1450657" h="965853" extrusionOk="0">
                  <a:moveTo>
                    <a:pt x="0" y="0"/>
                  </a:moveTo>
                  <a:lnTo>
                    <a:pt x="1450657" y="836438"/>
                  </a:lnTo>
                  <a:lnTo>
                    <a:pt x="1450657" y="965853"/>
                  </a:lnTo>
                  <a:lnTo>
                    <a:pt x="0" y="129415"/>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439" name="Google Shape;439;p23"/>
            <p:cNvSpPr/>
            <p:nvPr/>
          </p:nvSpPr>
          <p:spPr>
            <a:xfrm>
              <a:off x="4272403" y="3631117"/>
              <a:ext cx="32194" cy="47835"/>
            </a:xfrm>
            <a:custGeom>
              <a:avLst/>
              <a:gdLst/>
              <a:ahLst/>
              <a:cxnLst/>
              <a:rect l="l" t="t" r="r" b="b"/>
              <a:pathLst>
                <a:path w="321945" h="478347" extrusionOk="0">
                  <a:moveTo>
                    <a:pt x="321945" y="331953"/>
                  </a:moveTo>
                  <a:cubicBezTo>
                    <a:pt x="321945" y="453755"/>
                    <a:pt x="249555" y="510850"/>
                    <a:pt x="160973" y="459464"/>
                  </a:cubicBezTo>
                  <a:cubicBezTo>
                    <a:pt x="72390" y="408079"/>
                    <a:pt x="0" y="268197"/>
                    <a:pt x="0" y="146395"/>
                  </a:cubicBezTo>
                  <a:cubicBezTo>
                    <a:pt x="0" y="24592"/>
                    <a:pt x="72390" y="-32502"/>
                    <a:pt x="160973" y="18883"/>
                  </a:cubicBezTo>
                  <a:cubicBezTo>
                    <a:pt x="250508" y="70268"/>
                    <a:pt x="321945" y="211102"/>
                    <a:pt x="321945" y="331953"/>
                  </a:cubicBezTo>
                  <a:close/>
                </a:path>
              </a:pathLst>
            </a:custGeom>
            <a:solidFill>
              <a:srgbClr val="FF409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440" name="Google Shape;440;p23"/>
            <p:cNvSpPr/>
            <p:nvPr/>
          </p:nvSpPr>
          <p:spPr>
            <a:xfrm>
              <a:off x="3950837" y="3441412"/>
              <a:ext cx="194119" cy="214105"/>
            </a:xfrm>
            <a:custGeom>
              <a:avLst/>
              <a:gdLst/>
              <a:ahLst/>
              <a:cxnLst/>
              <a:rect l="l" t="t" r="r" b="b"/>
              <a:pathLst>
                <a:path w="1941194" h="2141054" extrusionOk="0">
                  <a:moveTo>
                    <a:pt x="0" y="1021997"/>
                  </a:moveTo>
                  <a:lnTo>
                    <a:pt x="1941195" y="2141054"/>
                  </a:lnTo>
                  <a:lnTo>
                    <a:pt x="1941195" y="1119058"/>
                  </a:lnTo>
                  <a:lnTo>
                    <a:pt x="0" y="0"/>
                  </a:lnTo>
                  <a:lnTo>
                    <a:pt x="0" y="1021997"/>
                  </a:lnTo>
                  <a:close/>
                </a:path>
              </a:pathLst>
            </a:custGeom>
            <a:gradFill>
              <a:gsLst>
                <a:gs pos="0">
                  <a:srgbClr val="FFFFFF">
                    <a:alpha val="29803"/>
                    <a:alpha val="29800"/>
                  </a:srgbClr>
                </a:gs>
                <a:gs pos="100000">
                  <a:srgbClr val="FFFFFF">
                    <a:alpha val="0"/>
                    <a:alpha val="2980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441" name="Google Shape;441;p23"/>
            <p:cNvSpPr/>
            <p:nvPr/>
          </p:nvSpPr>
          <p:spPr>
            <a:xfrm>
              <a:off x="4104972" y="3551770"/>
              <a:ext cx="22098" cy="33024"/>
            </a:xfrm>
            <a:custGeom>
              <a:avLst/>
              <a:gdLst/>
              <a:ahLst/>
              <a:cxnLst/>
              <a:rect l="l" t="t" r="r" b="b"/>
              <a:pathLst>
                <a:path w="220979" h="330237" extrusionOk="0">
                  <a:moveTo>
                    <a:pt x="0" y="101839"/>
                  </a:moveTo>
                  <a:cubicBezTo>
                    <a:pt x="0" y="17148"/>
                    <a:pt x="49530" y="-21867"/>
                    <a:pt x="110490" y="12390"/>
                  </a:cubicBezTo>
                  <a:cubicBezTo>
                    <a:pt x="171450" y="47599"/>
                    <a:pt x="220980" y="144660"/>
                    <a:pt x="220980" y="228399"/>
                  </a:cubicBezTo>
                  <a:cubicBezTo>
                    <a:pt x="220980" y="313090"/>
                    <a:pt x="171450" y="352104"/>
                    <a:pt x="110490" y="317847"/>
                  </a:cubicBezTo>
                  <a:cubicBezTo>
                    <a:pt x="49530" y="282639"/>
                    <a:pt x="0" y="186530"/>
                    <a:pt x="0" y="101839"/>
                  </a:cubicBezTo>
                  <a:close/>
                </a:path>
              </a:pathLst>
            </a:custGeom>
            <a:solidFill>
              <a:srgbClr val="FF9E4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442" name="Google Shape;442;p23"/>
            <p:cNvSpPr/>
            <p:nvPr/>
          </p:nvSpPr>
          <p:spPr>
            <a:xfrm>
              <a:off x="3970686" y="3504326"/>
              <a:ext cx="124778" cy="84881"/>
            </a:xfrm>
            <a:custGeom>
              <a:avLst/>
              <a:gdLst/>
              <a:ahLst/>
              <a:cxnLst/>
              <a:rect l="l" t="t" r="r" b="b"/>
              <a:pathLst>
                <a:path w="1247775" h="848808" extrusionOk="0">
                  <a:moveTo>
                    <a:pt x="1247775" y="848809"/>
                  </a:moveTo>
                  <a:lnTo>
                    <a:pt x="0" y="129415"/>
                  </a:lnTo>
                  <a:lnTo>
                    <a:pt x="0" y="0"/>
                  </a:lnTo>
                  <a:lnTo>
                    <a:pt x="1247775" y="719394"/>
                  </a:lnTo>
                  <a:lnTo>
                    <a:pt x="1247775" y="848809"/>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443" name="Google Shape;443;p23"/>
            <p:cNvSpPr/>
            <p:nvPr/>
          </p:nvSpPr>
          <p:spPr>
            <a:xfrm>
              <a:off x="4038114" y="3516946"/>
              <a:ext cx="56769" cy="45676"/>
            </a:xfrm>
            <a:custGeom>
              <a:avLst/>
              <a:gdLst/>
              <a:ahLst/>
              <a:cxnLst/>
              <a:rect l="l" t="t" r="r" b="b"/>
              <a:pathLst>
                <a:path w="567689" h="456758" extrusionOk="0">
                  <a:moveTo>
                    <a:pt x="567690" y="456758"/>
                  </a:moveTo>
                  <a:lnTo>
                    <a:pt x="0" y="129415"/>
                  </a:lnTo>
                  <a:lnTo>
                    <a:pt x="0" y="0"/>
                  </a:lnTo>
                  <a:lnTo>
                    <a:pt x="567690" y="327343"/>
                  </a:lnTo>
                  <a:lnTo>
                    <a:pt x="567690" y="456758"/>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444" name="Google Shape;444;p23"/>
            <p:cNvSpPr/>
            <p:nvPr/>
          </p:nvSpPr>
          <p:spPr>
            <a:xfrm>
              <a:off x="4433282" y="3567619"/>
              <a:ext cx="194119" cy="214105"/>
            </a:xfrm>
            <a:custGeom>
              <a:avLst/>
              <a:gdLst/>
              <a:ahLst/>
              <a:cxnLst/>
              <a:rect l="l" t="t" r="r" b="b"/>
              <a:pathLst>
                <a:path w="1941194" h="2141054" extrusionOk="0">
                  <a:moveTo>
                    <a:pt x="1940243" y="1119058"/>
                  </a:moveTo>
                  <a:lnTo>
                    <a:pt x="0" y="0"/>
                  </a:lnTo>
                  <a:lnTo>
                    <a:pt x="0" y="1021997"/>
                  </a:lnTo>
                  <a:lnTo>
                    <a:pt x="1941195" y="2141054"/>
                  </a:lnTo>
                  <a:lnTo>
                    <a:pt x="1940243" y="1119058"/>
                  </a:lnTo>
                  <a:close/>
                </a:path>
              </a:pathLst>
            </a:custGeom>
            <a:gradFill>
              <a:gsLst>
                <a:gs pos="0">
                  <a:srgbClr val="FFFFFF">
                    <a:alpha val="29803"/>
                    <a:alpha val="29800"/>
                  </a:srgbClr>
                </a:gs>
                <a:gs pos="100000">
                  <a:srgbClr val="FFFFFF">
                    <a:alpha val="0"/>
                    <a:alpha val="2980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445" name="Google Shape;445;p23"/>
            <p:cNvSpPr/>
            <p:nvPr/>
          </p:nvSpPr>
          <p:spPr>
            <a:xfrm>
              <a:off x="4482476" y="3621234"/>
              <a:ext cx="47625" cy="40442"/>
            </a:xfrm>
            <a:custGeom>
              <a:avLst/>
              <a:gdLst/>
              <a:ahLst/>
              <a:cxnLst/>
              <a:rect l="l" t="t" r="r" b="b"/>
              <a:pathLst>
                <a:path w="476250" h="404421" extrusionOk="0">
                  <a:moveTo>
                    <a:pt x="0" y="0"/>
                  </a:moveTo>
                  <a:lnTo>
                    <a:pt x="476250" y="275007"/>
                  </a:lnTo>
                  <a:lnTo>
                    <a:pt x="476250" y="404421"/>
                  </a:lnTo>
                  <a:lnTo>
                    <a:pt x="0" y="129415"/>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446" name="Google Shape;446;p23"/>
            <p:cNvSpPr/>
            <p:nvPr/>
          </p:nvSpPr>
          <p:spPr>
            <a:xfrm>
              <a:off x="4482856" y="3646760"/>
              <a:ext cx="102394" cy="72035"/>
            </a:xfrm>
            <a:custGeom>
              <a:avLst/>
              <a:gdLst/>
              <a:ahLst/>
              <a:cxnLst/>
              <a:rect l="l" t="t" r="r" b="b"/>
              <a:pathLst>
                <a:path w="1023937" h="720345" extrusionOk="0">
                  <a:moveTo>
                    <a:pt x="0" y="0"/>
                  </a:moveTo>
                  <a:lnTo>
                    <a:pt x="1023938" y="590931"/>
                  </a:lnTo>
                  <a:lnTo>
                    <a:pt x="1023938" y="720346"/>
                  </a:lnTo>
                  <a:lnTo>
                    <a:pt x="0" y="129415"/>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447" name="Google Shape;447;p23"/>
            <p:cNvSpPr/>
            <p:nvPr/>
          </p:nvSpPr>
          <p:spPr>
            <a:xfrm>
              <a:off x="4450566" y="3600260"/>
              <a:ext cx="22098" cy="33024"/>
            </a:xfrm>
            <a:custGeom>
              <a:avLst/>
              <a:gdLst/>
              <a:ahLst/>
              <a:cxnLst/>
              <a:rect l="l" t="t" r="r" b="b"/>
              <a:pathLst>
                <a:path w="220979" h="330237" extrusionOk="0">
                  <a:moveTo>
                    <a:pt x="220980" y="228399"/>
                  </a:moveTo>
                  <a:cubicBezTo>
                    <a:pt x="220980" y="313090"/>
                    <a:pt x="171450" y="352104"/>
                    <a:pt x="110490" y="317847"/>
                  </a:cubicBezTo>
                  <a:cubicBezTo>
                    <a:pt x="49530" y="282639"/>
                    <a:pt x="0" y="185578"/>
                    <a:pt x="0" y="101839"/>
                  </a:cubicBezTo>
                  <a:cubicBezTo>
                    <a:pt x="0" y="17148"/>
                    <a:pt x="49530" y="-21867"/>
                    <a:pt x="110490" y="12390"/>
                  </a:cubicBezTo>
                  <a:cubicBezTo>
                    <a:pt x="171450" y="46647"/>
                    <a:pt x="220980" y="143708"/>
                    <a:pt x="220980" y="228399"/>
                  </a:cubicBezTo>
                  <a:close/>
                </a:path>
              </a:pathLst>
            </a:custGeom>
            <a:solidFill>
              <a:srgbClr val="FF409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448" name="Google Shape;448;p23"/>
            <p:cNvSpPr/>
            <p:nvPr/>
          </p:nvSpPr>
          <p:spPr>
            <a:xfrm>
              <a:off x="4099990" y="3708390"/>
              <a:ext cx="66069" cy="87215"/>
            </a:xfrm>
            <a:custGeom>
              <a:avLst/>
              <a:gdLst/>
              <a:ahLst/>
              <a:cxnLst/>
              <a:rect l="l" t="t" r="r" b="b"/>
              <a:pathLst>
                <a:path w="660693" h="872154" extrusionOk="0">
                  <a:moveTo>
                    <a:pt x="330009" y="872155"/>
                  </a:moveTo>
                  <a:cubicBezTo>
                    <a:pt x="-313881" y="46184"/>
                    <a:pt x="151892" y="-250709"/>
                    <a:pt x="330009" y="232693"/>
                  </a:cubicBezTo>
                  <a:cubicBezTo>
                    <a:pt x="509080" y="-44216"/>
                    <a:pt x="974852" y="789367"/>
                    <a:pt x="330009" y="872155"/>
                  </a:cubicBezTo>
                  <a:close/>
                </a:path>
              </a:pathLst>
            </a:custGeom>
            <a:gradFill>
              <a:gsLst>
                <a:gs pos="0">
                  <a:srgbClr val="FFFFFF">
                    <a:alpha val="29803"/>
                    <a:alpha val="29800"/>
                  </a:srgbClr>
                </a:gs>
                <a:gs pos="100000">
                  <a:srgbClr val="FFFFFF">
                    <a:alpha val="0"/>
                    <a:alpha val="2980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449" name="Google Shape;449;p23"/>
            <p:cNvSpPr/>
            <p:nvPr/>
          </p:nvSpPr>
          <p:spPr>
            <a:xfrm>
              <a:off x="4451326" y="3410658"/>
              <a:ext cx="79629" cy="108532"/>
            </a:xfrm>
            <a:custGeom>
              <a:avLst/>
              <a:gdLst/>
              <a:ahLst/>
              <a:cxnLst/>
              <a:rect l="l" t="t" r="r" b="b"/>
              <a:pathLst>
                <a:path w="796289" h="1085317" extrusionOk="0">
                  <a:moveTo>
                    <a:pt x="398145" y="14362"/>
                  </a:moveTo>
                  <a:cubicBezTo>
                    <a:pt x="455295" y="46716"/>
                    <a:pt x="501015" y="126649"/>
                    <a:pt x="501015" y="192308"/>
                  </a:cubicBezTo>
                  <a:lnTo>
                    <a:pt x="501015" y="482539"/>
                  </a:lnTo>
                  <a:lnTo>
                    <a:pt x="693420" y="592923"/>
                  </a:lnTo>
                  <a:cubicBezTo>
                    <a:pt x="750570" y="625276"/>
                    <a:pt x="796290" y="705209"/>
                    <a:pt x="796290" y="771820"/>
                  </a:cubicBezTo>
                  <a:cubicBezTo>
                    <a:pt x="796290" y="837479"/>
                    <a:pt x="750570" y="864123"/>
                    <a:pt x="693420" y="831769"/>
                  </a:cubicBezTo>
                  <a:lnTo>
                    <a:pt x="501015" y="721386"/>
                  </a:lnTo>
                  <a:lnTo>
                    <a:pt x="501015" y="1011618"/>
                  </a:lnTo>
                  <a:cubicBezTo>
                    <a:pt x="501015" y="1077277"/>
                    <a:pt x="455295" y="1103921"/>
                    <a:pt x="398145" y="1071567"/>
                  </a:cubicBezTo>
                  <a:cubicBezTo>
                    <a:pt x="340995" y="1039214"/>
                    <a:pt x="295275" y="959281"/>
                    <a:pt x="295275" y="892670"/>
                  </a:cubicBezTo>
                  <a:lnTo>
                    <a:pt x="295275" y="602438"/>
                  </a:lnTo>
                  <a:lnTo>
                    <a:pt x="102870" y="491104"/>
                  </a:lnTo>
                  <a:cubicBezTo>
                    <a:pt x="45720" y="458750"/>
                    <a:pt x="0" y="378817"/>
                    <a:pt x="0" y="313158"/>
                  </a:cubicBezTo>
                  <a:cubicBezTo>
                    <a:pt x="0" y="247499"/>
                    <a:pt x="45720" y="220855"/>
                    <a:pt x="102870" y="253209"/>
                  </a:cubicBezTo>
                  <a:lnTo>
                    <a:pt x="295275" y="363592"/>
                  </a:lnTo>
                  <a:lnTo>
                    <a:pt x="295275" y="73360"/>
                  </a:lnTo>
                  <a:cubicBezTo>
                    <a:pt x="295275" y="7701"/>
                    <a:pt x="340995" y="-18943"/>
                    <a:pt x="398145" y="14362"/>
                  </a:cubicBezTo>
                  <a:close/>
                </a:path>
              </a:pathLst>
            </a:custGeom>
            <a:gradFill>
              <a:gsLst>
                <a:gs pos="0">
                  <a:srgbClr val="FFFFFF">
                    <a:alpha val="29803"/>
                    <a:alpha val="29800"/>
                  </a:srgbClr>
                </a:gs>
                <a:gs pos="100000">
                  <a:srgbClr val="FFFFFF">
                    <a:alpha val="0"/>
                    <a:alpha val="29800"/>
                  </a:srgbClr>
                </a:gs>
              </a:gsLst>
              <a:lin ang="54007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a:solidFill>
                  <a:srgbClr val="FFFFFF"/>
                </a:solidFill>
                <a:latin typeface="Calibri"/>
                <a:ea typeface="Calibri"/>
                <a:cs typeface="Calibri"/>
                <a:sym typeface="Calibri"/>
              </a:endParaRPr>
            </a:p>
          </p:txBody>
        </p:sp>
      </p:grpSp>
      <p:sp>
        <p:nvSpPr>
          <p:cNvPr id="450" name="Google Shape;450;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lnSpc>
                <a:spcPct val="90000"/>
              </a:lnSpc>
              <a:spcBef>
                <a:spcPts val="0"/>
              </a:spcBef>
              <a:spcAft>
                <a:spcPts val="0"/>
              </a:spcAft>
              <a:buNone/>
            </a:pPr>
            <a:r>
              <a:rPr lang="en-GB" b="1" dirty="0">
                <a:solidFill>
                  <a:srgbClr val="FF9E44"/>
                </a:solidFill>
                <a:latin typeface="Algerian"/>
                <a:ea typeface="Algerian"/>
                <a:cs typeface="Algerian"/>
                <a:sym typeface="Algerian"/>
              </a:rPr>
              <a:t>SOME EXAMPLES OF ONLINE SHOPPING ARE AS FOLLOWS :-</a:t>
            </a:r>
            <a:endParaRPr>
              <a:latin typeface="Algerian"/>
              <a:ea typeface="Algerian"/>
              <a:cs typeface="Algerian"/>
              <a:sym typeface="Algerian"/>
            </a:endParaRPr>
          </a:p>
        </p:txBody>
      </p:sp>
      <p:pic>
        <p:nvPicPr>
          <p:cNvPr id="451" name="Google Shape;451;p23" descr="Alibaba.com - YouTube"/>
          <p:cNvPicPr preferRelativeResize="0"/>
          <p:nvPr/>
        </p:nvPicPr>
        <p:blipFill>
          <a:blip r:embed="rId3">
            <a:alphaModFix/>
          </a:blip>
          <a:stretch>
            <a:fillRect/>
          </a:stretch>
        </p:blipFill>
        <p:spPr>
          <a:xfrm>
            <a:off x="3734647" y="2606145"/>
            <a:ext cx="1218580" cy="1211564"/>
          </a:xfrm>
          <a:prstGeom prst="rect">
            <a:avLst/>
          </a:prstGeom>
          <a:noFill/>
          <a:ln>
            <a:noFill/>
          </a:ln>
        </p:spPr>
      </p:pic>
      <p:pic>
        <p:nvPicPr>
          <p:cNvPr id="452" name="Google Shape;452;p23" descr="Amazon Logo | Bookstore design, ? logo, Amazon logo"/>
          <p:cNvPicPr preferRelativeResize="0"/>
          <p:nvPr/>
        </p:nvPicPr>
        <p:blipFill>
          <a:blip r:embed="rId4">
            <a:alphaModFix/>
          </a:blip>
          <a:stretch>
            <a:fillRect/>
          </a:stretch>
        </p:blipFill>
        <p:spPr>
          <a:xfrm>
            <a:off x="1297488" y="1307850"/>
            <a:ext cx="2334113" cy="2509859"/>
          </a:xfrm>
          <a:prstGeom prst="rect">
            <a:avLst/>
          </a:prstGeom>
          <a:noFill/>
          <a:ln>
            <a:noFill/>
          </a:ln>
        </p:spPr>
      </p:pic>
      <p:pic>
        <p:nvPicPr>
          <p:cNvPr id="453" name="Google Shape;453;p23" descr="Flipkart - Home | Facebook"/>
          <p:cNvPicPr preferRelativeResize="0"/>
          <p:nvPr/>
        </p:nvPicPr>
        <p:blipFill>
          <a:blip r:embed="rId5">
            <a:alphaModFix/>
          </a:blip>
          <a:stretch>
            <a:fillRect/>
          </a:stretch>
        </p:blipFill>
        <p:spPr>
          <a:xfrm>
            <a:off x="3734647" y="1307850"/>
            <a:ext cx="1218580" cy="1211564"/>
          </a:xfrm>
          <a:prstGeom prst="rect">
            <a:avLst/>
          </a:prstGeom>
          <a:noFill/>
          <a:ln>
            <a:noFill/>
          </a:ln>
        </p:spPr>
      </p:pic>
      <p:pic>
        <p:nvPicPr>
          <p:cNvPr id="454" name="Google Shape;454;p23" descr="Myntra - Home | Facebook"/>
          <p:cNvPicPr preferRelativeResize="0"/>
          <p:nvPr/>
        </p:nvPicPr>
        <p:blipFill>
          <a:blip r:embed="rId6">
            <a:alphaModFix/>
          </a:blip>
          <a:stretch>
            <a:fillRect/>
          </a:stretch>
        </p:blipFill>
        <p:spPr>
          <a:xfrm>
            <a:off x="5016308" y="1307850"/>
            <a:ext cx="1648067" cy="1638579"/>
          </a:xfrm>
          <a:prstGeom prst="rect">
            <a:avLst/>
          </a:prstGeom>
          <a:noFill/>
          <a:ln>
            <a:noFill/>
          </a:ln>
        </p:spPr>
      </p:pic>
      <p:pic>
        <p:nvPicPr>
          <p:cNvPr id="455" name="Google Shape;455;p23" descr="Ajio.com- Iconic Fashion Sale"/>
          <p:cNvPicPr preferRelativeResize="0"/>
          <p:nvPr/>
        </p:nvPicPr>
        <p:blipFill>
          <a:blip r:embed="rId7">
            <a:alphaModFix/>
          </a:blip>
          <a:stretch>
            <a:fillRect/>
          </a:stretch>
        </p:blipFill>
        <p:spPr>
          <a:xfrm>
            <a:off x="5016296" y="3033160"/>
            <a:ext cx="1767567" cy="784549"/>
          </a:xfrm>
          <a:prstGeom prst="rect">
            <a:avLst/>
          </a:prstGeom>
          <a:noFill/>
          <a:ln>
            <a:noFill/>
          </a:ln>
        </p:spPr>
      </p:pic>
      <p:pic>
        <p:nvPicPr>
          <p:cNvPr id="456" name="Google Shape;456;p23" descr="SnapDeal – Logos Download"/>
          <p:cNvPicPr preferRelativeResize="0"/>
          <p:nvPr/>
        </p:nvPicPr>
        <p:blipFill>
          <a:blip r:embed="rId8">
            <a:alphaModFix/>
          </a:blip>
          <a:stretch>
            <a:fillRect/>
          </a:stretch>
        </p:blipFill>
        <p:spPr>
          <a:xfrm>
            <a:off x="1297488" y="3904441"/>
            <a:ext cx="3542644" cy="846314"/>
          </a:xfrm>
          <a:prstGeom prst="rect">
            <a:avLst/>
          </a:prstGeom>
          <a:noFill/>
          <a:ln>
            <a:noFill/>
          </a:ln>
        </p:spPr>
      </p:pic>
      <p:sp>
        <p:nvSpPr>
          <p:cNvPr id="457" name="Google Shape;457;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11</a:t>
            </a:fld>
            <a:endParaRPr/>
          </a:p>
        </p:txBody>
      </p:sp>
      <p:sp>
        <p:nvSpPr>
          <p:cNvPr id="12290" name="AutoShape 2" descr="Critical Analysis of Corporate Legal Structuring Of Shopclues - iPleaders"/>
          <p:cNvSpPr>
            <a:spLocks noChangeAspect="1" noChangeArrowheads="1"/>
          </p:cNvSpPr>
          <p:nvPr/>
        </p:nvSpPr>
        <p:spPr bwMode="auto">
          <a:xfrm>
            <a:off x="155575" y="-822325"/>
            <a:ext cx="2400300" cy="17145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2292" name="AutoShape 4" descr="Critical Analysis of Corporate Legal Structuring Of Shopclues - iPleaders"/>
          <p:cNvSpPr>
            <a:spLocks noChangeAspect="1" noChangeArrowheads="1"/>
          </p:cNvSpPr>
          <p:nvPr/>
        </p:nvSpPr>
        <p:spPr bwMode="auto">
          <a:xfrm>
            <a:off x="155575" y="-822325"/>
            <a:ext cx="2400300" cy="17145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2294" name="AutoShape 6" descr="Critical Analysis of Corporate Legal Structuring Of Shopclues - iPleaders"/>
          <p:cNvSpPr>
            <a:spLocks noChangeAspect="1" noChangeArrowheads="1"/>
          </p:cNvSpPr>
          <p:nvPr/>
        </p:nvSpPr>
        <p:spPr bwMode="auto">
          <a:xfrm>
            <a:off x="155575" y="-822325"/>
            <a:ext cx="2400300" cy="17145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9" name="Picture 38" descr="index.png"/>
          <p:cNvPicPr>
            <a:picLocks noChangeAspect="1"/>
          </p:cNvPicPr>
          <p:nvPr/>
        </p:nvPicPr>
        <p:blipFill>
          <a:blip r:embed="rId9"/>
          <a:stretch>
            <a:fillRect/>
          </a:stretch>
        </p:blipFill>
        <p:spPr>
          <a:xfrm>
            <a:off x="4944264" y="3910407"/>
            <a:ext cx="1992802" cy="805973"/>
          </a:xfrm>
          <a:prstGeom prst="rect">
            <a:avLst/>
          </a:prstGeom>
        </p:spPr>
      </p:pic>
    </p:spTree>
  </p:cSld>
  <p:clrMapOvr>
    <a:masterClrMapping/>
  </p:clrMapOvr>
  <p:transition>
    <p:randomBa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2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4000">
                <a:solidFill>
                  <a:srgbClr val="FF9E44"/>
                </a:solidFill>
                <a:latin typeface="Algerian"/>
                <a:ea typeface="Algerian"/>
                <a:cs typeface="Algerian"/>
                <a:sym typeface="Algerian"/>
              </a:rPr>
              <a:t>Reservation of tickets</a:t>
            </a:r>
            <a:endParaRPr>
              <a:solidFill>
                <a:srgbClr val="FF9E44"/>
              </a:solidFill>
              <a:latin typeface="Algerian"/>
              <a:ea typeface="Algerian"/>
              <a:cs typeface="Algerian"/>
              <a:sym typeface="Algerian"/>
            </a:endParaRPr>
          </a:p>
        </p:txBody>
      </p:sp>
      <p:sp>
        <p:nvSpPr>
          <p:cNvPr id="463" name="Google Shape;463;p24"/>
          <p:cNvSpPr txBox="1">
            <a:spLocks noGrp="1"/>
          </p:cNvSpPr>
          <p:nvPr>
            <p:ph type="body" idx="1"/>
          </p:nvPr>
        </p:nvSpPr>
        <p:spPr>
          <a:xfrm>
            <a:off x="1244409" y="1189408"/>
            <a:ext cx="7091991" cy="3289342"/>
          </a:xfrm>
          <a:prstGeom prst="rect">
            <a:avLst/>
          </a:prstGeom>
        </p:spPr>
        <p:txBody>
          <a:bodyPr spcFirstLastPara="1" wrap="square" lIns="91425" tIns="91425" rIns="91425" bIns="91425" anchor="t" anchorCtr="0">
            <a:normAutofit/>
          </a:bodyPr>
          <a:lstStyle/>
          <a:p>
            <a:pPr marL="0" indent="0">
              <a:lnSpc>
                <a:spcPct val="100000"/>
              </a:lnSpc>
              <a:buClr>
                <a:srgbClr val="000000"/>
              </a:buClr>
              <a:buNone/>
            </a:pPr>
            <a:r>
              <a:rPr lang="en-US" sz="1600" dirty="0" smtClean="0">
                <a:latin typeface="Advent Pro"/>
                <a:ea typeface="Advent Pro"/>
                <a:cs typeface="Advent Pro"/>
                <a:sym typeface="Advent Pro"/>
              </a:rPr>
              <a:t>An Online Reservation System allows all kinds of service businesses to accept bookings and appointments online. </a:t>
            </a:r>
            <a:r>
              <a:rPr lang="en-US" sz="1600" dirty="0" smtClean="0">
                <a:latin typeface="Advent Pro"/>
                <a:ea typeface="Advent Pro"/>
                <a:cs typeface="Advent Pro"/>
                <a:sym typeface="Advent Pro"/>
              </a:rPr>
              <a:t>Businesses can manage their phone and in-person bookings with ease using a web-based booking system, such as an online reservation system or phone app for the same software</a:t>
            </a:r>
            <a:r>
              <a:rPr lang="en-US" sz="1600" dirty="0" smtClean="0">
                <a:latin typeface="Advent Pro"/>
                <a:ea typeface="Advent Pro"/>
                <a:cs typeface="Advent Pro"/>
                <a:sym typeface="Advent Pro"/>
              </a:rPr>
              <a:t>.</a:t>
            </a:r>
            <a:endParaRPr lang="en-GB" sz="1600" dirty="0" smtClean="0">
              <a:latin typeface="Advent Pro"/>
              <a:ea typeface="Advent Pro"/>
              <a:cs typeface="Advent Pro"/>
              <a:sym typeface="Advent Pro"/>
            </a:endParaRPr>
          </a:p>
          <a:p>
            <a:pPr marL="0" lvl="0" indent="0" algn="l" rtl="0">
              <a:spcBef>
                <a:spcPts val="1200"/>
              </a:spcBef>
              <a:spcAft>
                <a:spcPts val="0"/>
              </a:spcAft>
              <a:buNone/>
            </a:pPr>
            <a:endParaRPr sz="1400">
              <a:solidFill>
                <a:srgbClr val="FFFFFF"/>
              </a:solidFill>
              <a:latin typeface="Arial"/>
              <a:ea typeface="Arial"/>
              <a:cs typeface="Arial"/>
              <a:sym typeface="Arial"/>
            </a:endParaRPr>
          </a:p>
          <a:p>
            <a:pPr marL="0" lvl="0" indent="0" algn="l" rtl="0">
              <a:spcBef>
                <a:spcPts val="1200"/>
              </a:spcBef>
              <a:spcAft>
                <a:spcPts val="1200"/>
              </a:spcAft>
              <a:buNone/>
            </a:pPr>
            <a:endParaRPr/>
          </a:p>
        </p:txBody>
      </p:sp>
      <p:sp>
        <p:nvSpPr>
          <p:cNvPr id="464" name="Google Shape;464;p24"/>
          <p:cNvSpPr txBox="1"/>
          <p:nvPr/>
        </p:nvSpPr>
        <p:spPr>
          <a:xfrm>
            <a:off x="1299650" y="2564488"/>
            <a:ext cx="6517200" cy="1169521"/>
          </a:xfrm>
          <a:prstGeom prst="rect">
            <a:avLst/>
          </a:prstGeom>
          <a:noFill/>
          <a:ln>
            <a:noFill/>
          </a:ln>
        </p:spPr>
        <p:txBody>
          <a:bodyPr spcFirstLastPara="1" wrap="square" lIns="91425" tIns="91425" rIns="91425" bIns="91425" anchor="t" anchorCtr="0">
            <a:spAutoFit/>
          </a:bodyPr>
          <a:lstStyle/>
          <a:p>
            <a:pPr lvl="0">
              <a:buSzPts val="1300"/>
            </a:pPr>
            <a:r>
              <a:rPr lang="en-US" sz="1600" dirty="0" smtClean="0">
                <a:solidFill>
                  <a:schemeClr val="lt1"/>
                </a:solidFill>
                <a:latin typeface="Advent Pro"/>
                <a:ea typeface="Advent Pro"/>
                <a:cs typeface="Advent Pro"/>
                <a:sym typeface="Advent Pro"/>
              </a:rPr>
              <a:t>It's crucial that every business has a recognizable online presence, no matter what the sector. Modern technology help businesses get found online, and it also helps them easily convert visits into revenue. </a:t>
            </a:r>
            <a:r>
              <a:rPr lang="en-US" sz="1600" dirty="0" smtClean="0">
                <a:solidFill>
                  <a:schemeClr val="lt1"/>
                </a:solidFill>
                <a:latin typeface="Advent Pro"/>
                <a:ea typeface="Advent Pro"/>
                <a:cs typeface="Advent Pro"/>
                <a:sym typeface="Advent Pro"/>
              </a:rPr>
              <a:t>Businesses should also consider using an online reservation system to help them easily book visitors</a:t>
            </a:r>
            <a:r>
              <a:rPr lang="en-US" sz="1600" dirty="0" smtClean="0">
                <a:solidFill>
                  <a:schemeClr val="lt1"/>
                </a:solidFill>
                <a:latin typeface="Advent Pro"/>
                <a:ea typeface="Advent Pro"/>
                <a:cs typeface="Advent Pro"/>
                <a:sym typeface="Advent Pro"/>
              </a:rPr>
              <a:t>.</a:t>
            </a:r>
            <a:endParaRPr lang="en-US" sz="1600" dirty="0">
              <a:solidFill>
                <a:schemeClr val="lt1"/>
              </a:solidFill>
              <a:latin typeface="Advent Pro"/>
              <a:ea typeface="Advent Pro"/>
              <a:cs typeface="Advent Pro"/>
              <a:sym typeface="Advent Pro"/>
            </a:endParaRPr>
          </a:p>
        </p:txBody>
      </p:sp>
      <p:sp>
        <p:nvSpPr>
          <p:cNvPr id="465" name="Google Shape;465;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12</a:t>
            </a:fld>
            <a:endParaRPr/>
          </a:p>
        </p:txBody>
      </p:sp>
      <p:grpSp>
        <p:nvGrpSpPr>
          <p:cNvPr id="466" name="Google Shape;466;p24"/>
          <p:cNvGrpSpPr/>
          <p:nvPr/>
        </p:nvGrpSpPr>
        <p:grpSpPr>
          <a:xfrm>
            <a:off x="6160573" y="1689401"/>
            <a:ext cx="2788316" cy="2789354"/>
            <a:chOff x="3929793" y="1603620"/>
            <a:chExt cx="613680" cy="684521"/>
          </a:xfrm>
        </p:grpSpPr>
        <p:sp>
          <p:nvSpPr>
            <p:cNvPr id="467" name="Google Shape;467;p24"/>
            <p:cNvSpPr/>
            <p:nvPr/>
          </p:nvSpPr>
          <p:spPr>
            <a:xfrm>
              <a:off x="4417115" y="1603620"/>
              <a:ext cx="125464" cy="188513"/>
            </a:xfrm>
            <a:custGeom>
              <a:avLst/>
              <a:gdLst/>
              <a:ahLst/>
              <a:cxnLst/>
              <a:rect l="l" t="t" r="r" b="b"/>
              <a:pathLst>
                <a:path w="1254638" h="1885134" extrusionOk="0">
                  <a:moveTo>
                    <a:pt x="1254638" y="1305215"/>
                  </a:moveTo>
                  <a:cubicBezTo>
                    <a:pt x="1254638" y="1785455"/>
                    <a:pt x="973936" y="2012559"/>
                    <a:pt x="626871" y="1812384"/>
                  </a:cubicBezTo>
                  <a:cubicBezTo>
                    <a:pt x="280702" y="1612210"/>
                    <a:pt x="0" y="1061056"/>
                    <a:pt x="0" y="579919"/>
                  </a:cubicBezTo>
                  <a:cubicBezTo>
                    <a:pt x="0" y="99680"/>
                    <a:pt x="280702" y="-127424"/>
                    <a:pt x="627767" y="72750"/>
                  </a:cubicBezTo>
                  <a:cubicBezTo>
                    <a:pt x="973936" y="272925"/>
                    <a:pt x="1254638" y="824976"/>
                    <a:pt x="1254638" y="1305215"/>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468" name="Google Shape;468;p24"/>
            <p:cNvSpPr/>
            <p:nvPr/>
          </p:nvSpPr>
          <p:spPr>
            <a:xfrm>
              <a:off x="4187314" y="1682392"/>
              <a:ext cx="125464" cy="188513"/>
            </a:xfrm>
            <a:custGeom>
              <a:avLst/>
              <a:gdLst/>
              <a:ahLst/>
              <a:cxnLst/>
              <a:rect l="l" t="t" r="r" b="b"/>
              <a:pathLst>
                <a:path w="1254637" h="1885134" extrusionOk="0">
                  <a:moveTo>
                    <a:pt x="1254638" y="1305215"/>
                  </a:moveTo>
                  <a:cubicBezTo>
                    <a:pt x="1254638" y="1785455"/>
                    <a:pt x="973936" y="2012559"/>
                    <a:pt x="626870" y="1812384"/>
                  </a:cubicBezTo>
                  <a:cubicBezTo>
                    <a:pt x="280702" y="1612210"/>
                    <a:pt x="0" y="1060159"/>
                    <a:pt x="0" y="579919"/>
                  </a:cubicBezTo>
                  <a:cubicBezTo>
                    <a:pt x="0" y="99680"/>
                    <a:pt x="280702" y="-127424"/>
                    <a:pt x="627767" y="72750"/>
                  </a:cubicBezTo>
                  <a:cubicBezTo>
                    <a:pt x="973936" y="272925"/>
                    <a:pt x="1254638" y="824976"/>
                    <a:pt x="1254638" y="1305215"/>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469" name="Google Shape;469;p24"/>
            <p:cNvSpPr/>
            <p:nvPr/>
          </p:nvSpPr>
          <p:spPr>
            <a:xfrm>
              <a:off x="4418009" y="2002853"/>
              <a:ext cx="125464" cy="188513"/>
            </a:xfrm>
            <a:custGeom>
              <a:avLst/>
              <a:gdLst/>
              <a:ahLst/>
              <a:cxnLst/>
              <a:rect l="l" t="t" r="r" b="b"/>
              <a:pathLst>
                <a:path w="1254638" h="1885134" extrusionOk="0">
                  <a:moveTo>
                    <a:pt x="1254638" y="1305216"/>
                  </a:moveTo>
                  <a:cubicBezTo>
                    <a:pt x="1254638" y="1785455"/>
                    <a:pt x="973936" y="2012559"/>
                    <a:pt x="626871" y="1812385"/>
                  </a:cubicBezTo>
                  <a:cubicBezTo>
                    <a:pt x="280702" y="1612210"/>
                    <a:pt x="0" y="1060158"/>
                    <a:pt x="0" y="579919"/>
                  </a:cubicBezTo>
                  <a:cubicBezTo>
                    <a:pt x="0" y="99680"/>
                    <a:pt x="280702" y="-127424"/>
                    <a:pt x="627767" y="72750"/>
                  </a:cubicBezTo>
                  <a:cubicBezTo>
                    <a:pt x="973936" y="272925"/>
                    <a:pt x="1254638" y="824976"/>
                    <a:pt x="1254638" y="1305216"/>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470" name="Google Shape;470;p24"/>
            <p:cNvSpPr/>
            <p:nvPr/>
          </p:nvSpPr>
          <p:spPr>
            <a:xfrm>
              <a:off x="4151994" y="1630832"/>
              <a:ext cx="355854" cy="588504"/>
            </a:xfrm>
            <a:custGeom>
              <a:avLst/>
              <a:gdLst/>
              <a:ahLst/>
              <a:cxnLst/>
              <a:rect l="l" t="t" r="r" b="b"/>
              <a:pathLst>
                <a:path w="3558543" h="5885036" extrusionOk="0">
                  <a:moveTo>
                    <a:pt x="2930777" y="1812384"/>
                  </a:moveTo>
                  <a:cubicBezTo>
                    <a:pt x="3276946" y="2012559"/>
                    <a:pt x="3557647" y="1785455"/>
                    <a:pt x="3558544" y="1305215"/>
                  </a:cubicBezTo>
                  <a:cubicBezTo>
                    <a:pt x="3558544" y="824976"/>
                    <a:pt x="3277842" y="272925"/>
                    <a:pt x="2931674" y="72750"/>
                  </a:cubicBezTo>
                  <a:cubicBezTo>
                    <a:pt x="2585505" y="-127424"/>
                    <a:pt x="2304803" y="99680"/>
                    <a:pt x="2303906" y="579919"/>
                  </a:cubicBezTo>
                  <a:cubicBezTo>
                    <a:pt x="2303906" y="685841"/>
                    <a:pt x="2317359" y="794456"/>
                    <a:pt x="2342469" y="902173"/>
                  </a:cubicBezTo>
                  <a:lnTo>
                    <a:pt x="1066308" y="1378822"/>
                  </a:lnTo>
                  <a:cubicBezTo>
                    <a:pt x="953309" y="1160695"/>
                    <a:pt x="798161" y="976678"/>
                    <a:pt x="627767" y="877937"/>
                  </a:cubicBezTo>
                  <a:cubicBezTo>
                    <a:pt x="281598" y="677762"/>
                    <a:pt x="897" y="904866"/>
                    <a:pt x="0" y="1385106"/>
                  </a:cubicBezTo>
                  <a:cubicBezTo>
                    <a:pt x="0" y="1865345"/>
                    <a:pt x="280702" y="2417397"/>
                    <a:pt x="626870" y="2617571"/>
                  </a:cubicBezTo>
                  <a:cubicBezTo>
                    <a:pt x="790987" y="2712721"/>
                    <a:pt x="940754" y="2710926"/>
                    <a:pt x="1052855" y="2632831"/>
                  </a:cubicBezTo>
                  <a:lnTo>
                    <a:pt x="2303906" y="4545710"/>
                  </a:lnTo>
                  <a:cubicBezTo>
                    <a:pt x="2303906" y="4557380"/>
                    <a:pt x="2303009" y="4568151"/>
                    <a:pt x="2303009" y="4579821"/>
                  </a:cubicBezTo>
                  <a:cubicBezTo>
                    <a:pt x="2303009" y="5060060"/>
                    <a:pt x="2583711" y="5612111"/>
                    <a:pt x="2929880" y="5812286"/>
                  </a:cubicBezTo>
                  <a:cubicBezTo>
                    <a:pt x="3276049" y="6012461"/>
                    <a:pt x="3556750" y="5785357"/>
                    <a:pt x="3557647" y="5305117"/>
                  </a:cubicBezTo>
                  <a:cubicBezTo>
                    <a:pt x="3557647" y="4824878"/>
                    <a:pt x="3276946" y="4272827"/>
                    <a:pt x="2930777" y="4072652"/>
                  </a:cubicBezTo>
                  <a:cubicBezTo>
                    <a:pt x="2702987" y="3941596"/>
                    <a:pt x="2503895" y="3994557"/>
                    <a:pt x="2393587" y="4182164"/>
                  </a:cubicBezTo>
                  <a:lnTo>
                    <a:pt x="1217869" y="2384184"/>
                  </a:lnTo>
                  <a:cubicBezTo>
                    <a:pt x="1242083" y="2306088"/>
                    <a:pt x="1254638" y="2214529"/>
                    <a:pt x="1254638" y="2110402"/>
                  </a:cubicBezTo>
                  <a:cubicBezTo>
                    <a:pt x="1254638" y="2015252"/>
                    <a:pt x="1243876" y="1918306"/>
                    <a:pt x="1223249" y="1821361"/>
                  </a:cubicBezTo>
                  <a:lnTo>
                    <a:pt x="2508379" y="1341121"/>
                  </a:lnTo>
                  <a:cubicBezTo>
                    <a:pt x="2619583" y="1546682"/>
                    <a:pt x="2768454" y="1718132"/>
                    <a:pt x="2930777" y="1812384"/>
                  </a:cubicBezTo>
                  <a:close/>
                </a:path>
              </a:pathLst>
            </a:custGeom>
            <a:gradFill>
              <a:gsLst>
                <a:gs pos="0">
                  <a:srgbClr val="FFFFFF">
                    <a:alpha val="49803"/>
                    <a:alpha val="29800"/>
                  </a:srgbClr>
                </a:gs>
                <a:gs pos="100000">
                  <a:srgbClr val="FFFFFF">
                    <a:alpha val="0"/>
                    <a:alpha val="298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471" name="Google Shape;471;p24"/>
            <p:cNvSpPr/>
            <p:nvPr/>
          </p:nvSpPr>
          <p:spPr>
            <a:xfrm>
              <a:off x="4013845" y="1984954"/>
              <a:ext cx="178196" cy="261663"/>
            </a:xfrm>
            <a:custGeom>
              <a:avLst/>
              <a:gdLst/>
              <a:ahLst/>
              <a:cxnLst/>
              <a:rect l="l" t="t" r="r" b="b"/>
              <a:pathLst>
                <a:path w="1781962" h="2616632" extrusionOk="0">
                  <a:moveTo>
                    <a:pt x="0" y="0"/>
                  </a:moveTo>
                  <a:lnTo>
                    <a:pt x="1781066" y="1029598"/>
                  </a:lnTo>
                  <a:lnTo>
                    <a:pt x="1781963" y="2616632"/>
                  </a:lnTo>
                  <a:lnTo>
                    <a:pt x="897" y="1587035"/>
                  </a:lnTo>
                  <a:lnTo>
                    <a:pt x="0" y="0"/>
                  </a:lnTo>
                  <a:close/>
                </a:path>
              </a:pathLst>
            </a:custGeom>
            <a:gradFill>
              <a:gsLst>
                <a:gs pos="0">
                  <a:srgbClr val="FFFFFF">
                    <a:alpha val="29803"/>
                    <a:alpha val="29800"/>
                  </a:srgbClr>
                </a:gs>
                <a:gs pos="100000">
                  <a:srgbClr val="FFFFFF">
                    <a:alpha val="0"/>
                    <a:alpha val="2980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472" name="Google Shape;472;p24"/>
            <p:cNvSpPr/>
            <p:nvPr/>
          </p:nvSpPr>
          <p:spPr>
            <a:xfrm>
              <a:off x="4013845" y="1984954"/>
              <a:ext cx="178196" cy="146675"/>
            </a:xfrm>
            <a:custGeom>
              <a:avLst/>
              <a:gdLst/>
              <a:ahLst/>
              <a:cxnLst/>
              <a:rect l="l" t="t" r="r" b="b"/>
              <a:pathLst>
                <a:path w="1781962" h="1466750" extrusionOk="0">
                  <a:moveTo>
                    <a:pt x="0" y="0"/>
                  </a:moveTo>
                  <a:lnTo>
                    <a:pt x="891430" y="1466751"/>
                  </a:lnTo>
                  <a:lnTo>
                    <a:pt x="1781963" y="102870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473" name="Google Shape;473;p24"/>
            <p:cNvSpPr/>
            <p:nvPr/>
          </p:nvSpPr>
          <p:spPr>
            <a:xfrm>
              <a:off x="4087793" y="2103886"/>
              <a:ext cx="30312" cy="44141"/>
            </a:xfrm>
            <a:custGeom>
              <a:avLst/>
              <a:gdLst/>
              <a:ahLst/>
              <a:cxnLst/>
              <a:rect l="l" t="t" r="r" b="b"/>
              <a:pathLst>
                <a:path w="303121" h="441407" extrusionOk="0">
                  <a:moveTo>
                    <a:pt x="303122" y="308224"/>
                  </a:moveTo>
                  <a:cubicBezTo>
                    <a:pt x="303122" y="420429"/>
                    <a:pt x="235861" y="471595"/>
                    <a:pt x="151561" y="423122"/>
                  </a:cubicBezTo>
                  <a:cubicBezTo>
                    <a:pt x="68158" y="374649"/>
                    <a:pt x="0" y="244491"/>
                    <a:pt x="0" y="133183"/>
                  </a:cubicBezTo>
                  <a:cubicBezTo>
                    <a:pt x="0" y="20978"/>
                    <a:pt x="67261" y="-30188"/>
                    <a:pt x="151561" y="18285"/>
                  </a:cubicBezTo>
                  <a:cubicBezTo>
                    <a:pt x="235861" y="66758"/>
                    <a:pt x="303122" y="196916"/>
                    <a:pt x="303122" y="308224"/>
                  </a:cubicBezTo>
                  <a:close/>
                </a:path>
              </a:pathLst>
            </a:custGeom>
            <a:solidFill>
              <a:srgbClr val="FF9E4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474" name="Google Shape;474;p24"/>
            <p:cNvSpPr/>
            <p:nvPr/>
          </p:nvSpPr>
          <p:spPr>
            <a:xfrm>
              <a:off x="3929793" y="1754097"/>
              <a:ext cx="266980" cy="310674"/>
            </a:xfrm>
            <a:custGeom>
              <a:avLst/>
              <a:gdLst/>
              <a:ahLst/>
              <a:cxnLst/>
              <a:rect l="l" t="t" r="r" b="b"/>
              <a:pathLst>
                <a:path w="2669804" h="3106745" extrusionOk="0">
                  <a:moveTo>
                    <a:pt x="2668011" y="1540357"/>
                  </a:moveTo>
                  <a:lnTo>
                    <a:pt x="0" y="0"/>
                  </a:lnTo>
                  <a:lnTo>
                    <a:pt x="897" y="1358135"/>
                  </a:lnTo>
                  <a:lnTo>
                    <a:pt x="2433944" y="2762948"/>
                  </a:lnTo>
                  <a:lnTo>
                    <a:pt x="2669805" y="3106746"/>
                  </a:lnTo>
                  <a:lnTo>
                    <a:pt x="2668011" y="1540357"/>
                  </a:lnTo>
                  <a:close/>
                </a:path>
              </a:pathLst>
            </a:custGeom>
            <a:gradFill>
              <a:gsLst>
                <a:gs pos="0">
                  <a:srgbClr val="FFFFFF">
                    <a:alpha val="29803"/>
                    <a:alpha val="29800"/>
                  </a:srgbClr>
                </a:gs>
                <a:gs pos="100000">
                  <a:srgbClr val="FFFFFF">
                    <a:alpha val="0"/>
                    <a:alpha val="2980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476" name="Google Shape;476;p24"/>
            <p:cNvSpPr/>
            <p:nvPr/>
          </p:nvSpPr>
          <p:spPr>
            <a:xfrm>
              <a:off x="4069105" y="1867512"/>
              <a:ext cx="58472" cy="45690"/>
            </a:xfrm>
            <a:custGeom>
              <a:avLst/>
              <a:gdLst/>
              <a:ahLst/>
              <a:cxnLst/>
              <a:rect l="l" t="t" r="r" b="b"/>
              <a:pathLst>
                <a:path w="584720" h="456901" extrusionOk="0">
                  <a:moveTo>
                    <a:pt x="584720" y="337514"/>
                  </a:moveTo>
                  <a:lnTo>
                    <a:pt x="0" y="0"/>
                  </a:lnTo>
                  <a:lnTo>
                    <a:pt x="0" y="119387"/>
                  </a:lnTo>
                  <a:lnTo>
                    <a:pt x="584720" y="456901"/>
                  </a:lnTo>
                  <a:lnTo>
                    <a:pt x="584720" y="337514"/>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477" name="Google Shape;477;p24"/>
            <p:cNvSpPr/>
            <p:nvPr/>
          </p:nvSpPr>
          <p:spPr>
            <a:xfrm>
              <a:off x="4015097" y="1860082"/>
              <a:ext cx="112729" cy="77018"/>
            </a:xfrm>
            <a:custGeom>
              <a:avLst/>
              <a:gdLst/>
              <a:ahLst/>
              <a:cxnLst/>
              <a:rect l="l" t="t" r="r" b="b"/>
              <a:pathLst>
                <a:path w="1127290" h="770178" extrusionOk="0">
                  <a:moveTo>
                    <a:pt x="1127291" y="650792"/>
                  </a:moveTo>
                  <a:lnTo>
                    <a:pt x="0" y="0"/>
                  </a:lnTo>
                  <a:lnTo>
                    <a:pt x="0" y="119387"/>
                  </a:lnTo>
                  <a:lnTo>
                    <a:pt x="1127291" y="770178"/>
                  </a:lnTo>
                  <a:lnTo>
                    <a:pt x="1127291" y="650792"/>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478" name="Google Shape;478;p24"/>
            <p:cNvSpPr/>
            <p:nvPr/>
          </p:nvSpPr>
          <p:spPr>
            <a:xfrm>
              <a:off x="3991312" y="1870197"/>
              <a:ext cx="136584" cy="90752"/>
            </a:xfrm>
            <a:custGeom>
              <a:avLst/>
              <a:gdLst/>
              <a:ahLst/>
              <a:cxnLst/>
              <a:rect l="l" t="t" r="r" b="b"/>
              <a:pathLst>
                <a:path w="1365842" h="907518" extrusionOk="0">
                  <a:moveTo>
                    <a:pt x="1365842" y="788132"/>
                  </a:moveTo>
                  <a:lnTo>
                    <a:pt x="0" y="0"/>
                  </a:lnTo>
                  <a:lnTo>
                    <a:pt x="0" y="119387"/>
                  </a:lnTo>
                  <a:lnTo>
                    <a:pt x="1365842" y="907518"/>
                  </a:lnTo>
                  <a:lnTo>
                    <a:pt x="1365842" y="788132"/>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480" name="Google Shape;480;p24"/>
            <p:cNvSpPr/>
            <p:nvPr/>
          </p:nvSpPr>
          <p:spPr>
            <a:xfrm>
              <a:off x="4219951" y="1998292"/>
              <a:ext cx="266891" cy="289849"/>
            </a:xfrm>
            <a:custGeom>
              <a:avLst/>
              <a:gdLst/>
              <a:ahLst/>
              <a:cxnLst/>
              <a:rect l="l" t="t" r="r" b="b"/>
              <a:pathLst>
                <a:path w="2668907" h="2898492" extrusionOk="0">
                  <a:moveTo>
                    <a:pt x="0" y="0"/>
                  </a:moveTo>
                  <a:lnTo>
                    <a:pt x="2668011" y="1540357"/>
                  </a:lnTo>
                  <a:lnTo>
                    <a:pt x="2668908" y="2898492"/>
                  </a:lnTo>
                  <a:lnTo>
                    <a:pt x="235861" y="1493680"/>
                  </a:lnTo>
                  <a:lnTo>
                    <a:pt x="897" y="1565491"/>
                  </a:lnTo>
                  <a:lnTo>
                    <a:pt x="0" y="0"/>
                  </a:lnTo>
                  <a:close/>
                </a:path>
              </a:pathLst>
            </a:custGeom>
            <a:gradFill>
              <a:gsLst>
                <a:gs pos="0">
                  <a:srgbClr val="FFFFFF">
                    <a:alpha val="29803"/>
                    <a:alpha val="29800"/>
                  </a:srgbClr>
                </a:gs>
                <a:gs pos="100000">
                  <a:srgbClr val="FFFFFF">
                    <a:alpha val="0"/>
                    <a:alpha val="2980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481" name="Google Shape;481;p24"/>
            <p:cNvSpPr/>
            <p:nvPr/>
          </p:nvSpPr>
          <p:spPr>
            <a:xfrm>
              <a:off x="4408621" y="2137934"/>
              <a:ext cx="100712" cy="95060"/>
            </a:xfrm>
            <a:custGeom>
              <a:avLst/>
              <a:gdLst/>
              <a:ahLst/>
              <a:cxnLst/>
              <a:rect l="l" t="t" r="r" b="b"/>
              <a:pathLst>
                <a:path w="1007118" h="950604" extrusionOk="0">
                  <a:moveTo>
                    <a:pt x="0" y="368931"/>
                  </a:moveTo>
                  <a:lnTo>
                    <a:pt x="0" y="0"/>
                  </a:lnTo>
                  <a:lnTo>
                    <a:pt x="1007118" y="581673"/>
                  </a:lnTo>
                  <a:lnTo>
                    <a:pt x="1007118" y="950605"/>
                  </a:lnTo>
                  <a:lnTo>
                    <a:pt x="0" y="368931"/>
                  </a:lnTo>
                  <a:close/>
                </a:path>
              </a:pathLst>
            </a:custGeom>
            <a:solidFill>
              <a:srgbClr val="FF409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482" name="Google Shape;482;p24"/>
            <p:cNvSpPr/>
            <p:nvPr/>
          </p:nvSpPr>
          <p:spPr>
            <a:xfrm>
              <a:off x="4288355" y="2070709"/>
              <a:ext cx="58472" cy="45690"/>
            </a:xfrm>
            <a:custGeom>
              <a:avLst/>
              <a:gdLst/>
              <a:ahLst/>
              <a:cxnLst/>
              <a:rect l="l" t="t" r="r" b="b"/>
              <a:pathLst>
                <a:path w="584720" h="456901" extrusionOk="0">
                  <a:moveTo>
                    <a:pt x="0" y="0"/>
                  </a:moveTo>
                  <a:lnTo>
                    <a:pt x="584721" y="337514"/>
                  </a:lnTo>
                  <a:lnTo>
                    <a:pt x="584721" y="456901"/>
                  </a:lnTo>
                  <a:lnTo>
                    <a:pt x="0" y="119387"/>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483" name="Google Shape;483;p24"/>
            <p:cNvSpPr/>
            <p:nvPr/>
          </p:nvSpPr>
          <p:spPr>
            <a:xfrm>
              <a:off x="4288355" y="2094520"/>
              <a:ext cx="105555" cy="72889"/>
            </a:xfrm>
            <a:custGeom>
              <a:avLst/>
              <a:gdLst/>
              <a:ahLst/>
              <a:cxnLst/>
              <a:rect l="l" t="t" r="r" b="b"/>
              <a:pathLst>
                <a:path w="1055546" h="728886" extrusionOk="0">
                  <a:moveTo>
                    <a:pt x="0" y="0"/>
                  </a:moveTo>
                  <a:lnTo>
                    <a:pt x="1055546" y="609500"/>
                  </a:lnTo>
                  <a:lnTo>
                    <a:pt x="1055546" y="728887"/>
                  </a:lnTo>
                  <a:lnTo>
                    <a:pt x="0" y="120284"/>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484" name="Google Shape;484;p24"/>
            <p:cNvSpPr/>
            <p:nvPr/>
          </p:nvSpPr>
          <p:spPr>
            <a:xfrm>
              <a:off x="4288355" y="2118420"/>
              <a:ext cx="136584" cy="90752"/>
            </a:xfrm>
            <a:custGeom>
              <a:avLst/>
              <a:gdLst/>
              <a:ahLst/>
              <a:cxnLst/>
              <a:rect l="l" t="t" r="r" b="b"/>
              <a:pathLst>
                <a:path w="1365842" h="907518" extrusionOk="0">
                  <a:moveTo>
                    <a:pt x="0" y="0"/>
                  </a:moveTo>
                  <a:lnTo>
                    <a:pt x="1365842" y="788132"/>
                  </a:lnTo>
                  <a:lnTo>
                    <a:pt x="1365842" y="907518"/>
                  </a:lnTo>
                  <a:lnTo>
                    <a:pt x="0" y="119387"/>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485" name="Google Shape;485;p24"/>
            <p:cNvSpPr/>
            <p:nvPr/>
          </p:nvSpPr>
          <p:spPr>
            <a:xfrm>
              <a:off x="4243825" y="2044090"/>
              <a:ext cx="30312" cy="44141"/>
            </a:xfrm>
            <a:custGeom>
              <a:avLst/>
              <a:gdLst/>
              <a:ahLst/>
              <a:cxnLst/>
              <a:rect l="l" t="t" r="r" b="b"/>
              <a:pathLst>
                <a:path w="303121" h="441407" extrusionOk="0">
                  <a:moveTo>
                    <a:pt x="303122" y="308224"/>
                  </a:moveTo>
                  <a:cubicBezTo>
                    <a:pt x="303122" y="420430"/>
                    <a:pt x="235861" y="471595"/>
                    <a:pt x="151561" y="423122"/>
                  </a:cubicBezTo>
                  <a:cubicBezTo>
                    <a:pt x="68157" y="374649"/>
                    <a:pt x="0" y="244491"/>
                    <a:pt x="0" y="133183"/>
                  </a:cubicBezTo>
                  <a:cubicBezTo>
                    <a:pt x="0" y="20978"/>
                    <a:pt x="67261" y="-30188"/>
                    <a:pt x="151561" y="18285"/>
                  </a:cubicBezTo>
                  <a:cubicBezTo>
                    <a:pt x="234964" y="66758"/>
                    <a:pt x="302225" y="196916"/>
                    <a:pt x="303122" y="308224"/>
                  </a:cubicBezTo>
                  <a:close/>
                </a:path>
              </a:pathLst>
            </a:custGeom>
            <a:solidFill>
              <a:srgbClr val="FF409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486" name="Google Shape;486;p24"/>
            <p:cNvSpPr/>
            <p:nvPr/>
          </p:nvSpPr>
          <p:spPr>
            <a:xfrm>
              <a:off x="4037451" y="1690900"/>
              <a:ext cx="70758" cy="120553"/>
            </a:xfrm>
            <a:custGeom>
              <a:avLst/>
              <a:gdLst/>
              <a:ahLst/>
              <a:cxnLst/>
              <a:rect l="l" t="t" r="r" b="b"/>
              <a:pathLst>
                <a:path w="707583" h="1205535" extrusionOk="0">
                  <a:moveTo>
                    <a:pt x="383835" y="350979"/>
                  </a:moveTo>
                  <a:lnTo>
                    <a:pt x="0" y="129261"/>
                  </a:lnTo>
                  <a:lnTo>
                    <a:pt x="0" y="0"/>
                  </a:lnTo>
                  <a:lnTo>
                    <a:pt x="383835" y="221718"/>
                  </a:lnTo>
                  <a:cubicBezTo>
                    <a:pt x="415223" y="239671"/>
                    <a:pt x="460961" y="276474"/>
                    <a:pt x="499524" y="333026"/>
                  </a:cubicBezTo>
                  <a:cubicBezTo>
                    <a:pt x="541674" y="393168"/>
                    <a:pt x="571268" y="469468"/>
                    <a:pt x="571268" y="552051"/>
                  </a:cubicBezTo>
                  <a:cubicBezTo>
                    <a:pt x="571268" y="643611"/>
                    <a:pt x="547951" y="695674"/>
                    <a:pt x="504008" y="710036"/>
                  </a:cubicBezTo>
                  <a:cubicBezTo>
                    <a:pt x="462754" y="723501"/>
                    <a:pt x="413430" y="700162"/>
                    <a:pt x="383835" y="683107"/>
                  </a:cubicBezTo>
                  <a:lnTo>
                    <a:pt x="225996" y="591547"/>
                  </a:lnTo>
                  <a:lnTo>
                    <a:pt x="225099" y="590650"/>
                  </a:lnTo>
                  <a:cubicBezTo>
                    <a:pt x="211647" y="582571"/>
                    <a:pt x="190124" y="574492"/>
                    <a:pt x="173084" y="579878"/>
                  </a:cubicBezTo>
                  <a:cubicBezTo>
                    <a:pt x="158736" y="584366"/>
                    <a:pt x="143490" y="597831"/>
                    <a:pt x="143490" y="648997"/>
                  </a:cubicBezTo>
                  <a:cubicBezTo>
                    <a:pt x="143490" y="700162"/>
                    <a:pt x="159632" y="730682"/>
                    <a:pt x="172188" y="749533"/>
                  </a:cubicBezTo>
                  <a:cubicBezTo>
                    <a:pt x="188330" y="772872"/>
                    <a:pt x="209854" y="789029"/>
                    <a:pt x="223306" y="796210"/>
                  </a:cubicBezTo>
                  <a:lnTo>
                    <a:pt x="225099" y="797108"/>
                  </a:lnTo>
                  <a:lnTo>
                    <a:pt x="707584" y="1076275"/>
                  </a:lnTo>
                  <a:lnTo>
                    <a:pt x="707584" y="1205536"/>
                  </a:lnTo>
                  <a:lnTo>
                    <a:pt x="227790" y="928164"/>
                  </a:lnTo>
                  <a:cubicBezTo>
                    <a:pt x="194608" y="911109"/>
                    <a:pt x="147077" y="874305"/>
                    <a:pt x="105824" y="816856"/>
                  </a:cubicBezTo>
                  <a:cubicBezTo>
                    <a:pt x="60983" y="753123"/>
                    <a:pt x="30492" y="673233"/>
                    <a:pt x="30492" y="584366"/>
                  </a:cubicBezTo>
                  <a:cubicBezTo>
                    <a:pt x="30492" y="495499"/>
                    <a:pt x="60983" y="450617"/>
                    <a:pt x="104927" y="438050"/>
                  </a:cubicBezTo>
                  <a:cubicBezTo>
                    <a:pt x="146180" y="426381"/>
                    <a:pt x="193711" y="443436"/>
                    <a:pt x="226893" y="463184"/>
                  </a:cubicBezTo>
                  <a:lnTo>
                    <a:pt x="382938" y="553846"/>
                  </a:lnTo>
                  <a:cubicBezTo>
                    <a:pt x="405358" y="567311"/>
                    <a:pt x="422398" y="572697"/>
                    <a:pt x="434056" y="569106"/>
                  </a:cubicBezTo>
                  <a:cubicBezTo>
                    <a:pt x="443024" y="566413"/>
                    <a:pt x="459167" y="553846"/>
                    <a:pt x="459167" y="488318"/>
                  </a:cubicBezTo>
                  <a:cubicBezTo>
                    <a:pt x="459167" y="445231"/>
                    <a:pt x="445715" y="417404"/>
                    <a:pt x="432263" y="399452"/>
                  </a:cubicBezTo>
                  <a:cubicBezTo>
                    <a:pt x="417017" y="375215"/>
                    <a:pt x="397287" y="358160"/>
                    <a:pt x="383835" y="350979"/>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489" name="Google Shape;489;p24"/>
            <p:cNvSpPr/>
            <p:nvPr/>
          </p:nvSpPr>
          <p:spPr>
            <a:xfrm>
              <a:off x="4179263" y="2187131"/>
              <a:ext cx="48613" cy="64577"/>
            </a:xfrm>
            <a:custGeom>
              <a:avLst/>
              <a:gdLst/>
              <a:ahLst/>
              <a:cxnLst/>
              <a:rect l="l" t="t" r="r" b="b"/>
              <a:pathLst>
                <a:path w="486133" h="645773" extrusionOk="0">
                  <a:moveTo>
                    <a:pt x="243067" y="645774"/>
                  </a:moveTo>
                  <a:cubicBezTo>
                    <a:pt x="-231346" y="34479"/>
                    <a:pt x="112132" y="-185444"/>
                    <a:pt x="243067" y="171818"/>
                  </a:cubicBezTo>
                  <a:cubicBezTo>
                    <a:pt x="374001" y="-34640"/>
                    <a:pt x="717479" y="582939"/>
                    <a:pt x="243067" y="645774"/>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grpSp>
    </p:spTree>
  </p:cSld>
  <p:clrMapOvr>
    <a:masterClrMapping/>
  </p:clrMapOvr>
  <p:transition>
    <p:randomBar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grpSp>
        <p:nvGrpSpPr>
          <p:cNvPr id="494" name="Google Shape;494;p25"/>
          <p:cNvGrpSpPr/>
          <p:nvPr/>
        </p:nvGrpSpPr>
        <p:grpSpPr>
          <a:xfrm>
            <a:off x="6050578" y="1600863"/>
            <a:ext cx="2970582" cy="2727972"/>
            <a:chOff x="855298" y="2421399"/>
            <a:chExt cx="767176" cy="684028"/>
          </a:xfrm>
        </p:grpSpPr>
        <p:sp>
          <p:nvSpPr>
            <p:cNvPr id="495" name="Google Shape;495;p25"/>
            <p:cNvSpPr/>
            <p:nvPr/>
          </p:nvSpPr>
          <p:spPr>
            <a:xfrm>
              <a:off x="1212548" y="2426660"/>
              <a:ext cx="361763" cy="544547"/>
            </a:xfrm>
            <a:custGeom>
              <a:avLst/>
              <a:gdLst/>
              <a:ahLst/>
              <a:cxnLst/>
              <a:rect l="l" t="t" r="r" b="b"/>
              <a:pathLst>
                <a:path w="3617625" h="5445470" extrusionOk="0">
                  <a:moveTo>
                    <a:pt x="0" y="0"/>
                  </a:moveTo>
                  <a:lnTo>
                    <a:pt x="3617625" y="5445470"/>
                  </a:lnTo>
                  <a:lnTo>
                    <a:pt x="909" y="3357146"/>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496" name="Google Shape;496;p25"/>
            <p:cNvSpPr/>
            <p:nvPr/>
          </p:nvSpPr>
          <p:spPr>
            <a:xfrm>
              <a:off x="1171554" y="2423768"/>
              <a:ext cx="390451" cy="586039"/>
            </a:xfrm>
            <a:custGeom>
              <a:avLst/>
              <a:gdLst/>
              <a:ahLst/>
              <a:cxnLst/>
              <a:rect l="l" t="t" r="r" b="b"/>
              <a:pathLst>
                <a:path w="3904510" h="5860389" extrusionOk="0">
                  <a:moveTo>
                    <a:pt x="3865046" y="5854663"/>
                  </a:moveTo>
                  <a:cubicBezTo>
                    <a:pt x="3902341" y="5876492"/>
                    <a:pt x="3918715" y="5831924"/>
                    <a:pt x="3889606" y="5788266"/>
                  </a:cubicBezTo>
                  <a:lnTo>
                    <a:pt x="63675" y="29910"/>
                  </a:lnTo>
                  <a:cubicBezTo>
                    <a:pt x="38205" y="-9200"/>
                    <a:pt x="0" y="-10110"/>
                    <a:pt x="0" y="28091"/>
                  </a:cubicBezTo>
                  <a:lnTo>
                    <a:pt x="910" y="3577152"/>
                  </a:lnTo>
                  <a:cubicBezTo>
                    <a:pt x="910" y="3602619"/>
                    <a:pt x="18193" y="3632634"/>
                    <a:pt x="40024" y="3645368"/>
                  </a:cubicBezTo>
                  <a:lnTo>
                    <a:pt x="3865046" y="5854663"/>
                  </a:lnTo>
                  <a:close/>
                  <a:moveTo>
                    <a:pt x="566704" y="1668918"/>
                  </a:moveTo>
                  <a:cubicBezTo>
                    <a:pt x="566704" y="1630717"/>
                    <a:pt x="604908" y="1631626"/>
                    <a:pt x="630378" y="1670737"/>
                  </a:cubicBezTo>
                  <a:lnTo>
                    <a:pt x="2307748" y="4192007"/>
                  </a:lnTo>
                  <a:cubicBezTo>
                    <a:pt x="2336857" y="4235666"/>
                    <a:pt x="2320483" y="4280234"/>
                    <a:pt x="2283188" y="4258404"/>
                  </a:cubicBezTo>
                  <a:lnTo>
                    <a:pt x="606728" y="3289735"/>
                  </a:lnTo>
                  <a:cubicBezTo>
                    <a:pt x="584896" y="3277001"/>
                    <a:pt x="567613" y="3246986"/>
                    <a:pt x="567613" y="3221518"/>
                  </a:cubicBezTo>
                  <a:lnTo>
                    <a:pt x="566704" y="1668918"/>
                  </a:lnTo>
                  <a:close/>
                </a:path>
              </a:pathLst>
            </a:custGeom>
            <a:gradFill>
              <a:gsLst>
                <a:gs pos="0">
                  <a:srgbClr val="FFFFFF">
                    <a:alpha val="49803"/>
                    <a:alpha val="29800"/>
                  </a:srgbClr>
                </a:gs>
                <a:gs pos="100000">
                  <a:srgbClr val="FFFFFF">
                    <a:alpha val="0"/>
                    <a:alpha val="298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497" name="Google Shape;497;p25"/>
            <p:cNvSpPr/>
            <p:nvPr/>
          </p:nvSpPr>
          <p:spPr>
            <a:xfrm>
              <a:off x="1351766" y="2438542"/>
              <a:ext cx="270708" cy="297422"/>
            </a:xfrm>
            <a:custGeom>
              <a:avLst/>
              <a:gdLst/>
              <a:ahLst/>
              <a:cxnLst/>
              <a:rect l="l" t="t" r="r" b="b"/>
              <a:pathLst>
                <a:path w="2707078" h="2974225" extrusionOk="0">
                  <a:moveTo>
                    <a:pt x="0" y="0"/>
                  </a:moveTo>
                  <a:lnTo>
                    <a:pt x="2707079" y="1563515"/>
                  </a:lnTo>
                  <a:lnTo>
                    <a:pt x="2707079" y="2974226"/>
                  </a:lnTo>
                  <a:lnTo>
                    <a:pt x="239234" y="1548053"/>
                  </a:lnTo>
                  <a:lnTo>
                    <a:pt x="909" y="1626274"/>
                  </a:lnTo>
                  <a:lnTo>
                    <a:pt x="0" y="0"/>
                  </a:lnTo>
                  <a:close/>
                </a:path>
              </a:pathLst>
            </a:custGeom>
            <a:gradFill>
              <a:gsLst>
                <a:gs pos="0">
                  <a:srgbClr val="FFFFFF">
                    <a:alpha val="29803"/>
                    <a:alpha val="29800"/>
                  </a:srgbClr>
                </a:gs>
                <a:gs pos="100000">
                  <a:srgbClr val="FFFFFF">
                    <a:alpha val="0"/>
                    <a:alpha val="2980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498" name="Google Shape;498;p25"/>
            <p:cNvSpPr/>
            <p:nvPr/>
          </p:nvSpPr>
          <p:spPr>
            <a:xfrm>
              <a:off x="1375891" y="2485721"/>
              <a:ext cx="30746" cy="45722"/>
            </a:xfrm>
            <a:custGeom>
              <a:avLst/>
              <a:gdLst/>
              <a:ahLst/>
              <a:cxnLst/>
              <a:rect l="l" t="t" r="r" b="b"/>
              <a:pathLst>
                <a:path w="307457" h="457219" extrusionOk="0">
                  <a:moveTo>
                    <a:pt x="307457" y="317291"/>
                  </a:moveTo>
                  <a:cubicBezTo>
                    <a:pt x="307457" y="433713"/>
                    <a:pt x="238325" y="488286"/>
                    <a:pt x="153729" y="439170"/>
                  </a:cubicBezTo>
                  <a:cubicBezTo>
                    <a:pt x="69133" y="390055"/>
                    <a:pt x="0" y="256351"/>
                    <a:pt x="0" y="139929"/>
                  </a:cubicBezTo>
                  <a:cubicBezTo>
                    <a:pt x="0" y="23506"/>
                    <a:pt x="69133" y="-31067"/>
                    <a:pt x="153729" y="18049"/>
                  </a:cubicBezTo>
                  <a:cubicBezTo>
                    <a:pt x="239234" y="67165"/>
                    <a:pt x="307457" y="200868"/>
                    <a:pt x="307457" y="317291"/>
                  </a:cubicBezTo>
                  <a:close/>
                </a:path>
              </a:pathLst>
            </a:custGeom>
            <a:solidFill>
              <a:srgbClr val="FF9E4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499" name="Google Shape;499;p25"/>
            <p:cNvSpPr/>
            <p:nvPr/>
          </p:nvSpPr>
          <p:spPr>
            <a:xfrm>
              <a:off x="1421149" y="2512826"/>
              <a:ext cx="59308" cy="46660"/>
            </a:xfrm>
            <a:custGeom>
              <a:avLst/>
              <a:gdLst/>
              <a:ahLst/>
              <a:cxnLst/>
              <a:rect l="l" t="t" r="r" b="b"/>
              <a:pathLst>
                <a:path w="593083" h="466598" extrusionOk="0">
                  <a:moveTo>
                    <a:pt x="0" y="0"/>
                  </a:moveTo>
                  <a:lnTo>
                    <a:pt x="593083" y="342900"/>
                  </a:lnTo>
                  <a:lnTo>
                    <a:pt x="593083" y="466599"/>
                  </a:lnTo>
                  <a:lnTo>
                    <a:pt x="0" y="12369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500" name="Google Shape;500;p25"/>
            <p:cNvSpPr/>
            <p:nvPr/>
          </p:nvSpPr>
          <p:spPr>
            <a:xfrm>
              <a:off x="1421149" y="2537588"/>
              <a:ext cx="177106" cy="114694"/>
            </a:xfrm>
            <a:custGeom>
              <a:avLst/>
              <a:gdLst/>
              <a:ahLst/>
              <a:cxnLst/>
              <a:rect l="l" t="t" r="r" b="b"/>
              <a:pathLst>
                <a:path w="1771062" h="1146941" extrusionOk="0">
                  <a:moveTo>
                    <a:pt x="0" y="0"/>
                  </a:moveTo>
                  <a:lnTo>
                    <a:pt x="1771063" y="1023243"/>
                  </a:lnTo>
                  <a:lnTo>
                    <a:pt x="1771063" y="1146941"/>
                  </a:lnTo>
                  <a:lnTo>
                    <a:pt x="0" y="12369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501" name="Google Shape;501;p25"/>
            <p:cNvSpPr/>
            <p:nvPr/>
          </p:nvSpPr>
          <p:spPr>
            <a:xfrm>
              <a:off x="1421149" y="2562349"/>
              <a:ext cx="138538" cy="92410"/>
            </a:xfrm>
            <a:custGeom>
              <a:avLst/>
              <a:gdLst/>
              <a:ahLst/>
              <a:cxnLst/>
              <a:rect l="l" t="t" r="r" b="b"/>
              <a:pathLst>
                <a:path w="1385376" h="924101" extrusionOk="0">
                  <a:moveTo>
                    <a:pt x="0" y="0"/>
                  </a:moveTo>
                  <a:lnTo>
                    <a:pt x="1385377" y="800403"/>
                  </a:lnTo>
                  <a:lnTo>
                    <a:pt x="1385377" y="924102"/>
                  </a:lnTo>
                  <a:lnTo>
                    <a:pt x="0" y="12369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502" name="Google Shape;502;p25"/>
            <p:cNvSpPr/>
            <p:nvPr/>
          </p:nvSpPr>
          <p:spPr>
            <a:xfrm>
              <a:off x="855298" y="2629287"/>
              <a:ext cx="270708" cy="318979"/>
            </a:xfrm>
            <a:custGeom>
              <a:avLst/>
              <a:gdLst/>
              <a:ahLst/>
              <a:cxnLst/>
              <a:rect l="l" t="t" r="r" b="b"/>
              <a:pathLst>
                <a:path w="2707078" h="3189788" extrusionOk="0">
                  <a:moveTo>
                    <a:pt x="2706169" y="1563515"/>
                  </a:moveTo>
                  <a:lnTo>
                    <a:pt x="0" y="0"/>
                  </a:lnTo>
                  <a:lnTo>
                    <a:pt x="0" y="1410711"/>
                  </a:lnTo>
                  <a:lnTo>
                    <a:pt x="2467844" y="2835974"/>
                  </a:lnTo>
                  <a:lnTo>
                    <a:pt x="2707079" y="3189789"/>
                  </a:lnTo>
                  <a:lnTo>
                    <a:pt x="2706169" y="1563515"/>
                  </a:lnTo>
                  <a:close/>
                </a:path>
              </a:pathLst>
            </a:custGeom>
            <a:gradFill>
              <a:gsLst>
                <a:gs pos="0">
                  <a:srgbClr val="FFFFFF">
                    <a:alpha val="29803"/>
                    <a:alpha val="29800"/>
                  </a:srgbClr>
                </a:gs>
                <a:gs pos="100000">
                  <a:srgbClr val="FFFFFF">
                    <a:alpha val="0"/>
                    <a:alpha val="2980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503" name="Google Shape;503;p25"/>
            <p:cNvSpPr/>
            <p:nvPr/>
          </p:nvSpPr>
          <p:spPr>
            <a:xfrm>
              <a:off x="1070338" y="2786719"/>
              <a:ext cx="30746" cy="45671"/>
            </a:xfrm>
            <a:custGeom>
              <a:avLst/>
              <a:gdLst/>
              <a:ahLst/>
              <a:cxnLst/>
              <a:rect l="l" t="t" r="r" b="b"/>
              <a:pathLst>
                <a:path w="307457" h="456710" extrusionOk="0">
                  <a:moveTo>
                    <a:pt x="0" y="139419"/>
                  </a:moveTo>
                  <a:cubicBezTo>
                    <a:pt x="0" y="255842"/>
                    <a:pt x="69132" y="389545"/>
                    <a:pt x="153729" y="438661"/>
                  </a:cubicBezTo>
                  <a:cubicBezTo>
                    <a:pt x="238325" y="487777"/>
                    <a:pt x="307457" y="433204"/>
                    <a:pt x="307457" y="316781"/>
                  </a:cubicBezTo>
                  <a:cubicBezTo>
                    <a:pt x="307457" y="200359"/>
                    <a:pt x="238325" y="66655"/>
                    <a:pt x="153729" y="17540"/>
                  </a:cubicBezTo>
                  <a:cubicBezTo>
                    <a:pt x="69132" y="-30666"/>
                    <a:pt x="0" y="23907"/>
                    <a:pt x="0" y="139419"/>
                  </a:cubicBezTo>
                  <a:close/>
                </a:path>
              </a:pathLst>
            </a:custGeom>
            <a:solidFill>
              <a:srgbClr val="FF9E4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504" name="Google Shape;504;p25"/>
            <p:cNvSpPr/>
            <p:nvPr/>
          </p:nvSpPr>
          <p:spPr>
            <a:xfrm>
              <a:off x="996602" y="2745203"/>
              <a:ext cx="59308" cy="46660"/>
            </a:xfrm>
            <a:custGeom>
              <a:avLst/>
              <a:gdLst/>
              <a:ahLst/>
              <a:cxnLst/>
              <a:rect l="l" t="t" r="r" b="b"/>
              <a:pathLst>
                <a:path w="593083" h="466598" extrusionOk="0">
                  <a:moveTo>
                    <a:pt x="593083" y="342900"/>
                  </a:moveTo>
                  <a:lnTo>
                    <a:pt x="0" y="0"/>
                  </a:lnTo>
                  <a:lnTo>
                    <a:pt x="0" y="123699"/>
                  </a:lnTo>
                  <a:lnTo>
                    <a:pt x="593083" y="466599"/>
                  </a:lnTo>
                  <a:lnTo>
                    <a:pt x="593083" y="34290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505" name="Google Shape;505;p25"/>
            <p:cNvSpPr/>
            <p:nvPr/>
          </p:nvSpPr>
          <p:spPr>
            <a:xfrm>
              <a:off x="879151" y="2702030"/>
              <a:ext cx="177197" cy="114694"/>
            </a:xfrm>
            <a:custGeom>
              <a:avLst/>
              <a:gdLst/>
              <a:ahLst/>
              <a:cxnLst/>
              <a:rect l="l" t="t" r="r" b="b"/>
              <a:pathLst>
                <a:path w="1771972" h="1146941" extrusionOk="0">
                  <a:moveTo>
                    <a:pt x="1771972" y="1023243"/>
                  </a:moveTo>
                  <a:lnTo>
                    <a:pt x="0" y="0"/>
                  </a:lnTo>
                  <a:lnTo>
                    <a:pt x="0" y="123698"/>
                  </a:lnTo>
                  <a:lnTo>
                    <a:pt x="1771063" y="1146941"/>
                  </a:lnTo>
                  <a:lnTo>
                    <a:pt x="1771972" y="1023243"/>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506" name="Google Shape;506;p25"/>
            <p:cNvSpPr/>
            <p:nvPr/>
          </p:nvSpPr>
          <p:spPr>
            <a:xfrm>
              <a:off x="917697" y="2749013"/>
              <a:ext cx="138538" cy="92410"/>
            </a:xfrm>
            <a:custGeom>
              <a:avLst/>
              <a:gdLst/>
              <a:ahLst/>
              <a:cxnLst/>
              <a:rect l="l" t="t" r="r" b="b"/>
              <a:pathLst>
                <a:path w="1385376" h="924101" extrusionOk="0">
                  <a:moveTo>
                    <a:pt x="1385377" y="800403"/>
                  </a:moveTo>
                  <a:lnTo>
                    <a:pt x="0" y="0"/>
                  </a:lnTo>
                  <a:lnTo>
                    <a:pt x="0" y="123699"/>
                  </a:lnTo>
                  <a:lnTo>
                    <a:pt x="1385377" y="924102"/>
                  </a:lnTo>
                  <a:lnTo>
                    <a:pt x="1385377" y="800403"/>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507" name="Google Shape;507;p25"/>
            <p:cNvSpPr/>
            <p:nvPr/>
          </p:nvSpPr>
          <p:spPr>
            <a:xfrm>
              <a:off x="1029162" y="2421399"/>
              <a:ext cx="113159" cy="310247"/>
            </a:xfrm>
            <a:custGeom>
              <a:avLst/>
              <a:gdLst/>
              <a:ahLst/>
              <a:cxnLst/>
              <a:rect l="l" t="t" r="r" b="b"/>
              <a:pathLst>
                <a:path w="1131587" h="3102471" extrusionOk="0">
                  <a:moveTo>
                    <a:pt x="0" y="0"/>
                  </a:moveTo>
                  <a:lnTo>
                    <a:pt x="1130678" y="653056"/>
                  </a:lnTo>
                  <a:lnTo>
                    <a:pt x="1131588" y="3102472"/>
                  </a:lnTo>
                  <a:lnTo>
                    <a:pt x="0" y="2449416"/>
                  </a:lnTo>
                  <a:lnTo>
                    <a:pt x="0" y="0"/>
                  </a:lnTo>
                  <a:close/>
                </a:path>
              </a:pathLst>
            </a:custGeom>
            <a:gradFill>
              <a:gsLst>
                <a:gs pos="0">
                  <a:srgbClr val="FFFFFF">
                    <a:alpha val="29803"/>
                    <a:alpha val="29800"/>
                  </a:srgbClr>
                </a:gs>
                <a:gs pos="100000">
                  <a:srgbClr val="FFFFFF">
                    <a:alpha val="0"/>
                    <a:alpha val="2980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508" name="Google Shape;508;p25"/>
            <p:cNvSpPr/>
            <p:nvPr/>
          </p:nvSpPr>
          <p:spPr>
            <a:xfrm>
              <a:off x="993881" y="2488428"/>
              <a:ext cx="88962" cy="80768"/>
            </a:xfrm>
            <a:custGeom>
              <a:avLst/>
              <a:gdLst/>
              <a:ahLst/>
              <a:cxnLst/>
              <a:rect l="l" t="t" r="r" b="b"/>
              <a:pathLst>
                <a:path w="889624" h="807679" extrusionOk="0">
                  <a:moveTo>
                    <a:pt x="0" y="0"/>
                  </a:moveTo>
                  <a:lnTo>
                    <a:pt x="889625" y="513895"/>
                  </a:lnTo>
                  <a:lnTo>
                    <a:pt x="889625" y="807680"/>
                  </a:lnTo>
                  <a:lnTo>
                    <a:pt x="0" y="293784"/>
                  </a:lnTo>
                  <a:lnTo>
                    <a:pt x="0" y="0"/>
                  </a:lnTo>
                  <a:close/>
                </a:path>
              </a:pathLst>
            </a:custGeom>
            <a:gradFill>
              <a:gsLst>
                <a:gs pos="0">
                  <a:srgbClr val="FF9E44"/>
                </a:gs>
                <a:gs pos="100000">
                  <a:srgbClr val="FF4093"/>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509" name="Google Shape;509;p25"/>
            <p:cNvSpPr/>
            <p:nvPr/>
          </p:nvSpPr>
          <p:spPr>
            <a:xfrm>
              <a:off x="1029162" y="2629378"/>
              <a:ext cx="113068" cy="101597"/>
            </a:xfrm>
            <a:custGeom>
              <a:avLst/>
              <a:gdLst/>
              <a:ahLst/>
              <a:cxnLst/>
              <a:rect l="l" t="t" r="r" b="b"/>
              <a:pathLst>
                <a:path w="1130678" h="1015966" extrusionOk="0">
                  <a:moveTo>
                    <a:pt x="0" y="0"/>
                  </a:moveTo>
                  <a:lnTo>
                    <a:pt x="1130678" y="653056"/>
                  </a:lnTo>
                  <a:lnTo>
                    <a:pt x="1130678" y="1015966"/>
                  </a:lnTo>
                  <a:lnTo>
                    <a:pt x="0" y="362910"/>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510" name="Google Shape;510;p25"/>
            <p:cNvSpPr/>
            <p:nvPr/>
          </p:nvSpPr>
          <p:spPr>
            <a:xfrm>
              <a:off x="1043038" y="2465752"/>
              <a:ext cx="46391" cy="39111"/>
            </a:xfrm>
            <a:custGeom>
              <a:avLst/>
              <a:gdLst/>
              <a:ahLst/>
              <a:cxnLst/>
              <a:rect l="l" t="t" r="r" b="b"/>
              <a:pathLst>
                <a:path w="463914" h="391106" extrusionOk="0">
                  <a:moveTo>
                    <a:pt x="0" y="0"/>
                  </a:moveTo>
                  <a:lnTo>
                    <a:pt x="463915" y="267407"/>
                  </a:lnTo>
                  <a:lnTo>
                    <a:pt x="463915" y="391106"/>
                  </a:lnTo>
                  <a:lnTo>
                    <a:pt x="0" y="12369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511" name="Google Shape;511;p25"/>
            <p:cNvSpPr/>
            <p:nvPr/>
          </p:nvSpPr>
          <p:spPr>
            <a:xfrm>
              <a:off x="1043129" y="2490514"/>
              <a:ext cx="82049" cy="59757"/>
            </a:xfrm>
            <a:custGeom>
              <a:avLst/>
              <a:gdLst/>
              <a:ahLst/>
              <a:cxnLst/>
              <a:rect l="l" t="t" r="r" b="b"/>
              <a:pathLst>
                <a:path w="820492" h="597573" extrusionOk="0">
                  <a:moveTo>
                    <a:pt x="0" y="0"/>
                  </a:moveTo>
                  <a:lnTo>
                    <a:pt x="820492" y="473875"/>
                  </a:lnTo>
                  <a:lnTo>
                    <a:pt x="820492" y="597574"/>
                  </a:lnTo>
                  <a:lnTo>
                    <a:pt x="0" y="12369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512" name="Google Shape;512;p25"/>
            <p:cNvSpPr/>
            <p:nvPr/>
          </p:nvSpPr>
          <p:spPr>
            <a:xfrm>
              <a:off x="1043129" y="2597904"/>
              <a:ext cx="48120" cy="40202"/>
            </a:xfrm>
            <a:custGeom>
              <a:avLst/>
              <a:gdLst/>
              <a:ahLst/>
              <a:cxnLst/>
              <a:rect l="l" t="t" r="r" b="b"/>
              <a:pathLst>
                <a:path w="481197" h="402020" extrusionOk="0">
                  <a:moveTo>
                    <a:pt x="481198" y="278322"/>
                  </a:moveTo>
                  <a:lnTo>
                    <a:pt x="481198" y="402021"/>
                  </a:lnTo>
                  <a:lnTo>
                    <a:pt x="0" y="123699"/>
                  </a:lnTo>
                  <a:lnTo>
                    <a:pt x="0" y="0"/>
                  </a:lnTo>
                  <a:lnTo>
                    <a:pt x="481198" y="278322"/>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513" name="Google Shape;513;p25"/>
            <p:cNvSpPr/>
            <p:nvPr/>
          </p:nvSpPr>
          <p:spPr>
            <a:xfrm>
              <a:off x="1154594" y="2795180"/>
              <a:ext cx="113159" cy="310247"/>
            </a:xfrm>
            <a:custGeom>
              <a:avLst/>
              <a:gdLst/>
              <a:ahLst/>
              <a:cxnLst/>
              <a:rect l="l" t="t" r="r" b="b"/>
              <a:pathLst>
                <a:path w="1131588" h="3102471" extrusionOk="0">
                  <a:moveTo>
                    <a:pt x="1130679" y="653056"/>
                  </a:moveTo>
                  <a:lnTo>
                    <a:pt x="0" y="0"/>
                  </a:lnTo>
                  <a:lnTo>
                    <a:pt x="910" y="2449416"/>
                  </a:lnTo>
                  <a:lnTo>
                    <a:pt x="1131588" y="3102472"/>
                  </a:lnTo>
                  <a:lnTo>
                    <a:pt x="1130679" y="653056"/>
                  </a:lnTo>
                  <a:close/>
                </a:path>
              </a:pathLst>
            </a:custGeom>
            <a:gradFill>
              <a:gsLst>
                <a:gs pos="0">
                  <a:srgbClr val="FFFFFF">
                    <a:alpha val="29803"/>
                    <a:alpha val="29800"/>
                  </a:srgbClr>
                </a:gs>
                <a:gs pos="100000">
                  <a:srgbClr val="FFFFFF">
                    <a:alpha val="0"/>
                    <a:alpha val="2980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514" name="Google Shape;514;p25"/>
            <p:cNvSpPr/>
            <p:nvPr/>
          </p:nvSpPr>
          <p:spPr>
            <a:xfrm>
              <a:off x="1213909" y="2916811"/>
              <a:ext cx="88962" cy="80768"/>
            </a:xfrm>
            <a:custGeom>
              <a:avLst/>
              <a:gdLst/>
              <a:ahLst/>
              <a:cxnLst/>
              <a:rect l="l" t="t" r="r" b="b"/>
              <a:pathLst>
                <a:path w="889624" h="807679" extrusionOk="0">
                  <a:moveTo>
                    <a:pt x="889625" y="513895"/>
                  </a:moveTo>
                  <a:lnTo>
                    <a:pt x="0" y="0"/>
                  </a:lnTo>
                  <a:lnTo>
                    <a:pt x="0" y="293784"/>
                  </a:lnTo>
                  <a:lnTo>
                    <a:pt x="889625" y="807679"/>
                  </a:lnTo>
                  <a:lnTo>
                    <a:pt x="889625" y="513895"/>
                  </a:lnTo>
                  <a:close/>
                </a:path>
              </a:pathLst>
            </a:custGeom>
            <a:solidFill>
              <a:srgbClr val="FF409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515" name="Google Shape;515;p25"/>
            <p:cNvSpPr/>
            <p:nvPr/>
          </p:nvSpPr>
          <p:spPr>
            <a:xfrm>
              <a:off x="1154685" y="3003159"/>
              <a:ext cx="113068" cy="101597"/>
            </a:xfrm>
            <a:custGeom>
              <a:avLst/>
              <a:gdLst/>
              <a:ahLst/>
              <a:cxnLst/>
              <a:rect l="l" t="t" r="r" b="b"/>
              <a:pathLst>
                <a:path w="1130678" h="1015966" extrusionOk="0">
                  <a:moveTo>
                    <a:pt x="1130679" y="653056"/>
                  </a:moveTo>
                  <a:lnTo>
                    <a:pt x="0" y="0"/>
                  </a:lnTo>
                  <a:lnTo>
                    <a:pt x="0" y="362910"/>
                  </a:lnTo>
                  <a:lnTo>
                    <a:pt x="1130679" y="1015966"/>
                  </a:lnTo>
                  <a:lnTo>
                    <a:pt x="1130679" y="653056"/>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516" name="Google Shape;516;p25"/>
            <p:cNvSpPr/>
            <p:nvPr/>
          </p:nvSpPr>
          <p:spPr>
            <a:xfrm>
              <a:off x="1171645" y="2841347"/>
              <a:ext cx="46391" cy="39111"/>
            </a:xfrm>
            <a:custGeom>
              <a:avLst/>
              <a:gdLst/>
              <a:ahLst/>
              <a:cxnLst/>
              <a:rect l="l" t="t" r="r" b="b"/>
              <a:pathLst>
                <a:path w="463914" h="391106" extrusionOk="0">
                  <a:moveTo>
                    <a:pt x="0" y="0"/>
                  </a:moveTo>
                  <a:lnTo>
                    <a:pt x="463915" y="267408"/>
                  </a:lnTo>
                  <a:lnTo>
                    <a:pt x="463915" y="391106"/>
                  </a:lnTo>
                  <a:lnTo>
                    <a:pt x="0" y="12369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517" name="Google Shape;517;p25"/>
            <p:cNvSpPr/>
            <p:nvPr/>
          </p:nvSpPr>
          <p:spPr>
            <a:xfrm>
              <a:off x="1171645" y="2866109"/>
              <a:ext cx="82049" cy="59757"/>
            </a:xfrm>
            <a:custGeom>
              <a:avLst/>
              <a:gdLst/>
              <a:ahLst/>
              <a:cxnLst/>
              <a:rect l="l" t="t" r="r" b="b"/>
              <a:pathLst>
                <a:path w="820492" h="597573" extrusionOk="0">
                  <a:moveTo>
                    <a:pt x="0" y="0"/>
                  </a:moveTo>
                  <a:lnTo>
                    <a:pt x="820492" y="473875"/>
                  </a:lnTo>
                  <a:lnTo>
                    <a:pt x="820492" y="597574"/>
                  </a:lnTo>
                  <a:lnTo>
                    <a:pt x="0" y="12369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518" name="Google Shape;518;p25"/>
            <p:cNvSpPr/>
            <p:nvPr/>
          </p:nvSpPr>
          <p:spPr>
            <a:xfrm>
              <a:off x="1205474" y="2993091"/>
              <a:ext cx="48120" cy="40202"/>
            </a:xfrm>
            <a:custGeom>
              <a:avLst/>
              <a:gdLst/>
              <a:ahLst/>
              <a:cxnLst/>
              <a:rect l="l" t="t" r="r" b="b"/>
              <a:pathLst>
                <a:path w="481197" h="402020" extrusionOk="0">
                  <a:moveTo>
                    <a:pt x="0" y="0"/>
                  </a:moveTo>
                  <a:lnTo>
                    <a:pt x="0" y="123699"/>
                  </a:lnTo>
                  <a:lnTo>
                    <a:pt x="481198" y="402021"/>
                  </a:lnTo>
                  <a:lnTo>
                    <a:pt x="481198" y="27832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519" name="Google Shape;519;p25"/>
            <p:cNvSpPr/>
            <p:nvPr/>
          </p:nvSpPr>
          <p:spPr>
            <a:xfrm>
              <a:off x="1459513" y="2703561"/>
              <a:ext cx="76046" cy="103649"/>
            </a:xfrm>
            <a:custGeom>
              <a:avLst/>
              <a:gdLst/>
              <a:ahLst/>
              <a:cxnLst/>
              <a:rect l="l" t="t" r="r" b="b"/>
              <a:pathLst>
                <a:path w="760456" h="1036493" extrusionOk="0">
                  <a:moveTo>
                    <a:pt x="380228" y="13751"/>
                  </a:moveTo>
                  <a:cubicBezTo>
                    <a:pt x="434806" y="44675"/>
                    <a:pt x="478469" y="121078"/>
                    <a:pt x="478469" y="183836"/>
                  </a:cubicBezTo>
                  <a:lnTo>
                    <a:pt x="478469" y="461249"/>
                  </a:lnTo>
                  <a:lnTo>
                    <a:pt x="662215" y="566757"/>
                  </a:lnTo>
                  <a:cubicBezTo>
                    <a:pt x="716794" y="597681"/>
                    <a:pt x="760456" y="674083"/>
                    <a:pt x="760456" y="736842"/>
                  </a:cubicBezTo>
                  <a:cubicBezTo>
                    <a:pt x="760456" y="799601"/>
                    <a:pt x="716794" y="825069"/>
                    <a:pt x="662215" y="794144"/>
                  </a:cubicBezTo>
                  <a:lnTo>
                    <a:pt x="478469" y="688636"/>
                  </a:lnTo>
                  <a:lnTo>
                    <a:pt x="478469" y="966049"/>
                  </a:lnTo>
                  <a:cubicBezTo>
                    <a:pt x="478469" y="1028807"/>
                    <a:pt x="434806" y="1054275"/>
                    <a:pt x="380228" y="1023350"/>
                  </a:cubicBezTo>
                  <a:cubicBezTo>
                    <a:pt x="325650" y="992426"/>
                    <a:pt x="281987" y="916023"/>
                    <a:pt x="281987" y="853265"/>
                  </a:cubicBezTo>
                  <a:lnTo>
                    <a:pt x="281987" y="575852"/>
                  </a:lnTo>
                  <a:lnTo>
                    <a:pt x="98241" y="469435"/>
                  </a:lnTo>
                  <a:cubicBezTo>
                    <a:pt x="43662" y="438510"/>
                    <a:pt x="0" y="362108"/>
                    <a:pt x="0" y="298440"/>
                  </a:cubicBezTo>
                  <a:cubicBezTo>
                    <a:pt x="0" y="235681"/>
                    <a:pt x="43662" y="210213"/>
                    <a:pt x="98241" y="241138"/>
                  </a:cubicBezTo>
                  <a:lnTo>
                    <a:pt x="281987" y="346646"/>
                  </a:lnTo>
                  <a:lnTo>
                    <a:pt x="281987" y="69233"/>
                  </a:lnTo>
                  <a:cubicBezTo>
                    <a:pt x="281987" y="7384"/>
                    <a:pt x="325650" y="-18084"/>
                    <a:pt x="380228" y="13751"/>
                  </a:cubicBezTo>
                  <a:close/>
                </a:path>
              </a:pathLst>
            </a:custGeom>
            <a:gradFill>
              <a:gsLst>
                <a:gs pos="0">
                  <a:srgbClr val="FFFFFF">
                    <a:alpha val="29803"/>
                    <a:alpha val="29800"/>
                  </a:srgbClr>
                </a:gs>
                <a:gs pos="100000">
                  <a:srgbClr val="FFFFFF">
                    <a:alpha val="0"/>
                    <a:alpha val="2980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grpSp>
      <p:sp>
        <p:nvSpPr>
          <p:cNvPr id="520" name="Google Shape;520;p25"/>
          <p:cNvSpPr txBox="1"/>
          <p:nvPr/>
        </p:nvSpPr>
        <p:spPr>
          <a:xfrm>
            <a:off x="0" y="0"/>
            <a:ext cx="10113402" cy="769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3800" dirty="0">
                <a:solidFill>
                  <a:srgbClr val="FF9E44"/>
                </a:solidFill>
                <a:latin typeface="Algerian"/>
                <a:ea typeface="Algerian"/>
                <a:cs typeface="Algerian"/>
                <a:sym typeface="Algerian"/>
              </a:rPr>
              <a:t>Example of Reservation of tickets</a:t>
            </a:r>
            <a:endParaRPr sz="2200">
              <a:solidFill>
                <a:srgbClr val="FF9E44"/>
              </a:solidFill>
              <a:latin typeface="Algerian"/>
              <a:ea typeface="Algerian"/>
              <a:cs typeface="Algerian"/>
              <a:sym typeface="Algerian"/>
            </a:endParaRPr>
          </a:p>
        </p:txBody>
      </p:sp>
      <p:pic>
        <p:nvPicPr>
          <p:cNvPr id="521" name="Google Shape;521;p25"/>
          <p:cNvPicPr preferRelativeResize="0"/>
          <p:nvPr/>
        </p:nvPicPr>
        <p:blipFill>
          <a:blip r:embed="rId3">
            <a:alphaModFix/>
          </a:blip>
          <a:stretch>
            <a:fillRect/>
          </a:stretch>
        </p:blipFill>
        <p:spPr>
          <a:xfrm>
            <a:off x="618275" y="828100"/>
            <a:ext cx="7907475" cy="4141000"/>
          </a:xfrm>
          <a:prstGeom prst="rect">
            <a:avLst/>
          </a:prstGeom>
          <a:noFill/>
          <a:ln>
            <a:noFill/>
          </a:ln>
        </p:spPr>
      </p:pic>
      <p:sp>
        <p:nvSpPr>
          <p:cNvPr id="522" name="Google Shape;522;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13</a:t>
            </a:fld>
            <a:endParaRPr/>
          </a:p>
        </p:txBody>
      </p:sp>
    </p:spTree>
  </p:cSld>
  <p:clrMapOvr>
    <a:masterClrMapping/>
  </p:clrMapOvr>
  <p:transition>
    <p:randomBa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FF9E44"/>
                </a:solidFill>
                <a:latin typeface="Algerian"/>
                <a:ea typeface="Algerian"/>
                <a:cs typeface="Algerian"/>
                <a:sym typeface="Algerian"/>
              </a:rPr>
              <a:t>WEBSITES FOR Reservation of tickets</a:t>
            </a:r>
            <a:endParaRPr lang="en-US" dirty="0"/>
          </a:p>
        </p:txBody>
      </p:sp>
      <p:sp>
        <p:nvSpPr>
          <p:cNvPr id="3" name="Text Placeholder 2"/>
          <p:cNvSpPr>
            <a:spLocks noGrp="1"/>
          </p:cNvSpPr>
          <p:nvPr>
            <p:ph type="body" idx="1"/>
          </p:nvPr>
        </p:nvSpPr>
        <p:spPr/>
        <p:txBody>
          <a:bodyPr/>
          <a:lstStyle/>
          <a:p>
            <a:pPr algn="ctr">
              <a:buNone/>
            </a:pPr>
            <a:r>
              <a:rPr lang="en-US" sz="2000" b="1" i="1" dirty="0" smtClean="0">
                <a:solidFill>
                  <a:schemeClr val="bg2"/>
                </a:solidFill>
              </a:rPr>
              <a:t>IRCTC</a:t>
            </a:r>
          </a:p>
          <a:p>
            <a:pPr algn="ctr">
              <a:buFont typeface="Arial" pitchFamily="34" charset="0"/>
              <a:buChar char="•"/>
            </a:pPr>
            <a:endParaRPr lang="en-US" sz="2000" dirty="0" smtClean="0"/>
          </a:p>
          <a:p>
            <a:pPr>
              <a:buFont typeface="Arial" pitchFamily="34" charset="0"/>
              <a:buChar char="•"/>
            </a:pPr>
            <a:r>
              <a:rPr lang="en-US" sz="1400" dirty="0" smtClean="0">
                <a:solidFill>
                  <a:schemeClr val="bg1"/>
                </a:solidFill>
              </a:rPr>
              <a:t>https://www.irctc.co.in</a:t>
            </a:r>
          </a:p>
          <a:p>
            <a:pPr>
              <a:buFont typeface="Arial" pitchFamily="34" charset="0"/>
              <a:buChar char="•"/>
            </a:pPr>
            <a:r>
              <a:rPr lang="en-US" sz="1400" dirty="0" smtClean="0">
                <a:solidFill>
                  <a:schemeClr val="bg1"/>
                </a:solidFill>
              </a:rPr>
              <a:t>https://www.railyatri.in</a:t>
            </a:r>
          </a:p>
          <a:p>
            <a:pPr>
              <a:buFont typeface="Arial" pitchFamily="34" charset="0"/>
              <a:buChar char="•"/>
            </a:pPr>
            <a:r>
              <a:rPr lang="en-US" sz="1400" dirty="0" smtClean="0">
                <a:solidFill>
                  <a:schemeClr val="bg1"/>
                </a:solidFill>
              </a:rPr>
              <a:t>https://www.confirmtkt.com</a:t>
            </a:r>
          </a:p>
          <a:p>
            <a:pPr>
              <a:buNone/>
            </a:pPr>
            <a:endParaRPr lang="en-US" sz="1400" dirty="0"/>
          </a:p>
        </p:txBody>
      </p:sp>
      <p:sp>
        <p:nvSpPr>
          <p:cNvPr id="4" name="Text Placeholder 3"/>
          <p:cNvSpPr>
            <a:spLocks noGrp="1"/>
          </p:cNvSpPr>
          <p:nvPr>
            <p:ph type="body" idx="2"/>
          </p:nvPr>
        </p:nvSpPr>
        <p:spPr>
          <a:xfrm>
            <a:off x="4926346" y="1711929"/>
            <a:ext cx="3403200" cy="2911200"/>
          </a:xfrm>
        </p:spPr>
        <p:txBody>
          <a:bodyPr/>
          <a:lstStyle/>
          <a:p>
            <a:pPr algn="ctr">
              <a:buNone/>
            </a:pPr>
            <a:r>
              <a:rPr lang="en-US" sz="2000" b="1" i="1" dirty="0" smtClean="0">
                <a:solidFill>
                  <a:schemeClr val="bg2"/>
                </a:solidFill>
              </a:rPr>
              <a:t>AEROPLANE</a:t>
            </a:r>
          </a:p>
          <a:p>
            <a:pPr algn="ctr">
              <a:buNone/>
            </a:pPr>
            <a:endParaRPr lang="en-US" sz="1200" dirty="0" smtClean="0"/>
          </a:p>
          <a:p>
            <a:pPr>
              <a:buFont typeface="Arial" pitchFamily="34" charset="0"/>
              <a:buChar char="•"/>
            </a:pPr>
            <a:r>
              <a:rPr lang="en-US" sz="1400" dirty="0" smtClean="0"/>
              <a:t>https://www.emeraldairlines.com</a:t>
            </a:r>
          </a:p>
          <a:p>
            <a:pPr>
              <a:buFont typeface="Arial" pitchFamily="34" charset="0"/>
              <a:buChar char="•"/>
            </a:pPr>
            <a:r>
              <a:rPr lang="en-US" sz="1400" dirty="0" smtClean="0"/>
              <a:t>https://www.qatarairways.com</a:t>
            </a:r>
          </a:p>
          <a:p>
            <a:pPr>
              <a:buFont typeface="Arial" pitchFamily="34" charset="0"/>
              <a:buChar char="•"/>
            </a:pPr>
            <a:r>
              <a:rPr lang="en-US" sz="1400" dirty="0" smtClean="0"/>
              <a:t>https://www.goindigo.in</a:t>
            </a:r>
          </a:p>
          <a:p>
            <a:pPr algn="ctr">
              <a:buNone/>
            </a:pPr>
            <a:endParaRPr lang="en-US" sz="1400" dirty="0" smtClean="0"/>
          </a:p>
          <a:p>
            <a:pPr>
              <a:buNone/>
            </a:pPr>
            <a:endParaRPr lang="en-US"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14</a:t>
            </a:fld>
            <a:endParaRPr lang="en-GB"/>
          </a:p>
        </p:txBody>
      </p:sp>
      <p:cxnSp>
        <p:nvCxnSpPr>
          <p:cNvPr id="7" name="Straight Connector 6"/>
          <p:cNvCxnSpPr/>
          <p:nvPr/>
        </p:nvCxnSpPr>
        <p:spPr>
          <a:xfrm rot="16200000" flipH="1">
            <a:off x="4173239" y="2543819"/>
            <a:ext cx="886899" cy="687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8" name="Google Shape;494;p25"/>
          <p:cNvGrpSpPr/>
          <p:nvPr/>
        </p:nvGrpSpPr>
        <p:grpSpPr>
          <a:xfrm>
            <a:off x="6117797" y="1449299"/>
            <a:ext cx="2892560" cy="2772768"/>
            <a:chOff x="855298" y="2421399"/>
            <a:chExt cx="767176" cy="684028"/>
          </a:xfrm>
        </p:grpSpPr>
        <p:sp>
          <p:nvSpPr>
            <p:cNvPr id="9" name="Google Shape;495;p25"/>
            <p:cNvSpPr/>
            <p:nvPr/>
          </p:nvSpPr>
          <p:spPr>
            <a:xfrm>
              <a:off x="1212548" y="2426660"/>
              <a:ext cx="361763" cy="544547"/>
            </a:xfrm>
            <a:custGeom>
              <a:avLst/>
              <a:gdLst/>
              <a:ahLst/>
              <a:cxnLst/>
              <a:rect l="l" t="t" r="r" b="b"/>
              <a:pathLst>
                <a:path w="3617625" h="5445470" extrusionOk="0">
                  <a:moveTo>
                    <a:pt x="0" y="0"/>
                  </a:moveTo>
                  <a:lnTo>
                    <a:pt x="3617625" y="5445470"/>
                  </a:lnTo>
                  <a:lnTo>
                    <a:pt x="909" y="3357146"/>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10" name="Google Shape;496;p25"/>
            <p:cNvSpPr/>
            <p:nvPr/>
          </p:nvSpPr>
          <p:spPr>
            <a:xfrm>
              <a:off x="1171554" y="2423768"/>
              <a:ext cx="390451" cy="586039"/>
            </a:xfrm>
            <a:custGeom>
              <a:avLst/>
              <a:gdLst/>
              <a:ahLst/>
              <a:cxnLst/>
              <a:rect l="l" t="t" r="r" b="b"/>
              <a:pathLst>
                <a:path w="3904510" h="5860389" extrusionOk="0">
                  <a:moveTo>
                    <a:pt x="3865046" y="5854663"/>
                  </a:moveTo>
                  <a:cubicBezTo>
                    <a:pt x="3902341" y="5876492"/>
                    <a:pt x="3918715" y="5831924"/>
                    <a:pt x="3889606" y="5788266"/>
                  </a:cubicBezTo>
                  <a:lnTo>
                    <a:pt x="63675" y="29910"/>
                  </a:lnTo>
                  <a:cubicBezTo>
                    <a:pt x="38205" y="-9200"/>
                    <a:pt x="0" y="-10110"/>
                    <a:pt x="0" y="28091"/>
                  </a:cubicBezTo>
                  <a:lnTo>
                    <a:pt x="910" y="3577152"/>
                  </a:lnTo>
                  <a:cubicBezTo>
                    <a:pt x="910" y="3602619"/>
                    <a:pt x="18193" y="3632634"/>
                    <a:pt x="40024" y="3645368"/>
                  </a:cubicBezTo>
                  <a:lnTo>
                    <a:pt x="3865046" y="5854663"/>
                  </a:lnTo>
                  <a:close/>
                  <a:moveTo>
                    <a:pt x="566704" y="1668918"/>
                  </a:moveTo>
                  <a:cubicBezTo>
                    <a:pt x="566704" y="1630717"/>
                    <a:pt x="604908" y="1631626"/>
                    <a:pt x="630378" y="1670737"/>
                  </a:cubicBezTo>
                  <a:lnTo>
                    <a:pt x="2307748" y="4192007"/>
                  </a:lnTo>
                  <a:cubicBezTo>
                    <a:pt x="2336857" y="4235666"/>
                    <a:pt x="2320483" y="4280234"/>
                    <a:pt x="2283188" y="4258404"/>
                  </a:cubicBezTo>
                  <a:lnTo>
                    <a:pt x="606728" y="3289735"/>
                  </a:lnTo>
                  <a:cubicBezTo>
                    <a:pt x="584896" y="3277001"/>
                    <a:pt x="567613" y="3246986"/>
                    <a:pt x="567613" y="3221518"/>
                  </a:cubicBezTo>
                  <a:lnTo>
                    <a:pt x="566704" y="1668918"/>
                  </a:lnTo>
                  <a:close/>
                </a:path>
              </a:pathLst>
            </a:custGeom>
            <a:gradFill>
              <a:gsLst>
                <a:gs pos="0">
                  <a:srgbClr val="FFFFFF">
                    <a:alpha val="49803"/>
                    <a:alpha val="29800"/>
                  </a:srgbClr>
                </a:gs>
                <a:gs pos="100000">
                  <a:srgbClr val="FFFFFF">
                    <a:alpha val="0"/>
                    <a:alpha val="298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11" name="Google Shape;497;p25"/>
            <p:cNvSpPr/>
            <p:nvPr/>
          </p:nvSpPr>
          <p:spPr>
            <a:xfrm>
              <a:off x="1351766" y="2438542"/>
              <a:ext cx="270708" cy="297422"/>
            </a:xfrm>
            <a:custGeom>
              <a:avLst/>
              <a:gdLst/>
              <a:ahLst/>
              <a:cxnLst/>
              <a:rect l="l" t="t" r="r" b="b"/>
              <a:pathLst>
                <a:path w="2707078" h="2974225" extrusionOk="0">
                  <a:moveTo>
                    <a:pt x="0" y="0"/>
                  </a:moveTo>
                  <a:lnTo>
                    <a:pt x="2707079" y="1563515"/>
                  </a:lnTo>
                  <a:lnTo>
                    <a:pt x="2707079" y="2974226"/>
                  </a:lnTo>
                  <a:lnTo>
                    <a:pt x="239234" y="1548053"/>
                  </a:lnTo>
                  <a:lnTo>
                    <a:pt x="909" y="1626274"/>
                  </a:lnTo>
                  <a:lnTo>
                    <a:pt x="0" y="0"/>
                  </a:lnTo>
                  <a:close/>
                </a:path>
              </a:pathLst>
            </a:custGeom>
            <a:gradFill>
              <a:gsLst>
                <a:gs pos="0">
                  <a:srgbClr val="FFFFFF">
                    <a:alpha val="29803"/>
                    <a:alpha val="29800"/>
                  </a:srgbClr>
                </a:gs>
                <a:gs pos="100000">
                  <a:srgbClr val="FFFFFF">
                    <a:alpha val="0"/>
                    <a:alpha val="2980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12" name="Google Shape;498;p25"/>
            <p:cNvSpPr/>
            <p:nvPr/>
          </p:nvSpPr>
          <p:spPr>
            <a:xfrm>
              <a:off x="1375891" y="2485721"/>
              <a:ext cx="30746" cy="45722"/>
            </a:xfrm>
            <a:custGeom>
              <a:avLst/>
              <a:gdLst/>
              <a:ahLst/>
              <a:cxnLst/>
              <a:rect l="l" t="t" r="r" b="b"/>
              <a:pathLst>
                <a:path w="307457" h="457219" extrusionOk="0">
                  <a:moveTo>
                    <a:pt x="307457" y="317291"/>
                  </a:moveTo>
                  <a:cubicBezTo>
                    <a:pt x="307457" y="433713"/>
                    <a:pt x="238325" y="488286"/>
                    <a:pt x="153729" y="439170"/>
                  </a:cubicBezTo>
                  <a:cubicBezTo>
                    <a:pt x="69133" y="390055"/>
                    <a:pt x="0" y="256351"/>
                    <a:pt x="0" y="139929"/>
                  </a:cubicBezTo>
                  <a:cubicBezTo>
                    <a:pt x="0" y="23506"/>
                    <a:pt x="69133" y="-31067"/>
                    <a:pt x="153729" y="18049"/>
                  </a:cubicBezTo>
                  <a:cubicBezTo>
                    <a:pt x="239234" y="67165"/>
                    <a:pt x="307457" y="200868"/>
                    <a:pt x="307457" y="317291"/>
                  </a:cubicBezTo>
                  <a:close/>
                </a:path>
              </a:pathLst>
            </a:custGeom>
            <a:solidFill>
              <a:srgbClr val="FF9E4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13" name="Google Shape;499;p25"/>
            <p:cNvSpPr/>
            <p:nvPr/>
          </p:nvSpPr>
          <p:spPr>
            <a:xfrm>
              <a:off x="1421149" y="2512826"/>
              <a:ext cx="59308" cy="46660"/>
            </a:xfrm>
            <a:custGeom>
              <a:avLst/>
              <a:gdLst/>
              <a:ahLst/>
              <a:cxnLst/>
              <a:rect l="l" t="t" r="r" b="b"/>
              <a:pathLst>
                <a:path w="593083" h="466598" extrusionOk="0">
                  <a:moveTo>
                    <a:pt x="0" y="0"/>
                  </a:moveTo>
                  <a:lnTo>
                    <a:pt x="593083" y="342900"/>
                  </a:lnTo>
                  <a:lnTo>
                    <a:pt x="593083" y="466599"/>
                  </a:lnTo>
                  <a:lnTo>
                    <a:pt x="0" y="12369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14" name="Google Shape;500;p25"/>
            <p:cNvSpPr/>
            <p:nvPr/>
          </p:nvSpPr>
          <p:spPr>
            <a:xfrm>
              <a:off x="1421149" y="2537588"/>
              <a:ext cx="177106" cy="114694"/>
            </a:xfrm>
            <a:custGeom>
              <a:avLst/>
              <a:gdLst/>
              <a:ahLst/>
              <a:cxnLst/>
              <a:rect l="l" t="t" r="r" b="b"/>
              <a:pathLst>
                <a:path w="1771062" h="1146941" extrusionOk="0">
                  <a:moveTo>
                    <a:pt x="0" y="0"/>
                  </a:moveTo>
                  <a:lnTo>
                    <a:pt x="1771063" y="1023243"/>
                  </a:lnTo>
                  <a:lnTo>
                    <a:pt x="1771063" y="1146941"/>
                  </a:lnTo>
                  <a:lnTo>
                    <a:pt x="0" y="12369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15" name="Google Shape;501;p25"/>
            <p:cNvSpPr/>
            <p:nvPr/>
          </p:nvSpPr>
          <p:spPr>
            <a:xfrm>
              <a:off x="1421149" y="2562349"/>
              <a:ext cx="138538" cy="92410"/>
            </a:xfrm>
            <a:custGeom>
              <a:avLst/>
              <a:gdLst/>
              <a:ahLst/>
              <a:cxnLst/>
              <a:rect l="l" t="t" r="r" b="b"/>
              <a:pathLst>
                <a:path w="1385376" h="924101" extrusionOk="0">
                  <a:moveTo>
                    <a:pt x="0" y="0"/>
                  </a:moveTo>
                  <a:lnTo>
                    <a:pt x="1385377" y="800403"/>
                  </a:lnTo>
                  <a:lnTo>
                    <a:pt x="1385377" y="924102"/>
                  </a:lnTo>
                  <a:lnTo>
                    <a:pt x="0" y="12369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16" name="Google Shape;502;p25"/>
            <p:cNvSpPr/>
            <p:nvPr/>
          </p:nvSpPr>
          <p:spPr>
            <a:xfrm>
              <a:off x="855298" y="2629287"/>
              <a:ext cx="270708" cy="318979"/>
            </a:xfrm>
            <a:custGeom>
              <a:avLst/>
              <a:gdLst/>
              <a:ahLst/>
              <a:cxnLst/>
              <a:rect l="l" t="t" r="r" b="b"/>
              <a:pathLst>
                <a:path w="2707078" h="3189788" extrusionOk="0">
                  <a:moveTo>
                    <a:pt x="2706169" y="1563515"/>
                  </a:moveTo>
                  <a:lnTo>
                    <a:pt x="0" y="0"/>
                  </a:lnTo>
                  <a:lnTo>
                    <a:pt x="0" y="1410711"/>
                  </a:lnTo>
                  <a:lnTo>
                    <a:pt x="2467844" y="2835974"/>
                  </a:lnTo>
                  <a:lnTo>
                    <a:pt x="2707079" y="3189789"/>
                  </a:lnTo>
                  <a:lnTo>
                    <a:pt x="2706169" y="1563515"/>
                  </a:lnTo>
                  <a:close/>
                </a:path>
              </a:pathLst>
            </a:custGeom>
            <a:gradFill>
              <a:gsLst>
                <a:gs pos="0">
                  <a:srgbClr val="FFFFFF">
                    <a:alpha val="29803"/>
                    <a:alpha val="29800"/>
                  </a:srgbClr>
                </a:gs>
                <a:gs pos="100000">
                  <a:srgbClr val="FFFFFF">
                    <a:alpha val="0"/>
                    <a:alpha val="2980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18" name="Google Shape;504;p25"/>
            <p:cNvSpPr/>
            <p:nvPr/>
          </p:nvSpPr>
          <p:spPr>
            <a:xfrm>
              <a:off x="996602" y="2745203"/>
              <a:ext cx="59308" cy="46660"/>
            </a:xfrm>
            <a:custGeom>
              <a:avLst/>
              <a:gdLst/>
              <a:ahLst/>
              <a:cxnLst/>
              <a:rect l="l" t="t" r="r" b="b"/>
              <a:pathLst>
                <a:path w="593083" h="466598" extrusionOk="0">
                  <a:moveTo>
                    <a:pt x="593083" y="342900"/>
                  </a:moveTo>
                  <a:lnTo>
                    <a:pt x="0" y="0"/>
                  </a:lnTo>
                  <a:lnTo>
                    <a:pt x="0" y="123699"/>
                  </a:lnTo>
                  <a:lnTo>
                    <a:pt x="593083" y="466599"/>
                  </a:lnTo>
                  <a:lnTo>
                    <a:pt x="593083" y="34290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19" name="Google Shape;505;p25"/>
            <p:cNvSpPr/>
            <p:nvPr/>
          </p:nvSpPr>
          <p:spPr>
            <a:xfrm>
              <a:off x="879151" y="2702030"/>
              <a:ext cx="177197" cy="114694"/>
            </a:xfrm>
            <a:custGeom>
              <a:avLst/>
              <a:gdLst/>
              <a:ahLst/>
              <a:cxnLst/>
              <a:rect l="l" t="t" r="r" b="b"/>
              <a:pathLst>
                <a:path w="1771972" h="1146941" extrusionOk="0">
                  <a:moveTo>
                    <a:pt x="1771972" y="1023243"/>
                  </a:moveTo>
                  <a:lnTo>
                    <a:pt x="0" y="0"/>
                  </a:lnTo>
                  <a:lnTo>
                    <a:pt x="0" y="123698"/>
                  </a:lnTo>
                  <a:lnTo>
                    <a:pt x="1771063" y="1146941"/>
                  </a:lnTo>
                  <a:lnTo>
                    <a:pt x="1771972" y="1023243"/>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20" name="Google Shape;506;p25"/>
            <p:cNvSpPr/>
            <p:nvPr/>
          </p:nvSpPr>
          <p:spPr>
            <a:xfrm>
              <a:off x="917697" y="2749013"/>
              <a:ext cx="138538" cy="92410"/>
            </a:xfrm>
            <a:custGeom>
              <a:avLst/>
              <a:gdLst/>
              <a:ahLst/>
              <a:cxnLst/>
              <a:rect l="l" t="t" r="r" b="b"/>
              <a:pathLst>
                <a:path w="1385376" h="924101" extrusionOk="0">
                  <a:moveTo>
                    <a:pt x="1385377" y="800403"/>
                  </a:moveTo>
                  <a:lnTo>
                    <a:pt x="0" y="0"/>
                  </a:lnTo>
                  <a:lnTo>
                    <a:pt x="0" y="123699"/>
                  </a:lnTo>
                  <a:lnTo>
                    <a:pt x="1385377" y="924102"/>
                  </a:lnTo>
                  <a:lnTo>
                    <a:pt x="1385377" y="800403"/>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21" name="Google Shape;507;p25"/>
            <p:cNvSpPr/>
            <p:nvPr/>
          </p:nvSpPr>
          <p:spPr>
            <a:xfrm>
              <a:off x="1029162" y="2421399"/>
              <a:ext cx="113159" cy="310247"/>
            </a:xfrm>
            <a:custGeom>
              <a:avLst/>
              <a:gdLst/>
              <a:ahLst/>
              <a:cxnLst/>
              <a:rect l="l" t="t" r="r" b="b"/>
              <a:pathLst>
                <a:path w="1131587" h="3102471" extrusionOk="0">
                  <a:moveTo>
                    <a:pt x="0" y="0"/>
                  </a:moveTo>
                  <a:lnTo>
                    <a:pt x="1130678" y="653056"/>
                  </a:lnTo>
                  <a:lnTo>
                    <a:pt x="1131588" y="3102472"/>
                  </a:lnTo>
                  <a:lnTo>
                    <a:pt x="0" y="2449416"/>
                  </a:lnTo>
                  <a:lnTo>
                    <a:pt x="0" y="0"/>
                  </a:lnTo>
                  <a:close/>
                </a:path>
              </a:pathLst>
            </a:custGeom>
            <a:gradFill>
              <a:gsLst>
                <a:gs pos="0">
                  <a:srgbClr val="FFFFFF">
                    <a:alpha val="29803"/>
                    <a:alpha val="29800"/>
                  </a:srgbClr>
                </a:gs>
                <a:gs pos="100000">
                  <a:srgbClr val="FFFFFF">
                    <a:alpha val="0"/>
                    <a:alpha val="2980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23" name="Google Shape;509;p25"/>
            <p:cNvSpPr/>
            <p:nvPr/>
          </p:nvSpPr>
          <p:spPr>
            <a:xfrm>
              <a:off x="1029162" y="2629378"/>
              <a:ext cx="113068" cy="101597"/>
            </a:xfrm>
            <a:custGeom>
              <a:avLst/>
              <a:gdLst/>
              <a:ahLst/>
              <a:cxnLst/>
              <a:rect l="l" t="t" r="r" b="b"/>
              <a:pathLst>
                <a:path w="1130678" h="1015966" extrusionOk="0">
                  <a:moveTo>
                    <a:pt x="0" y="0"/>
                  </a:moveTo>
                  <a:lnTo>
                    <a:pt x="1130678" y="653056"/>
                  </a:lnTo>
                  <a:lnTo>
                    <a:pt x="1130678" y="1015966"/>
                  </a:lnTo>
                  <a:lnTo>
                    <a:pt x="0" y="362910"/>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24" name="Google Shape;510;p25"/>
            <p:cNvSpPr/>
            <p:nvPr/>
          </p:nvSpPr>
          <p:spPr>
            <a:xfrm>
              <a:off x="1043038" y="2465752"/>
              <a:ext cx="46391" cy="39111"/>
            </a:xfrm>
            <a:custGeom>
              <a:avLst/>
              <a:gdLst/>
              <a:ahLst/>
              <a:cxnLst/>
              <a:rect l="l" t="t" r="r" b="b"/>
              <a:pathLst>
                <a:path w="463914" h="391106" extrusionOk="0">
                  <a:moveTo>
                    <a:pt x="0" y="0"/>
                  </a:moveTo>
                  <a:lnTo>
                    <a:pt x="463915" y="267407"/>
                  </a:lnTo>
                  <a:lnTo>
                    <a:pt x="463915" y="391106"/>
                  </a:lnTo>
                  <a:lnTo>
                    <a:pt x="0" y="12369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25" name="Google Shape;511;p25"/>
            <p:cNvSpPr/>
            <p:nvPr/>
          </p:nvSpPr>
          <p:spPr>
            <a:xfrm>
              <a:off x="1043129" y="2490514"/>
              <a:ext cx="82049" cy="59757"/>
            </a:xfrm>
            <a:custGeom>
              <a:avLst/>
              <a:gdLst/>
              <a:ahLst/>
              <a:cxnLst/>
              <a:rect l="l" t="t" r="r" b="b"/>
              <a:pathLst>
                <a:path w="820492" h="597573" extrusionOk="0">
                  <a:moveTo>
                    <a:pt x="0" y="0"/>
                  </a:moveTo>
                  <a:lnTo>
                    <a:pt x="820492" y="473875"/>
                  </a:lnTo>
                  <a:lnTo>
                    <a:pt x="820492" y="597574"/>
                  </a:lnTo>
                  <a:lnTo>
                    <a:pt x="0" y="12369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26" name="Google Shape;512;p25"/>
            <p:cNvSpPr/>
            <p:nvPr/>
          </p:nvSpPr>
          <p:spPr>
            <a:xfrm>
              <a:off x="1043129" y="2597904"/>
              <a:ext cx="48120" cy="40202"/>
            </a:xfrm>
            <a:custGeom>
              <a:avLst/>
              <a:gdLst/>
              <a:ahLst/>
              <a:cxnLst/>
              <a:rect l="l" t="t" r="r" b="b"/>
              <a:pathLst>
                <a:path w="481197" h="402020" extrusionOk="0">
                  <a:moveTo>
                    <a:pt x="481198" y="278322"/>
                  </a:moveTo>
                  <a:lnTo>
                    <a:pt x="481198" y="402021"/>
                  </a:lnTo>
                  <a:lnTo>
                    <a:pt x="0" y="123699"/>
                  </a:lnTo>
                  <a:lnTo>
                    <a:pt x="0" y="0"/>
                  </a:lnTo>
                  <a:lnTo>
                    <a:pt x="481198" y="278322"/>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27" name="Google Shape;513;p25"/>
            <p:cNvSpPr/>
            <p:nvPr/>
          </p:nvSpPr>
          <p:spPr>
            <a:xfrm>
              <a:off x="1154594" y="2795180"/>
              <a:ext cx="113159" cy="310247"/>
            </a:xfrm>
            <a:custGeom>
              <a:avLst/>
              <a:gdLst/>
              <a:ahLst/>
              <a:cxnLst/>
              <a:rect l="l" t="t" r="r" b="b"/>
              <a:pathLst>
                <a:path w="1131588" h="3102471" extrusionOk="0">
                  <a:moveTo>
                    <a:pt x="1130679" y="653056"/>
                  </a:moveTo>
                  <a:lnTo>
                    <a:pt x="0" y="0"/>
                  </a:lnTo>
                  <a:lnTo>
                    <a:pt x="910" y="2449416"/>
                  </a:lnTo>
                  <a:lnTo>
                    <a:pt x="1131588" y="3102472"/>
                  </a:lnTo>
                  <a:lnTo>
                    <a:pt x="1130679" y="653056"/>
                  </a:lnTo>
                  <a:close/>
                </a:path>
              </a:pathLst>
            </a:custGeom>
            <a:gradFill>
              <a:gsLst>
                <a:gs pos="0">
                  <a:srgbClr val="FFFFFF">
                    <a:alpha val="29803"/>
                    <a:alpha val="29800"/>
                  </a:srgbClr>
                </a:gs>
                <a:gs pos="100000">
                  <a:srgbClr val="FFFFFF">
                    <a:alpha val="0"/>
                    <a:alpha val="2980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28" name="Google Shape;514;p25"/>
            <p:cNvSpPr/>
            <p:nvPr/>
          </p:nvSpPr>
          <p:spPr>
            <a:xfrm>
              <a:off x="1213909" y="2916811"/>
              <a:ext cx="88962" cy="80768"/>
            </a:xfrm>
            <a:custGeom>
              <a:avLst/>
              <a:gdLst/>
              <a:ahLst/>
              <a:cxnLst/>
              <a:rect l="l" t="t" r="r" b="b"/>
              <a:pathLst>
                <a:path w="889624" h="807679" extrusionOk="0">
                  <a:moveTo>
                    <a:pt x="889625" y="513895"/>
                  </a:moveTo>
                  <a:lnTo>
                    <a:pt x="0" y="0"/>
                  </a:lnTo>
                  <a:lnTo>
                    <a:pt x="0" y="293784"/>
                  </a:lnTo>
                  <a:lnTo>
                    <a:pt x="889625" y="807679"/>
                  </a:lnTo>
                  <a:lnTo>
                    <a:pt x="889625" y="513895"/>
                  </a:lnTo>
                  <a:close/>
                </a:path>
              </a:pathLst>
            </a:custGeom>
            <a:solidFill>
              <a:srgbClr val="FF409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29" name="Google Shape;515;p25"/>
            <p:cNvSpPr/>
            <p:nvPr/>
          </p:nvSpPr>
          <p:spPr>
            <a:xfrm>
              <a:off x="1154685" y="3003159"/>
              <a:ext cx="113068" cy="101597"/>
            </a:xfrm>
            <a:custGeom>
              <a:avLst/>
              <a:gdLst/>
              <a:ahLst/>
              <a:cxnLst/>
              <a:rect l="l" t="t" r="r" b="b"/>
              <a:pathLst>
                <a:path w="1130678" h="1015966" extrusionOk="0">
                  <a:moveTo>
                    <a:pt x="1130679" y="653056"/>
                  </a:moveTo>
                  <a:lnTo>
                    <a:pt x="0" y="0"/>
                  </a:lnTo>
                  <a:lnTo>
                    <a:pt x="0" y="362910"/>
                  </a:lnTo>
                  <a:lnTo>
                    <a:pt x="1130679" y="1015966"/>
                  </a:lnTo>
                  <a:lnTo>
                    <a:pt x="1130679" y="653056"/>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30" name="Google Shape;516;p25"/>
            <p:cNvSpPr/>
            <p:nvPr/>
          </p:nvSpPr>
          <p:spPr>
            <a:xfrm>
              <a:off x="1171645" y="2841347"/>
              <a:ext cx="46391" cy="39111"/>
            </a:xfrm>
            <a:custGeom>
              <a:avLst/>
              <a:gdLst/>
              <a:ahLst/>
              <a:cxnLst/>
              <a:rect l="l" t="t" r="r" b="b"/>
              <a:pathLst>
                <a:path w="463914" h="391106" extrusionOk="0">
                  <a:moveTo>
                    <a:pt x="0" y="0"/>
                  </a:moveTo>
                  <a:lnTo>
                    <a:pt x="463915" y="267408"/>
                  </a:lnTo>
                  <a:lnTo>
                    <a:pt x="463915" y="391106"/>
                  </a:lnTo>
                  <a:lnTo>
                    <a:pt x="0" y="12369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31" name="Google Shape;517;p25"/>
            <p:cNvSpPr/>
            <p:nvPr/>
          </p:nvSpPr>
          <p:spPr>
            <a:xfrm>
              <a:off x="1171645" y="2866109"/>
              <a:ext cx="82049" cy="59757"/>
            </a:xfrm>
            <a:custGeom>
              <a:avLst/>
              <a:gdLst/>
              <a:ahLst/>
              <a:cxnLst/>
              <a:rect l="l" t="t" r="r" b="b"/>
              <a:pathLst>
                <a:path w="820492" h="597573" extrusionOk="0">
                  <a:moveTo>
                    <a:pt x="0" y="0"/>
                  </a:moveTo>
                  <a:lnTo>
                    <a:pt x="820492" y="473875"/>
                  </a:lnTo>
                  <a:lnTo>
                    <a:pt x="820492" y="597574"/>
                  </a:lnTo>
                  <a:lnTo>
                    <a:pt x="0" y="12369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32" name="Google Shape;518;p25"/>
            <p:cNvSpPr/>
            <p:nvPr/>
          </p:nvSpPr>
          <p:spPr>
            <a:xfrm>
              <a:off x="1205474" y="2993091"/>
              <a:ext cx="48120" cy="40202"/>
            </a:xfrm>
            <a:custGeom>
              <a:avLst/>
              <a:gdLst/>
              <a:ahLst/>
              <a:cxnLst/>
              <a:rect l="l" t="t" r="r" b="b"/>
              <a:pathLst>
                <a:path w="481197" h="402020" extrusionOk="0">
                  <a:moveTo>
                    <a:pt x="0" y="0"/>
                  </a:moveTo>
                  <a:lnTo>
                    <a:pt x="0" y="123699"/>
                  </a:lnTo>
                  <a:lnTo>
                    <a:pt x="481198" y="402021"/>
                  </a:lnTo>
                  <a:lnTo>
                    <a:pt x="481198" y="27832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33" name="Google Shape;519;p25"/>
            <p:cNvSpPr/>
            <p:nvPr/>
          </p:nvSpPr>
          <p:spPr>
            <a:xfrm>
              <a:off x="1459513" y="2703561"/>
              <a:ext cx="76046" cy="103649"/>
            </a:xfrm>
            <a:custGeom>
              <a:avLst/>
              <a:gdLst/>
              <a:ahLst/>
              <a:cxnLst/>
              <a:rect l="l" t="t" r="r" b="b"/>
              <a:pathLst>
                <a:path w="760456" h="1036493" extrusionOk="0">
                  <a:moveTo>
                    <a:pt x="380228" y="13751"/>
                  </a:moveTo>
                  <a:cubicBezTo>
                    <a:pt x="434806" y="44675"/>
                    <a:pt x="478469" y="121078"/>
                    <a:pt x="478469" y="183836"/>
                  </a:cubicBezTo>
                  <a:lnTo>
                    <a:pt x="478469" y="461249"/>
                  </a:lnTo>
                  <a:lnTo>
                    <a:pt x="662215" y="566757"/>
                  </a:lnTo>
                  <a:cubicBezTo>
                    <a:pt x="716794" y="597681"/>
                    <a:pt x="760456" y="674083"/>
                    <a:pt x="760456" y="736842"/>
                  </a:cubicBezTo>
                  <a:cubicBezTo>
                    <a:pt x="760456" y="799601"/>
                    <a:pt x="716794" y="825069"/>
                    <a:pt x="662215" y="794144"/>
                  </a:cubicBezTo>
                  <a:lnTo>
                    <a:pt x="478469" y="688636"/>
                  </a:lnTo>
                  <a:lnTo>
                    <a:pt x="478469" y="966049"/>
                  </a:lnTo>
                  <a:cubicBezTo>
                    <a:pt x="478469" y="1028807"/>
                    <a:pt x="434806" y="1054275"/>
                    <a:pt x="380228" y="1023350"/>
                  </a:cubicBezTo>
                  <a:cubicBezTo>
                    <a:pt x="325650" y="992426"/>
                    <a:pt x="281987" y="916023"/>
                    <a:pt x="281987" y="853265"/>
                  </a:cubicBezTo>
                  <a:lnTo>
                    <a:pt x="281987" y="575852"/>
                  </a:lnTo>
                  <a:lnTo>
                    <a:pt x="98241" y="469435"/>
                  </a:lnTo>
                  <a:cubicBezTo>
                    <a:pt x="43662" y="438510"/>
                    <a:pt x="0" y="362108"/>
                    <a:pt x="0" y="298440"/>
                  </a:cubicBezTo>
                  <a:cubicBezTo>
                    <a:pt x="0" y="235681"/>
                    <a:pt x="43662" y="210213"/>
                    <a:pt x="98241" y="241138"/>
                  </a:cubicBezTo>
                  <a:lnTo>
                    <a:pt x="281987" y="346646"/>
                  </a:lnTo>
                  <a:lnTo>
                    <a:pt x="281987" y="69233"/>
                  </a:lnTo>
                  <a:cubicBezTo>
                    <a:pt x="281987" y="7384"/>
                    <a:pt x="325650" y="-18084"/>
                    <a:pt x="380228" y="13751"/>
                  </a:cubicBezTo>
                  <a:close/>
                </a:path>
              </a:pathLst>
            </a:custGeom>
            <a:gradFill>
              <a:gsLst>
                <a:gs pos="0">
                  <a:srgbClr val="FFFFFF">
                    <a:alpha val="29803"/>
                    <a:alpha val="29800"/>
                  </a:srgbClr>
                </a:gs>
                <a:gs pos="100000">
                  <a:srgbClr val="FFFFFF">
                    <a:alpha val="0"/>
                    <a:alpha val="2980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grpSp>
    </p:spTree>
  </p:cSld>
  <p:clrMapOvr>
    <a:masterClrMapping/>
  </p:clrMapOvr>
  <p:transition>
    <p:randomBar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grpSp>
        <p:nvGrpSpPr>
          <p:cNvPr id="527" name="Google Shape;527;p26"/>
          <p:cNvGrpSpPr/>
          <p:nvPr/>
        </p:nvGrpSpPr>
        <p:grpSpPr>
          <a:xfrm>
            <a:off x="5863199" y="983158"/>
            <a:ext cx="2898326" cy="3551957"/>
            <a:chOff x="2444640" y="4131437"/>
            <a:chExt cx="710357" cy="684016"/>
          </a:xfrm>
        </p:grpSpPr>
        <p:sp>
          <p:nvSpPr>
            <p:cNvPr id="528" name="Google Shape;528;p26"/>
            <p:cNvSpPr/>
            <p:nvPr/>
          </p:nvSpPr>
          <p:spPr>
            <a:xfrm>
              <a:off x="2739069" y="4133604"/>
              <a:ext cx="330621" cy="496759"/>
            </a:xfrm>
            <a:custGeom>
              <a:avLst/>
              <a:gdLst/>
              <a:ahLst/>
              <a:cxnLst/>
              <a:rect l="l" t="t" r="r" b="b"/>
              <a:pathLst>
                <a:path w="3306210" h="4967593" extrusionOk="0">
                  <a:moveTo>
                    <a:pt x="3306211" y="3438656"/>
                  </a:moveTo>
                  <a:cubicBezTo>
                    <a:pt x="3306211" y="4705032"/>
                    <a:pt x="2565657" y="5303146"/>
                    <a:pt x="1652644" y="4776104"/>
                  </a:cubicBezTo>
                  <a:cubicBezTo>
                    <a:pt x="739632" y="4249063"/>
                    <a:pt x="0" y="2794391"/>
                    <a:pt x="0" y="1528938"/>
                  </a:cubicBezTo>
                  <a:cubicBezTo>
                    <a:pt x="0" y="262562"/>
                    <a:pt x="740554" y="-335552"/>
                    <a:pt x="1653566" y="191490"/>
                  </a:cubicBezTo>
                  <a:cubicBezTo>
                    <a:pt x="2566579" y="718531"/>
                    <a:pt x="3306211" y="2172279"/>
                    <a:pt x="3306211" y="3438656"/>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529" name="Google Shape;529;p26"/>
            <p:cNvSpPr/>
            <p:nvPr/>
          </p:nvSpPr>
          <p:spPr>
            <a:xfrm>
              <a:off x="2664128" y="4191909"/>
              <a:ext cx="165449" cy="248292"/>
            </a:xfrm>
            <a:custGeom>
              <a:avLst/>
              <a:gdLst/>
              <a:ahLst/>
              <a:cxnLst/>
              <a:rect l="l" t="t" r="r" b="b"/>
              <a:pathLst>
                <a:path w="1654488" h="2482919" extrusionOk="0">
                  <a:moveTo>
                    <a:pt x="1654489" y="191074"/>
                  </a:moveTo>
                  <a:cubicBezTo>
                    <a:pt x="1436842" y="65544"/>
                    <a:pt x="1221961" y="933"/>
                    <a:pt x="1021836" y="10"/>
                  </a:cubicBezTo>
                  <a:cubicBezTo>
                    <a:pt x="821711" y="-913"/>
                    <a:pt x="639109" y="62775"/>
                    <a:pt x="485095" y="187382"/>
                  </a:cubicBezTo>
                  <a:cubicBezTo>
                    <a:pt x="331082" y="311989"/>
                    <a:pt x="209347" y="493823"/>
                    <a:pt x="126346" y="723653"/>
                  </a:cubicBezTo>
                  <a:cubicBezTo>
                    <a:pt x="43345" y="953484"/>
                    <a:pt x="0" y="1227620"/>
                    <a:pt x="0" y="1528523"/>
                  </a:cubicBezTo>
                  <a:lnTo>
                    <a:pt x="1653567" y="2482920"/>
                  </a:lnTo>
                  <a:lnTo>
                    <a:pt x="1654489" y="191074"/>
                  </a:lnTo>
                  <a:close/>
                </a:path>
              </a:pathLst>
            </a:custGeom>
            <a:gradFill>
              <a:gsLst>
                <a:gs pos="0">
                  <a:srgbClr val="FFFFFF">
                    <a:alpha val="49803"/>
                    <a:alpha val="29800"/>
                  </a:srgbClr>
                </a:gs>
                <a:gs pos="100000">
                  <a:srgbClr val="FFFFFF">
                    <a:alpha val="0"/>
                    <a:alpha val="298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530" name="Google Shape;530;p26"/>
            <p:cNvSpPr/>
            <p:nvPr/>
          </p:nvSpPr>
          <p:spPr>
            <a:xfrm>
              <a:off x="2700909" y="4179300"/>
              <a:ext cx="330662" cy="477558"/>
            </a:xfrm>
            <a:custGeom>
              <a:avLst/>
              <a:gdLst/>
              <a:ahLst/>
              <a:cxnLst/>
              <a:rect l="l" t="t" r="r" b="b"/>
              <a:pathLst>
                <a:path w="3306620" h="4775580" extrusionOk="0">
                  <a:moveTo>
                    <a:pt x="0" y="1337448"/>
                  </a:moveTo>
                  <a:cubicBezTo>
                    <a:pt x="0" y="1790649"/>
                    <a:pt x="96835" y="2290000"/>
                    <a:pt x="278515" y="2771814"/>
                  </a:cubicBezTo>
                  <a:cubicBezTo>
                    <a:pt x="460195" y="3253627"/>
                    <a:pt x="718421" y="3696674"/>
                    <a:pt x="1019991" y="4044651"/>
                  </a:cubicBezTo>
                  <a:cubicBezTo>
                    <a:pt x="1321562" y="4392628"/>
                    <a:pt x="1654489" y="4629843"/>
                    <a:pt x="1975426" y="4726759"/>
                  </a:cubicBezTo>
                  <a:cubicBezTo>
                    <a:pt x="2296364" y="4823676"/>
                    <a:pt x="2590557" y="4775679"/>
                    <a:pt x="2822038" y="4588307"/>
                  </a:cubicBezTo>
                  <a:cubicBezTo>
                    <a:pt x="3053518" y="4400935"/>
                    <a:pt x="3210298" y="4083418"/>
                    <a:pt x="3274855" y="3676368"/>
                  </a:cubicBezTo>
                  <a:cubicBezTo>
                    <a:pt x="3338489" y="3268395"/>
                    <a:pt x="3306211" y="2788428"/>
                    <a:pt x="3180787" y="2297384"/>
                  </a:cubicBezTo>
                  <a:cubicBezTo>
                    <a:pt x="3055363" y="1806340"/>
                    <a:pt x="2844171" y="1325449"/>
                    <a:pt x="2572112" y="916554"/>
                  </a:cubicBezTo>
                  <a:cubicBezTo>
                    <a:pt x="2300053" y="507658"/>
                    <a:pt x="1980960" y="188295"/>
                    <a:pt x="1653566" y="0"/>
                  </a:cubicBezTo>
                  <a:lnTo>
                    <a:pt x="1653566" y="2292769"/>
                  </a:lnTo>
                  <a:lnTo>
                    <a:pt x="0" y="1337448"/>
                  </a:lnTo>
                  <a:close/>
                </a:path>
              </a:pathLst>
            </a:custGeom>
            <a:gradFill>
              <a:gsLst>
                <a:gs pos="0">
                  <a:srgbClr val="FFFFFF">
                    <a:alpha val="49803"/>
                    <a:alpha val="29800"/>
                  </a:srgbClr>
                </a:gs>
                <a:gs pos="100000">
                  <a:srgbClr val="FFFFFF">
                    <a:alpha val="0"/>
                    <a:alpha val="298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531" name="Google Shape;531;p26"/>
            <p:cNvSpPr/>
            <p:nvPr/>
          </p:nvSpPr>
          <p:spPr>
            <a:xfrm>
              <a:off x="2473788" y="4131437"/>
              <a:ext cx="274549" cy="323609"/>
            </a:xfrm>
            <a:custGeom>
              <a:avLst/>
              <a:gdLst/>
              <a:ahLst/>
              <a:cxnLst/>
              <a:rect l="l" t="t" r="r" b="b"/>
              <a:pathLst>
                <a:path w="2745492" h="3236089" extrusionOk="0">
                  <a:moveTo>
                    <a:pt x="2743648" y="1584816"/>
                  </a:moveTo>
                  <a:lnTo>
                    <a:pt x="0" y="0"/>
                  </a:lnTo>
                  <a:lnTo>
                    <a:pt x="922" y="1431596"/>
                  </a:lnTo>
                  <a:lnTo>
                    <a:pt x="2502945" y="2877037"/>
                  </a:lnTo>
                  <a:lnTo>
                    <a:pt x="2745492" y="3236090"/>
                  </a:lnTo>
                  <a:lnTo>
                    <a:pt x="2743648" y="1584816"/>
                  </a:lnTo>
                  <a:close/>
                </a:path>
              </a:pathLst>
            </a:custGeom>
            <a:gradFill>
              <a:gsLst>
                <a:gs pos="0">
                  <a:srgbClr val="FFFFFF">
                    <a:alpha val="29803"/>
                    <a:alpha val="29800"/>
                  </a:srgbClr>
                </a:gs>
                <a:gs pos="100000">
                  <a:srgbClr val="FFFFFF">
                    <a:alpha val="0"/>
                    <a:alpha val="2980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532" name="Google Shape;532;p26"/>
            <p:cNvSpPr/>
            <p:nvPr/>
          </p:nvSpPr>
          <p:spPr>
            <a:xfrm>
              <a:off x="2444640" y="4148281"/>
              <a:ext cx="103567" cy="98670"/>
            </a:xfrm>
            <a:custGeom>
              <a:avLst/>
              <a:gdLst/>
              <a:ahLst/>
              <a:cxnLst/>
              <a:rect l="l" t="t" r="r" b="b"/>
              <a:pathLst>
                <a:path w="1035669" h="986702" extrusionOk="0">
                  <a:moveTo>
                    <a:pt x="0" y="388589"/>
                  </a:moveTo>
                  <a:lnTo>
                    <a:pt x="0" y="0"/>
                  </a:lnTo>
                  <a:lnTo>
                    <a:pt x="1035669" y="598114"/>
                  </a:lnTo>
                  <a:lnTo>
                    <a:pt x="1035669" y="986703"/>
                  </a:lnTo>
                  <a:lnTo>
                    <a:pt x="0" y="388589"/>
                  </a:lnTo>
                  <a:close/>
                </a:path>
              </a:pathLst>
            </a:custGeom>
            <a:gradFill>
              <a:gsLst>
                <a:gs pos="0">
                  <a:srgbClr val="FF9E44"/>
                </a:gs>
                <a:gs pos="100000">
                  <a:srgbClr val="FF4093"/>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533" name="Google Shape;533;p26"/>
            <p:cNvSpPr/>
            <p:nvPr/>
          </p:nvSpPr>
          <p:spPr>
            <a:xfrm>
              <a:off x="2617049" y="4248978"/>
              <a:ext cx="60130" cy="47258"/>
            </a:xfrm>
            <a:custGeom>
              <a:avLst/>
              <a:gdLst/>
              <a:ahLst/>
              <a:cxnLst/>
              <a:rect l="l" t="t" r="r" b="b"/>
              <a:pathLst>
                <a:path w="601296" h="472583" extrusionOk="0">
                  <a:moveTo>
                    <a:pt x="601297" y="347054"/>
                  </a:moveTo>
                  <a:lnTo>
                    <a:pt x="0" y="0"/>
                  </a:lnTo>
                  <a:lnTo>
                    <a:pt x="0" y="125530"/>
                  </a:lnTo>
                  <a:lnTo>
                    <a:pt x="601297" y="472584"/>
                  </a:lnTo>
                  <a:lnTo>
                    <a:pt x="601297" y="347054"/>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534" name="Google Shape;534;p26"/>
            <p:cNvSpPr/>
            <p:nvPr/>
          </p:nvSpPr>
          <p:spPr>
            <a:xfrm>
              <a:off x="2561510" y="4241982"/>
              <a:ext cx="115925" cy="79471"/>
            </a:xfrm>
            <a:custGeom>
              <a:avLst/>
              <a:gdLst/>
              <a:ahLst/>
              <a:cxnLst/>
              <a:rect l="l" t="t" r="r" b="b"/>
              <a:pathLst>
                <a:path w="1159248" h="794715" extrusionOk="0">
                  <a:moveTo>
                    <a:pt x="1159249" y="669186"/>
                  </a:moveTo>
                  <a:lnTo>
                    <a:pt x="0" y="0"/>
                  </a:lnTo>
                  <a:lnTo>
                    <a:pt x="0" y="125530"/>
                  </a:lnTo>
                  <a:lnTo>
                    <a:pt x="1159249" y="794716"/>
                  </a:lnTo>
                  <a:lnTo>
                    <a:pt x="1159249" y="669186"/>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535" name="Google Shape;535;p26"/>
            <p:cNvSpPr/>
            <p:nvPr/>
          </p:nvSpPr>
          <p:spPr>
            <a:xfrm>
              <a:off x="2537051" y="4252936"/>
              <a:ext cx="140456" cy="93686"/>
            </a:xfrm>
            <a:custGeom>
              <a:avLst/>
              <a:gdLst/>
              <a:ahLst/>
              <a:cxnLst/>
              <a:rect l="l" t="t" r="r" b="b"/>
              <a:pathLst>
                <a:path w="1404563" h="936860" extrusionOk="0">
                  <a:moveTo>
                    <a:pt x="1404563" y="810407"/>
                  </a:moveTo>
                  <a:lnTo>
                    <a:pt x="0" y="0"/>
                  </a:lnTo>
                  <a:lnTo>
                    <a:pt x="0" y="125530"/>
                  </a:lnTo>
                  <a:lnTo>
                    <a:pt x="1404563" y="936860"/>
                  </a:lnTo>
                  <a:lnTo>
                    <a:pt x="1404563" y="810407"/>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536" name="Google Shape;536;p26"/>
            <p:cNvSpPr/>
            <p:nvPr/>
          </p:nvSpPr>
          <p:spPr>
            <a:xfrm>
              <a:off x="2691806" y="4291056"/>
              <a:ext cx="31172" cy="46399"/>
            </a:xfrm>
            <a:custGeom>
              <a:avLst/>
              <a:gdLst/>
              <a:ahLst/>
              <a:cxnLst/>
              <a:rect l="l" t="t" r="r" b="b"/>
              <a:pathLst>
                <a:path w="311715" h="463988" extrusionOk="0">
                  <a:moveTo>
                    <a:pt x="0" y="142000"/>
                  </a:moveTo>
                  <a:cubicBezTo>
                    <a:pt x="0" y="260146"/>
                    <a:pt x="70090" y="395829"/>
                    <a:pt x="155858" y="445672"/>
                  </a:cubicBezTo>
                  <a:cubicBezTo>
                    <a:pt x="241626" y="495515"/>
                    <a:pt x="311715" y="440134"/>
                    <a:pt x="311715" y="321988"/>
                  </a:cubicBezTo>
                  <a:cubicBezTo>
                    <a:pt x="311715" y="203842"/>
                    <a:pt x="241626" y="68159"/>
                    <a:pt x="155858" y="18316"/>
                  </a:cubicBezTo>
                  <a:cubicBezTo>
                    <a:pt x="69168" y="-31527"/>
                    <a:pt x="0" y="23854"/>
                    <a:pt x="0" y="142000"/>
                  </a:cubicBezTo>
                  <a:close/>
                </a:path>
              </a:pathLst>
            </a:custGeom>
            <a:solidFill>
              <a:srgbClr val="FF9E4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537" name="Google Shape;537;p26"/>
            <p:cNvSpPr/>
            <p:nvPr/>
          </p:nvSpPr>
          <p:spPr>
            <a:xfrm>
              <a:off x="2857411" y="4510291"/>
              <a:ext cx="274549" cy="301733"/>
            </a:xfrm>
            <a:custGeom>
              <a:avLst/>
              <a:gdLst/>
              <a:ahLst/>
              <a:cxnLst/>
              <a:rect l="l" t="t" r="r" b="b"/>
              <a:pathLst>
                <a:path w="2745492" h="3017335" extrusionOk="0">
                  <a:moveTo>
                    <a:pt x="0" y="0"/>
                  </a:moveTo>
                  <a:lnTo>
                    <a:pt x="2744570" y="1585740"/>
                  </a:lnTo>
                  <a:lnTo>
                    <a:pt x="2745492" y="3017335"/>
                  </a:lnTo>
                  <a:lnTo>
                    <a:pt x="243470" y="1571894"/>
                  </a:lnTo>
                  <a:lnTo>
                    <a:pt x="1845" y="1651273"/>
                  </a:lnTo>
                  <a:lnTo>
                    <a:pt x="0" y="0"/>
                  </a:lnTo>
                  <a:close/>
                </a:path>
              </a:pathLst>
            </a:custGeom>
            <a:gradFill>
              <a:gsLst>
                <a:gs pos="0">
                  <a:srgbClr val="FFFFFF">
                    <a:alpha val="29803"/>
                    <a:alpha val="29800"/>
                  </a:srgbClr>
                </a:gs>
                <a:gs pos="100000">
                  <a:srgbClr val="FFFFFF">
                    <a:alpha val="0"/>
                    <a:alpha val="2980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538" name="Google Shape;538;p26"/>
            <p:cNvSpPr/>
            <p:nvPr/>
          </p:nvSpPr>
          <p:spPr>
            <a:xfrm>
              <a:off x="3051429" y="4654801"/>
              <a:ext cx="103567" cy="98670"/>
            </a:xfrm>
            <a:custGeom>
              <a:avLst/>
              <a:gdLst/>
              <a:ahLst/>
              <a:cxnLst/>
              <a:rect l="l" t="t" r="r" b="b"/>
              <a:pathLst>
                <a:path w="1035669" h="986702" extrusionOk="0">
                  <a:moveTo>
                    <a:pt x="0" y="388589"/>
                  </a:moveTo>
                  <a:lnTo>
                    <a:pt x="0" y="0"/>
                  </a:lnTo>
                  <a:lnTo>
                    <a:pt x="1035669" y="598114"/>
                  </a:lnTo>
                  <a:lnTo>
                    <a:pt x="1035669" y="986703"/>
                  </a:lnTo>
                  <a:lnTo>
                    <a:pt x="0" y="388589"/>
                  </a:lnTo>
                  <a:close/>
                </a:path>
              </a:pathLst>
            </a:custGeom>
            <a:solidFill>
              <a:srgbClr val="FF9E4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539" name="Google Shape;539;p26"/>
            <p:cNvSpPr/>
            <p:nvPr/>
          </p:nvSpPr>
          <p:spPr>
            <a:xfrm>
              <a:off x="2927846" y="4585768"/>
              <a:ext cx="60130" cy="47258"/>
            </a:xfrm>
            <a:custGeom>
              <a:avLst/>
              <a:gdLst/>
              <a:ahLst/>
              <a:cxnLst/>
              <a:rect l="l" t="t" r="r" b="b"/>
              <a:pathLst>
                <a:path w="601297" h="472583" extrusionOk="0">
                  <a:moveTo>
                    <a:pt x="0" y="0"/>
                  </a:moveTo>
                  <a:lnTo>
                    <a:pt x="601297" y="347054"/>
                  </a:lnTo>
                  <a:lnTo>
                    <a:pt x="601297" y="472583"/>
                  </a:lnTo>
                  <a:lnTo>
                    <a:pt x="0" y="12553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540" name="Google Shape;540;p26"/>
            <p:cNvSpPr/>
            <p:nvPr/>
          </p:nvSpPr>
          <p:spPr>
            <a:xfrm>
              <a:off x="2927846" y="4610804"/>
              <a:ext cx="108547" cy="75226"/>
            </a:xfrm>
            <a:custGeom>
              <a:avLst/>
              <a:gdLst/>
              <a:ahLst/>
              <a:cxnLst/>
              <a:rect l="l" t="t" r="r" b="b"/>
              <a:pathLst>
                <a:path w="1085470" h="752257" extrusionOk="0">
                  <a:moveTo>
                    <a:pt x="0" y="0"/>
                  </a:moveTo>
                  <a:lnTo>
                    <a:pt x="1085470" y="626727"/>
                  </a:lnTo>
                  <a:lnTo>
                    <a:pt x="1085470" y="752257"/>
                  </a:lnTo>
                  <a:lnTo>
                    <a:pt x="0" y="12645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541" name="Google Shape;541;p26"/>
            <p:cNvSpPr/>
            <p:nvPr/>
          </p:nvSpPr>
          <p:spPr>
            <a:xfrm>
              <a:off x="2927846" y="4635932"/>
              <a:ext cx="140456" cy="93686"/>
            </a:xfrm>
            <a:custGeom>
              <a:avLst/>
              <a:gdLst/>
              <a:ahLst/>
              <a:cxnLst/>
              <a:rect l="l" t="t" r="r" b="b"/>
              <a:pathLst>
                <a:path w="1404563" h="936860" extrusionOk="0">
                  <a:moveTo>
                    <a:pt x="0" y="0"/>
                  </a:moveTo>
                  <a:lnTo>
                    <a:pt x="1404563" y="811330"/>
                  </a:lnTo>
                  <a:lnTo>
                    <a:pt x="1404563" y="936860"/>
                  </a:lnTo>
                  <a:lnTo>
                    <a:pt x="0" y="12553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542" name="Google Shape;542;p26"/>
            <p:cNvSpPr/>
            <p:nvPr/>
          </p:nvSpPr>
          <p:spPr>
            <a:xfrm>
              <a:off x="2881962" y="4558169"/>
              <a:ext cx="31172" cy="46399"/>
            </a:xfrm>
            <a:custGeom>
              <a:avLst/>
              <a:gdLst/>
              <a:ahLst/>
              <a:cxnLst/>
              <a:rect l="l" t="t" r="r" b="b"/>
              <a:pathLst>
                <a:path w="311715" h="463988" extrusionOk="0">
                  <a:moveTo>
                    <a:pt x="311715" y="321988"/>
                  </a:moveTo>
                  <a:cubicBezTo>
                    <a:pt x="311715" y="440134"/>
                    <a:pt x="241625" y="495515"/>
                    <a:pt x="155858" y="445672"/>
                  </a:cubicBezTo>
                  <a:cubicBezTo>
                    <a:pt x="70090" y="395829"/>
                    <a:pt x="0" y="260146"/>
                    <a:pt x="0" y="142000"/>
                  </a:cubicBezTo>
                  <a:cubicBezTo>
                    <a:pt x="0" y="23854"/>
                    <a:pt x="70090" y="-31527"/>
                    <a:pt x="155858" y="18316"/>
                  </a:cubicBezTo>
                  <a:cubicBezTo>
                    <a:pt x="241625" y="68159"/>
                    <a:pt x="311715" y="203842"/>
                    <a:pt x="311715" y="321988"/>
                  </a:cubicBezTo>
                  <a:close/>
                </a:path>
              </a:pathLst>
            </a:custGeom>
            <a:solidFill>
              <a:srgbClr val="FF9E4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543" name="Google Shape;543;p26"/>
            <p:cNvSpPr/>
            <p:nvPr/>
          </p:nvSpPr>
          <p:spPr>
            <a:xfrm>
              <a:off x="2664956" y="4439601"/>
              <a:ext cx="154567" cy="375852"/>
            </a:xfrm>
            <a:custGeom>
              <a:avLst/>
              <a:gdLst/>
              <a:ahLst/>
              <a:cxnLst/>
              <a:rect l="l" t="t" r="r" b="b"/>
              <a:pathLst>
                <a:path w="1545665" h="3758516" extrusionOk="0">
                  <a:moveTo>
                    <a:pt x="0" y="0"/>
                  </a:moveTo>
                  <a:lnTo>
                    <a:pt x="1545665" y="892555"/>
                  </a:lnTo>
                  <a:lnTo>
                    <a:pt x="1545665" y="3758516"/>
                  </a:lnTo>
                  <a:lnTo>
                    <a:pt x="0" y="2865961"/>
                  </a:lnTo>
                  <a:lnTo>
                    <a:pt x="0" y="0"/>
                  </a:lnTo>
                  <a:close/>
                </a:path>
              </a:pathLst>
            </a:custGeom>
            <a:gradFill>
              <a:gsLst>
                <a:gs pos="0">
                  <a:srgbClr val="FFFFFF">
                    <a:alpha val="29803"/>
                    <a:alpha val="29800"/>
                  </a:srgbClr>
                </a:gs>
                <a:gs pos="100000">
                  <a:srgbClr val="FFFFFF">
                    <a:alpha val="0"/>
                    <a:alpha val="2980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544" name="Google Shape;544;p26"/>
            <p:cNvSpPr/>
            <p:nvPr/>
          </p:nvSpPr>
          <p:spPr>
            <a:xfrm>
              <a:off x="2680128" y="4609239"/>
              <a:ext cx="124133" cy="84271"/>
            </a:xfrm>
            <a:custGeom>
              <a:avLst/>
              <a:gdLst/>
              <a:ahLst/>
              <a:cxnLst/>
              <a:rect l="l" t="t" r="r" b="b"/>
              <a:pathLst>
                <a:path w="1241327" h="842712" extrusionOk="0">
                  <a:moveTo>
                    <a:pt x="0" y="0"/>
                  </a:moveTo>
                  <a:lnTo>
                    <a:pt x="1241328" y="717182"/>
                  </a:lnTo>
                  <a:lnTo>
                    <a:pt x="1241328" y="842712"/>
                  </a:lnTo>
                  <a:lnTo>
                    <a:pt x="0" y="12553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545" name="Google Shape;545;p26"/>
            <p:cNvSpPr/>
            <p:nvPr/>
          </p:nvSpPr>
          <p:spPr>
            <a:xfrm>
              <a:off x="2688771" y="4638693"/>
              <a:ext cx="106703" cy="74210"/>
            </a:xfrm>
            <a:custGeom>
              <a:avLst/>
              <a:gdLst/>
              <a:ahLst/>
              <a:cxnLst/>
              <a:rect l="l" t="t" r="r" b="b"/>
              <a:pathLst>
                <a:path w="1067025" h="742103" extrusionOk="0">
                  <a:moveTo>
                    <a:pt x="0" y="0"/>
                  </a:moveTo>
                  <a:lnTo>
                    <a:pt x="1067026" y="616574"/>
                  </a:lnTo>
                  <a:lnTo>
                    <a:pt x="1067026" y="742104"/>
                  </a:lnTo>
                  <a:lnTo>
                    <a:pt x="0" y="12553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546" name="Google Shape;546;p26"/>
            <p:cNvSpPr/>
            <p:nvPr/>
          </p:nvSpPr>
          <p:spPr>
            <a:xfrm>
              <a:off x="2626520" y="4627832"/>
              <a:ext cx="107533" cy="94147"/>
            </a:xfrm>
            <a:custGeom>
              <a:avLst/>
              <a:gdLst/>
              <a:ahLst/>
              <a:cxnLst/>
              <a:rect l="l" t="t" r="r" b="b"/>
              <a:pathLst>
                <a:path w="1075325" h="941475" extrusionOk="0">
                  <a:moveTo>
                    <a:pt x="1075325" y="621189"/>
                  </a:moveTo>
                  <a:lnTo>
                    <a:pt x="0" y="0"/>
                  </a:lnTo>
                  <a:lnTo>
                    <a:pt x="0" y="320286"/>
                  </a:lnTo>
                  <a:lnTo>
                    <a:pt x="1075325" y="941475"/>
                  </a:lnTo>
                  <a:lnTo>
                    <a:pt x="1075325" y="621189"/>
                  </a:lnTo>
                  <a:close/>
                </a:path>
              </a:pathLst>
            </a:custGeom>
            <a:solidFill>
              <a:srgbClr val="FF409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547" name="Google Shape;547;p26"/>
            <p:cNvSpPr/>
            <p:nvPr/>
          </p:nvSpPr>
          <p:spPr>
            <a:xfrm>
              <a:off x="2723897" y="4514395"/>
              <a:ext cx="35783" cy="54442"/>
            </a:xfrm>
            <a:custGeom>
              <a:avLst/>
              <a:gdLst/>
              <a:ahLst/>
              <a:cxnLst/>
              <a:rect l="l" t="t" r="r" b="b"/>
              <a:pathLst>
                <a:path w="357826" h="544420" extrusionOk="0">
                  <a:moveTo>
                    <a:pt x="357827" y="376972"/>
                  </a:moveTo>
                  <a:cubicBezTo>
                    <a:pt x="357827" y="515425"/>
                    <a:pt x="277592" y="580959"/>
                    <a:pt x="178913" y="523732"/>
                  </a:cubicBezTo>
                  <a:cubicBezTo>
                    <a:pt x="80234" y="466505"/>
                    <a:pt x="0" y="306823"/>
                    <a:pt x="0" y="167448"/>
                  </a:cubicBezTo>
                  <a:cubicBezTo>
                    <a:pt x="0" y="28996"/>
                    <a:pt x="80234" y="-36538"/>
                    <a:pt x="178913" y="20689"/>
                  </a:cubicBezTo>
                  <a:cubicBezTo>
                    <a:pt x="277592" y="78839"/>
                    <a:pt x="357827" y="238520"/>
                    <a:pt x="357827" y="376972"/>
                  </a:cubicBezTo>
                  <a:close/>
                </a:path>
              </a:pathLst>
            </a:custGeom>
            <a:solidFill>
              <a:srgbClr val="FF409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548" name="Google Shape;548;p26"/>
            <p:cNvSpPr/>
            <p:nvPr/>
          </p:nvSpPr>
          <p:spPr>
            <a:xfrm>
              <a:off x="2710345" y="4574041"/>
              <a:ext cx="62967" cy="64421"/>
            </a:xfrm>
            <a:custGeom>
              <a:avLst/>
              <a:gdLst/>
              <a:ahLst/>
              <a:cxnLst/>
              <a:rect l="l" t="t" r="r" b="b"/>
              <a:pathLst>
                <a:path w="629667" h="644208" extrusionOk="0">
                  <a:moveTo>
                    <a:pt x="314834" y="37292"/>
                  </a:moveTo>
                  <a:cubicBezTo>
                    <a:pt x="155287" y="-55932"/>
                    <a:pt x="23408" y="31754"/>
                    <a:pt x="352" y="232048"/>
                  </a:cubicBezTo>
                  <a:cubicBezTo>
                    <a:pt x="-3337" y="267123"/>
                    <a:pt x="22485" y="313273"/>
                    <a:pt x="54763" y="331734"/>
                  </a:cubicBezTo>
                  <a:lnTo>
                    <a:pt x="574904" y="636329"/>
                  </a:lnTo>
                  <a:cubicBezTo>
                    <a:pt x="607182" y="654789"/>
                    <a:pt x="633005" y="640021"/>
                    <a:pt x="629316" y="600331"/>
                  </a:cubicBezTo>
                  <a:cubicBezTo>
                    <a:pt x="606260" y="371424"/>
                    <a:pt x="474380" y="130517"/>
                    <a:pt x="314834" y="37292"/>
                  </a:cubicBezTo>
                  <a:close/>
                </a:path>
              </a:pathLst>
            </a:custGeom>
            <a:solidFill>
              <a:srgbClr val="FF409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549" name="Google Shape;549;p26"/>
            <p:cNvSpPr/>
            <p:nvPr/>
          </p:nvSpPr>
          <p:spPr>
            <a:xfrm>
              <a:off x="2539810" y="4380233"/>
              <a:ext cx="72764" cy="123961"/>
            </a:xfrm>
            <a:custGeom>
              <a:avLst/>
              <a:gdLst/>
              <a:ahLst/>
              <a:cxnLst/>
              <a:rect l="l" t="t" r="r" b="b"/>
              <a:pathLst>
                <a:path w="727642" h="1239608" extrusionOk="0">
                  <a:moveTo>
                    <a:pt x="394716" y="360899"/>
                  </a:moveTo>
                  <a:lnTo>
                    <a:pt x="0" y="132914"/>
                  </a:lnTo>
                  <a:lnTo>
                    <a:pt x="0" y="0"/>
                  </a:lnTo>
                  <a:lnTo>
                    <a:pt x="394716" y="227984"/>
                  </a:lnTo>
                  <a:cubicBezTo>
                    <a:pt x="426995" y="246445"/>
                    <a:pt x="474029" y="284288"/>
                    <a:pt x="513685" y="342439"/>
                  </a:cubicBezTo>
                  <a:cubicBezTo>
                    <a:pt x="557030" y="404280"/>
                    <a:pt x="587463" y="482737"/>
                    <a:pt x="587463" y="567654"/>
                  </a:cubicBezTo>
                  <a:cubicBezTo>
                    <a:pt x="587463" y="661801"/>
                    <a:pt x="563485" y="715337"/>
                    <a:pt x="518296" y="730105"/>
                  </a:cubicBezTo>
                  <a:cubicBezTo>
                    <a:pt x="475873" y="743950"/>
                    <a:pt x="425150" y="719952"/>
                    <a:pt x="394716" y="702414"/>
                  </a:cubicBezTo>
                  <a:lnTo>
                    <a:pt x="232403" y="608267"/>
                  </a:lnTo>
                  <a:lnTo>
                    <a:pt x="231481" y="607344"/>
                  </a:lnTo>
                  <a:cubicBezTo>
                    <a:pt x="217647" y="599037"/>
                    <a:pt x="195514" y="590730"/>
                    <a:pt x="177991" y="596268"/>
                  </a:cubicBezTo>
                  <a:cubicBezTo>
                    <a:pt x="163235" y="600883"/>
                    <a:pt x="147558" y="614728"/>
                    <a:pt x="147558" y="667340"/>
                  </a:cubicBezTo>
                  <a:cubicBezTo>
                    <a:pt x="147558" y="719952"/>
                    <a:pt x="164158" y="751334"/>
                    <a:pt x="177069" y="770717"/>
                  </a:cubicBezTo>
                  <a:cubicBezTo>
                    <a:pt x="193669" y="794716"/>
                    <a:pt x="215803" y="811330"/>
                    <a:pt x="229636" y="818714"/>
                  </a:cubicBezTo>
                  <a:lnTo>
                    <a:pt x="231481" y="819637"/>
                  </a:lnTo>
                  <a:lnTo>
                    <a:pt x="727643" y="1106695"/>
                  </a:lnTo>
                  <a:lnTo>
                    <a:pt x="727643" y="1239609"/>
                  </a:lnTo>
                  <a:lnTo>
                    <a:pt x="235170" y="954397"/>
                  </a:lnTo>
                  <a:cubicBezTo>
                    <a:pt x="201047" y="936860"/>
                    <a:pt x="152169" y="899016"/>
                    <a:pt x="109746" y="839944"/>
                  </a:cubicBezTo>
                  <a:cubicBezTo>
                    <a:pt x="63634" y="774409"/>
                    <a:pt x="32278" y="692261"/>
                    <a:pt x="32278" y="600883"/>
                  </a:cubicBezTo>
                  <a:cubicBezTo>
                    <a:pt x="32278" y="509504"/>
                    <a:pt x="63634" y="463353"/>
                    <a:pt x="108824" y="450431"/>
                  </a:cubicBezTo>
                  <a:cubicBezTo>
                    <a:pt x="151246" y="438432"/>
                    <a:pt x="200125" y="455969"/>
                    <a:pt x="234248" y="476276"/>
                  </a:cubicBezTo>
                  <a:lnTo>
                    <a:pt x="394716" y="569500"/>
                  </a:lnTo>
                  <a:cubicBezTo>
                    <a:pt x="417772" y="583345"/>
                    <a:pt x="435295" y="588883"/>
                    <a:pt x="447284" y="585191"/>
                  </a:cubicBezTo>
                  <a:cubicBezTo>
                    <a:pt x="456506" y="582422"/>
                    <a:pt x="473106" y="569500"/>
                    <a:pt x="473106" y="502120"/>
                  </a:cubicBezTo>
                  <a:cubicBezTo>
                    <a:pt x="473106" y="457815"/>
                    <a:pt x="459273" y="429202"/>
                    <a:pt x="445439" y="410742"/>
                  </a:cubicBezTo>
                  <a:cubicBezTo>
                    <a:pt x="428839" y="385820"/>
                    <a:pt x="407628" y="368283"/>
                    <a:pt x="394716" y="360899"/>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550" name="Google Shape;550;p26"/>
            <p:cNvSpPr/>
            <p:nvPr/>
          </p:nvSpPr>
          <p:spPr>
            <a:xfrm>
              <a:off x="2515902" y="4358317"/>
              <a:ext cx="31172" cy="46816"/>
            </a:xfrm>
            <a:custGeom>
              <a:avLst/>
              <a:gdLst/>
              <a:ahLst/>
              <a:cxnLst/>
              <a:rect l="l" t="t" r="r" b="b"/>
              <a:pathLst>
                <a:path w="311715" h="468158" extrusionOk="0">
                  <a:moveTo>
                    <a:pt x="311715" y="324073"/>
                  </a:moveTo>
                  <a:cubicBezTo>
                    <a:pt x="311715" y="443142"/>
                    <a:pt x="241625" y="499446"/>
                    <a:pt x="155858" y="450526"/>
                  </a:cubicBezTo>
                  <a:cubicBezTo>
                    <a:pt x="70090" y="400684"/>
                    <a:pt x="0" y="264077"/>
                    <a:pt x="0" y="144085"/>
                  </a:cubicBezTo>
                  <a:cubicBezTo>
                    <a:pt x="0" y="25017"/>
                    <a:pt x="70090" y="-31287"/>
                    <a:pt x="155858" y="17632"/>
                  </a:cubicBezTo>
                  <a:cubicBezTo>
                    <a:pt x="241625" y="67475"/>
                    <a:pt x="311715" y="205004"/>
                    <a:pt x="311715" y="324073"/>
                  </a:cubicBezTo>
                  <a:close/>
                </a:path>
              </a:pathLst>
            </a:custGeom>
            <a:solidFill>
              <a:srgbClr val="FF9E4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551" name="Google Shape;551;p26"/>
            <p:cNvSpPr/>
            <p:nvPr/>
          </p:nvSpPr>
          <p:spPr>
            <a:xfrm>
              <a:off x="2601417" y="4476134"/>
              <a:ext cx="31172" cy="46816"/>
            </a:xfrm>
            <a:custGeom>
              <a:avLst/>
              <a:gdLst/>
              <a:ahLst/>
              <a:cxnLst/>
              <a:rect l="l" t="t" r="r" b="b"/>
              <a:pathLst>
                <a:path w="311715" h="468158" extrusionOk="0">
                  <a:moveTo>
                    <a:pt x="311715" y="324073"/>
                  </a:moveTo>
                  <a:cubicBezTo>
                    <a:pt x="311715" y="443142"/>
                    <a:pt x="241625" y="499446"/>
                    <a:pt x="155858" y="450526"/>
                  </a:cubicBezTo>
                  <a:cubicBezTo>
                    <a:pt x="70090" y="400684"/>
                    <a:pt x="0" y="264077"/>
                    <a:pt x="0" y="144085"/>
                  </a:cubicBezTo>
                  <a:cubicBezTo>
                    <a:pt x="0" y="25016"/>
                    <a:pt x="70090" y="-31288"/>
                    <a:pt x="155858" y="17632"/>
                  </a:cubicBezTo>
                  <a:cubicBezTo>
                    <a:pt x="241625" y="67475"/>
                    <a:pt x="311715" y="205004"/>
                    <a:pt x="311715" y="324073"/>
                  </a:cubicBezTo>
                  <a:close/>
                </a:path>
              </a:pathLst>
            </a:custGeom>
            <a:solidFill>
              <a:srgbClr val="FF409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grpSp>
      <p:sp>
        <p:nvSpPr>
          <p:cNvPr id="552" name="Google Shape;552;p2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4300" dirty="0">
                <a:solidFill>
                  <a:srgbClr val="FF9E44"/>
                </a:solidFill>
              </a:rPr>
              <a:t>Conclusion</a:t>
            </a:r>
            <a:endParaRPr sz="4300">
              <a:solidFill>
                <a:srgbClr val="FF9E44"/>
              </a:solidFill>
            </a:endParaRPr>
          </a:p>
        </p:txBody>
      </p:sp>
      <p:sp>
        <p:nvSpPr>
          <p:cNvPr id="553" name="Google Shape;553;p2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49250" algn="l" rtl="0">
              <a:spcBef>
                <a:spcPts val="0"/>
              </a:spcBef>
              <a:spcAft>
                <a:spcPts val="0"/>
              </a:spcAft>
              <a:buSzPts val="1900"/>
              <a:buChar char="➢"/>
            </a:pPr>
            <a:r>
              <a:rPr lang="en-GB" sz="1900" dirty="0" smtClean="0"/>
              <a:t>There by we have learned what </a:t>
            </a:r>
            <a:r>
              <a:rPr lang="en-GB" sz="1900" dirty="0"/>
              <a:t>is email, Protocol used in email and different types of </a:t>
            </a:r>
            <a:r>
              <a:rPr lang="en-GB" sz="1900" dirty="0" smtClean="0"/>
              <a:t>email.</a:t>
            </a:r>
            <a:endParaRPr sz="1900"/>
          </a:p>
          <a:p>
            <a:pPr marL="457200" lvl="0" indent="-349250" algn="l" rtl="0">
              <a:spcBef>
                <a:spcPts val="0"/>
              </a:spcBef>
              <a:spcAft>
                <a:spcPts val="0"/>
              </a:spcAft>
              <a:buSzPts val="1900"/>
              <a:buChar char="➢"/>
            </a:pPr>
            <a:r>
              <a:rPr lang="en-GB" sz="1900" dirty="0"/>
              <a:t>How E-commerce websites </a:t>
            </a:r>
            <a:r>
              <a:rPr lang="en-GB" sz="1900" dirty="0" smtClean="0"/>
              <a:t>work.</a:t>
            </a:r>
            <a:endParaRPr sz="1900"/>
          </a:p>
          <a:p>
            <a:pPr marL="457200" lvl="0" indent="-349250" algn="l" rtl="0">
              <a:spcBef>
                <a:spcPts val="0"/>
              </a:spcBef>
              <a:spcAft>
                <a:spcPts val="0"/>
              </a:spcAft>
              <a:buSzPts val="1900"/>
              <a:buChar char="➢"/>
            </a:pPr>
            <a:r>
              <a:rPr lang="en-GB" sz="1900" dirty="0" smtClean="0"/>
              <a:t>Working of </a:t>
            </a:r>
            <a:r>
              <a:rPr lang="en-GB" sz="1900" dirty="0"/>
              <a:t>of online </a:t>
            </a:r>
            <a:r>
              <a:rPr lang="en-GB" sz="1900" dirty="0" smtClean="0"/>
              <a:t>shopping websites.</a:t>
            </a:r>
            <a:endParaRPr sz="1900"/>
          </a:p>
          <a:p>
            <a:pPr marL="457200" lvl="0" indent="-349250" algn="l" rtl="0">
              <a:spcBef>
                <a:spcPts val="0"/>
              </a:spcBef>
              <a:spcAft>
                <a:spcPts val="0"/>
              </a:spcAft>
              <a:buSzPts val="1900"/>
              <a:buChar char="➢"/>
            </a:pPr>
            <a:r>
              <a:rPr lang="en-GB" sz="1900" dirty="0"/>
              <a:t>How reservation of </a:t>
            </a:r>
            <a:r>
              <a:rPr lang="en-GB" sz="1900" dirty="0" smtClean="0"/>
              <a:t>tickets websites </a:t>
            </a:r>
            <a:r>
              <a:rPr lang="en-GB" sz="1900" dirty="0" smtClean="0"/>
              <a:t>work.</a:t>
            </a:r>
            <a:endParaRPr sz="1900"/>
          </a:p>
          <a:p>
            <a:pPr marL="0" lvl="0" indent="0" algn="l" rtl="0">
              <a:spcBef>
                <a:spcPts val="1200"/>
              </a:spcBef>
              <a:spcAft>
                <a:spcPts val="1200"/>
              </a:spcAft>
              <a:buNone/>
            </a:pPr>
            <a:endParaRPr/>
          </a:p>
        </p:txBody>
      </p:sp>
      <p:sp>
        <p:nvSpPr>
          <p:cNvPr id="554" name="Google Shape;554;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15</a:t>
            </a:fld>
            <a:endParaRPr/>
          </a:p>
        </p:txBody>
      </p:sp>
    </p:spTree>
  </p:cSld>
  <p:clrMapOvr>
    <a:masterClrMapping/>
  </p:clrMapOvr>
  <p:transition>
    <p:randomBa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grpSp>
        <p:nvGrpSpPr>
          <p:cNvPr id="559" name="Google Shape;559;p27"/>
          <p:cNvGrpSpPr/>
          <p:nvPr/>
        </p:nvGrpSpPr>
        <p:grpSpPr>
          <a:xfrm>
            <a:off x="5130277" y="461427"/>
            <a:ext cx="3600327" cy="4220655"/>
            <a:chOff x="2522057" y="2360511"/>
            <a:chExt cx="554801" cy="683773"/>
          </a:xfrm>
        </p:grpSpPr>
        <p:sp>
          <p:nvSpPr>
            <p:cNvPr id="560" name="Google Shape;560;p27"/>
            <p:cNvSpPr/>
            <p:nvPr/>
          </p:nvSpPr>
          <p:spPr>
            <a:xfrm>
              <a:off x="2766348" y="2360511"/>
              <a:ext cx="101967" cy="369432"/>
            </a:xfrm>
            <a:custGeom>
              <a:avLst/>
              <a:gdLst/>
              <a:ahLst/>
              <a:cxnLst/>
              <a:rect l="l" t="t" r="r" b="b"/>
              <a:pathLst>
                <a:path w="1019671" h="3694319" extrusionOk="0">
                  <a:moveTo>
                    <a:pt x="399309" y="3567369"/>
                  </a:moveTo>
                  <a:cubicBezTo>
                    <a:pt x="-431720" y="380179"/>
                    <a:pt x="251391" y="108815"/>
                    <a:pt x="510247" y="0"/>
                  </a:cubicBezTo>
                  <a:cubicBezTo>
                    <a:pt x="768430" y="407047"/>
                    <a:pt x="1451541" y="1465637"/>
                    <a:pt x="619840" y="3694320"/>
                  </a:cubicBezTo>
                  <a:lnTo>
                    <a:pt x="399309" y="3567369"/>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561" name="Google Shape;561;p27"/>
            <p:cNvSpPr/>
            <p:nvPr/>
          </p:nvSpPr>
          <p:spPr>
            <a:xfrm>
              <a:off x="2820104" y="2635875"/>
              <a:ext cx="36888" cy="103575"/>
            </a:xfrm>
            <a:custGeom>
              <a:avLst/>
              <a:gdLst/>
              <a:ahLst/>
              <a:cxnLst/>
              <a:rect l="l" t="t" r="r" b="b"/>
              <a:pathLst>
                <a:path w="368879" h="1035752" extrusionOk="0">
                  <a:moveTo>
                    <a:pt x="0" y="621989"/>
                  </a:moveTo>
                  <a:cubicBezTo>
                    <a:pt x="115645" y="766403"/>
                    <a:pt x="244064" y="924923"/>
                    <a:pt x="334159" y="1035753"/>
                  </a:cubicBezTo>
                  <a:cubicBezTo>
                    <a:pt x="434340" y="734834"/>
                    <a:pt x="300542" y="314353"/>
                    <a:pt x="151279" y="0"/>
                  </a:cubicBezTo>
                  <a:cubicBezTo>
                    <a:pt x="115645" y="195463"/>
                    <a:pt x="65891" y="402345"/>
                    <a:pt x="0" y="621989"/>
                  </a:cubicBezTo>
                  <a:close/>
                </a:path>
              </a:pathLst>
            </a:custGeom>
            <a:solidFill>
              <a:srgbClr val="FF409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562" name="Google Shape;562;p27"/>
            <p:cNvSpPr/>
            <p:nvPr/>
          </p:nvSpPr>
          <p:spPr>
            <a:xfrm>
              <a:off x="2728277" y="2586844"/>
              <a:ext cx="36831" cy="82417"/>
            </a:xfrm>
            <a:custGeom>
              <a:avLst/>
              <a:gdLst/>
              <a:ahLst/>
              <a:cxnLst/>
              <a:rect l="l" t="t" r="r" b="b"/>
              <a:pathLst>
                <a:path w="368315" h="824169" extrusionOk="0">
                  <a:moveTo>
                    <a:pt x="216364" y="0"/>
                  </a:moveTo>
                  <a:cubicBezTo>
                    <a:pt x="67774" y="142399"/>
                    <a:pt x="-65352" y="408390"/>
                    <a:pt x="34828" y="824169"/>
                  </a:cubicBezTo>
                  <a:cubicBezTo>
                    <a:pt x="124924" y="816780"/>
                    <a:pt x="252671" y="806705"/>
                    <a:pt x="368315" y="795958"/>
                  </a:cubicBezTo>
                  <a:cubicBezTo>
                    <a:pt x="302425" y="500412"/>
                    <a:pt x="252671" y="236437"/>
                    <a:pt x="216364" y="0"/>
                  </a:cubicBezTo>
                  <a:close/>
                </a:path>
              </a:pathLst>
            </a:custGeom>
            <a:solidFill>
              <a:srgbClr val="FF9E4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563" name="Google Shape;563;p27"/>
            <p:cNvSpPr/>
            <p:nvPr/>
          </p:nvSpPr>
          <p:spPr>
            <a:xfrm>
              <a:off x="2741962" y="2378797"/>
              <a:ext cx="101951" cy="369432"/>
            </a:xfrm>
            <a:custGeom>
              <a:avLst/>
              <a:gdLst/>
              <a:ahLst/>
              <a:cxnLst/>
              <a:rect l="l" t="t" r="r" b="b"/>
              <a:pathLst>
                <a:path w="1019507" h="3694319" extrusionOk="0">
                  <a:moveTo>
                    <a:pt x="399145" y="3567369"/>
                  </a:moveTo>
                  <a:cubicBezTo>
                    <a:pt x="-431884" y="379507"/>
                    <a:pt x="251899" y="108815"/>
                    <a:pt x="510083" y="0"/>
                  </a:cubicBezTo>
                  <a:cubicBezTo>
                    <a:pt x="768266" y="407047"/>
                    <a:pt x="1451377" y="1465637"/>
                    <a:pt x="619676" y="3694319"/>
                  </a:cubicBezTo>
                  <a:lnTo>
                    <a:pt x="399145" y="3567369"/>
                  </a:lnTo>
                  <a:close/>
                </a:path>
              </a:pathLst>
            </a:custGeom>
            <a:gradFill>
              <a:gsLst>
                <a:gs pos="0">
                  <a:srgbClr val="FFFFFF">
                    <a:alpha val="49803"/>
                    <a:alpha val="29800"/>
                  </a:srgbClr>
                </a:gs>
                <a:gs pos="100000">
                  <a:srgbClr val="FFFFFF">
                    <a:alpha val="0"/>
                    <a:alpha val="298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564" name="Google Shape;564;p27"/>
            <p:cNvSpPr/>
            <p:nvPr/>
          </p:nvSpPr>
          <p:spPr>
            <a:xfrm>
              <a:off x="2792820" y="2378797"/>
              <a:ext cx="50942" cy="369432"/>
            </a:xfrm>
            <a:custGeom>
              <a:avLst/>
              <a:gdLst/>
              <a:ahLst/>
              <a:cxnLst/>
              <a:rect l="l" t="t" r="r" b="b"/>
              <a:pathLst>
                <a:path w="509424" h="3694319" extrusionOk="0">
                  <a:moveTo>
                    <a:pt x="109593" y="3694319"/>
                  </a:moveTo>
                  <a:cubicBezTo>
                    <a:pt x="941294" y="1465637"/>
                    <a:pt x="258183" y="407047"/>
                    <a:pt x="0" y="0"/>
                  </a:cubicBezTo>
                  <a:lnTo>
                    <a:pt x="0" y="3631180"/>
                  </a:lnTo>
                  <a:lnTo>
                    <a:pt x="109593" y="3694319"/>
                  </a:lnTo>
                  <a:close/>
                </a:path>
              </a:pathLst>
            </a:custGeom>
            <a:gradFill>
              <a:gsLst>
                <a:gs pos="0">
                  <a:srgbClr val="FFFFFF">
                    <a:alpha val="29803"/>
                    <a:alpha val="29800"/>
                  </a:srgbClr>
                </a:gs>
                <a:gs pos="100000">
                  <a:srgbClr val="FFFFFF">
                    <a:alpha val="0"/>
                    <a:alpha val="2980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565" name="Google Shape;565;p27"/>
            <p:cNvSpPr/>
            <p:nvPr/>
          </p:nvSpPr>
          <p:spPr>
            <a:xfrm>
              <a:off x="2766542" y="2437997"/>
              <a:ext cx="51099" cy="76263"/>
            </a:xfrm>
            <a:custGeom>
              <a:avLst/>
              <a:gdLst/>
              <a:ahLst/>
              <a:cxnLst/>
              <a:rect l="l" t="t" r="r" b="b"/>
              <a:pathLst>
                <a:path w="510988" h="762629" extrusionOk="0">
                  <a:moveTo>
                    <a:pt x="510988" y="528752"/>
                  </a:moveTo>
                  <a:cubicBezTo>
                    <a:pt x="510988" y="722871"/>
                    <a:pt x="396688" y="814222"/>
                    <a:pt x="255494" y="732947"/>
                  </a:cubicBezTo>
                  <a:cubicBezTo>
                    <a:pt x="114300" y="651672"/>
                    <a:pt x="0" y="427997"/>
                    <a:pt x="0" y="233878"/>
                  </a:cubicBezTo>
                  <a:cubicBezTo>
                    <a:pt x="0" y="39758"/>
                    <a:pt x="114300" y="-51592"/>
                    <a:pt x="255494" y="29683"/>
                  </a:cubicBezTo>
                  <a:cubicBezTo>
                    <a:pt x="396688" y="110958"/>
                    <a:pt x="510988" y="334632"/>
                    <a:pt x="510988" y="528752"/>
                  </a:cubicBezTo>
                  <a:close/>
                </a:path>
              </a:pathLst>
            </a:custGeom>
            <a:gradFill>
              <a:gsLst>
                <a:gs pos="0">
                  <a:srgbClr val="FF9E44">
                    <a:alpha val="29800"/>
                  </a:srgbClr>
                </a:gs>
                <a:gs pos="100000">
                  <a:srgbClr val="FF4093">
                    <a:alpha val="2980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566" name="Google Shape;566;p27"/>
            <p:cNvSpPr/>
            <p:nvPr/>
          </p:nvSpPr>
          <p:spPr>
            <a:xfrm>
              <a:off x="2631998" y="2761138"/>
              <a:ext cx="294222" cy="283145"/>
            </a:xfrm>
            <a:custGeom>
              <a:avLst/>
              <a:gdLst/>
              <a:ahLst/>
              <a:cxnLst/>
              <a:rect l="l" t="t" r="r" b="b"/>
              <a:pathLst>
                <a:path w="2942216" h="2831453" extrusionOk="0">
                  <a:moveTo>
                    <a:pt x="1809974" y="581624"/>
                  </a:moveTo>
                  <a:cubicBezTo>
                    <a:pt x="1751479" y="486244"/>
                    <a:pt x="1723241" y="365339"/>
                    <a:pt x="1698363" y="259211"/>
                  </a:cubicBezTo>
                  <a:cubicBezTo>
                    <a:pt x="1669452" y="136962"/>
                    <a:pt x="1645248" y="32850"/>
                    <a:pt x="1584736" y="6654"/>
                  </a:cubicBezTo>
                  <a:cubicBezTo>
                    <a:pt x="1515484" y="-23573"/>
                    <a:pt x="1484555" y="53001"/>
                    <a:pt x="1440852" y="159128"/>
                  </a:cubicBezTo>
                  <a:lnTo>
                    <a:pt x="1440852" y="159128"/>
                  </a:lnTo>
                  <a:cubicBezTo>
                    <a:pt x="1415303" y="221596"/>
                    <a:pt x="1385047" y="295482"/>
                    <a:pt x="1340672" y="363323"/>
                  </a:cubicBezTo>
                  <a:cubicBezTo>
                    <a:pt x="1292935" y="312946"/>
                    <a:pt x="1242508" y="271301"/>
                    <a:pt x="1189392" y="241075"/>
                  </a:cubicBezTo>
                  <a:cubicBezTo>
                    <a:pt x="966844" y="112781"/>
                    <a:pt x="781274" y="223611"/>
                    <a:pt x="737571" y="488259"/>
                  </a:cubicBezTo>
                  <a:cubicBezTo>
                    <a:pt x="707315" y="465421"/>
                    <a:pt x="677059" y="444598"/>
                    <a:pt x="646131" y="426463"/>
                  </a:cubicBezTo>
                  <a:cubicBezTo>
                    <a:pt x="289112" y="220924"/>
                    <a:pt x="0" y="454002"/>
                    <a:pt x="0" y="948369"/>
                  </a:cubicBezTo>
                  <a:cubicBezTo>
                    <a:pt x="0" y="1442065"/>
                    <a:pt x="289112" y="2008975"/>
                    <a:pt x="645459" y="2214513"/>
                  </a:cubicBezTo>
                  <a:cubicBezTo>
                    <a:pt x="991721" y="2414007"/>
                    <a:pt x="1274781" y="2199736"/>
                    <a:pt x="1290918" y="1735595"/>
                  </a:cubicBezTo>
                  <a:cubicBezTo>
                    <a:pt x="1356136" y="1856500"/>
                    <a:pt x="1442869" y="1957926"/>
                    <a:pt x="1539016" y="2013005"/>
                  </a:cubicBezTo>
                  <a:cubicBezTo>
                    <a:pt x="1563893" y="2027110"/>
                    <a:pt x="1588098" y="2037858"/>
                    <a:pt x="1610958" y="2044575"/>
                  </a:cubicBezTo>
                  <a:cubicBezTo>
                    <a:pt x="1749462" y="2348852"/>
                    <a:pt x="1955875" y="2610813"/>
                    <a:pt x="2186492" y="2743808"/>
                  </a:cubicBezTo>
                  <a:cubicBezTo>
                    <a:pt x="2603351" y="2984275"/>
                    <a:pt x="2941544" y="2712911"/>
                    <a:pt x="2942216" y="2137940"/>
                  </a:cubicBezTo>
                  <a:cubicBezTo>
                    <a:pt x="2942216" y="1562970"/>
                    <a:pt x="2604023" y="901351"/>
                    <a:pt x="2187164" y="660884"/>
                  </a:cubicBezTo>
                  <a:cubicBezTo>
                    <a:pt x="2049332" y="581624"/>
                    <a:pt x="1920912" y="557443"/>
                    <a:pt x="1809974" y="581624"/>
                  </a:cubicBezTo>
                  <a:close/>
                </a:path>
              </a:pathLst>
            </a:custGeom>
            <a:gradFill>
              <a:gsLst>
                <a:gs pos="0">
                  <a:srgbClr val="FFFFFF">
                    <a:alpha val="19607"/>
                    <a:alpha val="29800"/>
                  </a:srgbClr>
                </a:gs>
                <a:gs pos="64000">
                  <a:srgbClr val="FFFFFF">
                    <a:alpha val="0"/>
                    <a:alpha val="29800"/>
                  </a:srgbClr>
                </a:gs>
                <a:gs pos="100000">
                  <a:srgbClr val="FFFFFF">
                    <a:alpha val="0"/>
                    <a:alpha val="29800"/>
                  </a:srgbClr>
                </a:gs>
              </a:gsLst>
              <a:lin ang="59999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567" name="Google Shape;567;p27"/>
            <p:cNvSpPr/>
            <p:nvPr/>
          </p:nvSpPr>
          <p:spPr>
            <a:xfrm>
              <a:off x="2879432" y="2599839"/>
              <a:ext cx="182073" cy="199762"/>
            </a:xfrm>
            <a:custGeom>
              <a:avLst/>
              <a:gdLst/>
              <a:ahLst/>
              <a:cxnLst/>
              <a:rect l="l" t="t" r="r" b="b"/>
              <a:pathLst>
                <a:path w="1820731" h="1997618" extrusionOk="0">
                  <a:moveTo>
                    <a:pt x="0" y="0"/>
                  </a:moveTo>
                  <a:lnTo>
                    <a:pt x="1820059" y="1049858"/>
                  </a:lnTo>
                  <a:lnTo>
                    <a:pt x="1820732" y="1997619"/>
                  </a:lnTo>
                  <a:lnTo>
                    <a:pt x="161365" y="1040454"/>
                  </a:lnTo>
                  <a:lnTo>
                    <a:pt x="673" y="1092847"/>
                  </a:lnTo>
                  <a:lnTo>
                    <a:pt x="0" y="0"/>
                  </a:lnTo>
                  <a:close/>
                </a:path>
              </a:pathLst>
            </a:custGeom>
            <a:gradFill>
              <a:gsLst>
                <a:gs pos="0">
                  <a:srgbClr val="FFFFFF">
                    <a:alpha val="29803"/>
                    <a:alpha val="29800"/>
                  </a:srgbClr>
                </a:gs>
                <a:gs pos="100000">
                  <a:srgbClr val="FFFFFF">
                    <a:alpha val="0"/>
                    <a:alpha val="2980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568" name="Google Shape;568;p27"/>
            <p:cNvSpPr/>
            <p:nvPr/>
          </p:nvSpPr>
          <p:spPr>
            <a:xfrm>
              <a:off x="3008144" y="2695490"/>
              <a:ext cx="68714" cy="65356"/>
            </a:xfrm>
            <a:custGeom>
              <a:avLst/>
              <a:gdLst/>
              <a:ahLst/>
              <a:cxnLst/>
              <a:rect l="l" t="t" r="r" b="b"/>
              <a:pathLst>
                <a:path w="687144" h="653558" extrusionOk="0">
                  <a:moveTo>
                    <a:pt x="0" y="257259"/>
                  </a:moveTo>
                  <a:lnTo>
                    <a:pt x="0" y="0"/>
                  </a:lnTo>
                  <a:lnTo>
                    <a:pt x="687145" y="396300"/>
                  </a:lnTo>
                  <a:lnTo>
                    <a:pt x="687145" y="653559"/>
                  </a:lnTo>
                  <a:lnTo>
                    <a:pt x="0" y="257259"/>
                  </a:lnTo>
                  <a:close/>
                </a:path>
              </a:pathLst>
            </a:custGeom>
            <a:solidFill>
              <a:srgbClr val="FF409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569" name="Google Shape;569;p27"/>
            <p:cNvSpPr/>
            <p:nvPr/>
          </p:nvSpPr>
          <p:spPr>
            <a:xfrm>
              <a:off x="2926090" y="2649741"/>
              <a:ext cx="39871" cy="31301"/>
            </a:xfrm>
            <a:custGeom>
              <a:avLst/>
              <a:gdLst/>
              <a:ahLst/>
              <a:cxnLst/>
              <a:rect l="l" t="t" r="r" b="b"/>
              <a:pathLst>
                <a:path w="398705" h="313009" extrusionOk="0">
                  <a:moveTo>
                    <a:pt x="0" y="0"/>
                  </a:moveTo>
                  <a:lnTo>
                    <a:pt x="398705" y="229719"/>
                  </a:lnTo>
                  <a:lnTo>
                    <a:pt x="398705" y="313009"/>
                  </a:lnTo>
                  <a:lnTo>
                    <a:pt x="0" y="83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570" name="Google Shape;570;p27"/>
            <p:cNvSpPr/>
            <p:nvPr/>
          </p:nvSpPr>
          <p:spPr>
            <a:xfrm>
              <a:off x="2926157" y="2666352"/>
              <a:ext cx="71942" cy="49840"/>
            </a:xfrm>
            <a:custGeom>
              <a:avLst/>
              <a:gdLst/>
              <a:ahLst/>
              <a:cxnLst/>
              <a:rect l="l" t="t" r="r" b="b"/>
              <a:pathLst>
                <a:path w="719417" h="498397" extrusionOk="0">
                  <a:moveTo>
                    <a:pt x="0" y="0"/>
                  </a:moveTo>
                  <a:lnTo>
                    <a:pt x="719418" y="415107"/>
                  </a:lnTo>
                  <a:lnTo>
                    <a:pt x="719418" y="498397"/>
                  </a:lnTo>
                  <a:lnTo>
                    <a:pt x="0" y="83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571" name="Google Shape;571;p27"/>
            <p:cNvSpPr/>
            <p:nvPr/>
          </p:nvSpPr>
          <p:spPr>
            <a:xfrm>
              <a:off x="2926157" y="2682964"/>
              <a:ext cx="93121" cy="62065"/>
            </a:xfrm>
            <a:custGeom>
              <a:avLst/>
              <a:gdLst/>
              <a:ahLst/>
              <a:cxnLst/>
              <a:rect l="l" t="t" r="r" b="b"/>
              <a:pathLst>
                <a:path w="931208" h="620645" extrusionOk="0">
                  <a:moveTo>
                    <a:pt x="0" y="0"/>
                  </a:moveTo>
                  <a:lnTo>
                    <a:pt x="931209" y="537356"/>
                  </a:lnTo>
                  <a:lnTo>
                    <a:pt x="931209" y="620646"/>
                  </a:lnTo>
                  <a:lnTo>
                    <a:pt x="0" y="83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572" name="Google Shape;572;p27"/>
            <p:cNvSpPr/>
            <p:nvPr/>
          </p:nvSpPr>
          <p:spPr>
            <a:xfrm>
              <a:off x="2895655" y="2631527"/>
              <a:ext cx="20708" cy="30686"/>
            </a:xfrm>
            <a:custGeom>
              <a:avLst/>
              <a:gdLst/>
              <a:ahLst/>
              <a:cxnLst/>
              <a:rect l="l" t="t" r="r" b="b"/>
              <a:pathLst>
                <a:path w="207084" h="306860" extrusionOk="0">
                  <a:moveTo>
                    <a:pt x="207085" y="212875"/>
                  </a:moveTo>
                  <a:cubicBezTo>
                    <a:pt x="207085" y="290792"/>
                    <a:pt x="160693" y="327735"/>
                    <a:pt x="103543" y="294822"/>
                  </a:cubicBezTo>
                  <a:cubicBezTo>
                    <a:pt x="46393" y="261909"/>
                    <a:pt x="0" y="171902"/>
                    <a:pt x="0" y="93985"/>
                  </a:cubicBezTo>
                  <a:cubicBezTo>
                    <a:pt x="0" y="16069"/>
                    <a:pt x="46393" y="-20874"/>
                    <a:pt x="103543" y="12039"/>
                  </a:cubicBezTo>
                  <a:cubicBezTo>
                    <a:pt x="161365" y="44952"/>
                    <a:pt x="207085" y="134959"/>
                    <a:pt x="207085" y="212875"/>
                  </a:cubicBezTo>
                  <a:close/>
                </a:path>
              </a:pathLst>
            </a:custGeom>
            <a:solidFill>
              <a:srgbClr val="FF409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573" name="Google Shape;573;p27"/>
            <p:cNvSpPr/>
            <p:nvPr/>
          </p:nvSpPr>
          <p:spPr>
            <a:xfrm>
              <a:off x="2541431" y="2361717"/>
              <a:ext cx="182073" cy="214203"/>
            </a:xfrm>
            <a:custGeom>
              <a:avLst/>
              <a:gdLst/>
              <a:ahLst/>
              <a:cxnLst/>
              <a:rect l="l" t="t" r="r" b="b"/>
              <a:pathLst>
                <a:path w="1820731" h="2142033" extrusionOk="0">
                  <a:moveTo>
                    <a:pt x="1820059" y="1049187"/>
                  </a:moveTo>
                  <a:lnTo>
                    <a:pt x="0" y="0"/>
                  </a:lnTo>
                  <a:lnTo>
                    <a:pt x="672" y="947761"/>
                  </a:lnTo>
                  <a:lnTo>
                    <a:pt x="1660039" y="1904254"/>
                  </a:lnTo>
                  <a:lnTo>
                    <a:pt x="1820732" y="2142034"/>
                  </a:lnTo>
                  <a:lnTo>
                    <a:pt x="1820059" y="1049187"/>
                  </a:lnTo>
                  <a:close/>
                </a:path>
              </a:pathLst>
            </a:custGeom>
            <a:gradFill>
              <a:gsLst>
                <a:gs pos="0">
                  <a:srgbClr val="FFFFFF">
                    <a:alpha val="29803"/>
                    <a:alpha val="29800"/>
                  </a:srgbClr>
                </a:gs>
                <a:gs pos="100000">
                  <a:srgbClr val="FFFFFF">
                    <a:alpha val="0"/>
                    <a:alpha val="2980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574" name="Google Shape;574;p27"/>
            <p:cNvSpPr/>
            <p:nvPr/>
          </p:nvSpPr>
          <p:spPr>
            <a:xfrm>
              <a:off x="2522057" y="2372903"/>
              <a:ext cx="68714" cy="65356"/>
            </a:xfrm>
            <a:custGeom>
              <a:avLst/>
              <a:gdLst/>
              <a:ahLst/>
              <a:cxnLst/>
              <a:rect l="l" t="t" r="r" b="b"/>
              <a:pathLst>
                <a:path w="687144" h="653558" extrusionOk="0">
                  <a:moveTo>
                    <a:pt x="0" y="257259"/>
                  </a:moveTo>
                  <a:lnTo>
                    <a:pt x="0" y="0"/>
                  </a:lnTo>
                  <a:lnTo>
                    <a:pt x="687145" y="396300"/>
                  </a:lnTo>
                  <a:lnTo>
                    <a:pt x="687145" y="653559"/>
                  </a:lnTo>
                  <a:lnTo>
                    <a:pt x="0" y="257259"/>
                  </a:lnTo>
                  <a:close/>
                </a:path>
              </a:pathLst>
            </a:custGeom>
            <a:solidFill>
              <a:srgbClr val="FF9E4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575" name="Google Shape;575;p27"/>
            <p:cNvSpPr/>
            <p:nvPr/>
          </p:nvSpPr>
          <p:spPr>
            <a:xfrm>
              <a:off x="2636490" y="2439550"/>
              <a:ext cx="39871" cy="31301"/>
            </a:xfrm>
            <a:custGeom>
              <a:avLst/>
              <a:gdLst/>
              <a:ahLst/>
              <a:cxnLst/>
              <a:rect l="l" t="t" r="r" b="b"/>
              <a:pathLst>
                <a:path w="398705" h="313009" extrusionOk="0">
                  <a:moveTo>
                    <a:pt x="398705" y="229720"/>
                  </a:moveTo>
                  <a:lnTo>
                    <a:pt x="0" y="0"/>
                  </a:lnTo>
                  <a:lnTo>
                    <a:pt x="0" y="83290"/>
                  </a:lnTo>
                  <a:lnTo>
                    <a:pt x="398705" y="313010"/>
                  </a:lnTo>
                  <a:lnTo>
                    <a:pt x="398705" y="22972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576" name="Google Shape;576;p27"/>
            <p:cNvSpPr/>
            <p:nvPr/>
          </p:nvSpPr>
          <p:spPr>
            <a:xfrm>
              <a:off x="2599619" y="2434862"/>
              <a:ext cx="76850" cy="52661"/>
            </a:xfrm>
            <a:custGeom>
              <a:avLst/>
              <a:gdLst/>
              <a:ahLst/>
              <a:cxnLst/>
              <a:rect l="l" t="t" r="r" b="b"/>
              <a:pathLst>
                <a:path w="768499" h="526608" extrusionOk="0">
                  <a:moveTo>
                    <a:pt x="768499" y="443318"/>
                  </a:moveTo>
                  <a:lnTo>
                    <a:pt x="0" y="0"/>
                  </a:lnTo>
                  <a:lnTo>
                    <a:pt x="0" y="83290"/>
                  </a:lnTo>
                  <a:lnTo>
                    <a:pt x="768499" y="526608"/>
                  </a:lnTo>
                  <a:lnTo>
                    <a:pt x="768499" y="443318"/>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577" name="Google Shape;577;p27"/>
            <p:cNvSpPr/>
            <p:nvPr/>
          </p:nvSpPr>
          <p:spPr>
            <a:xfrm>
              <a:off x="2583396" y="2442096"/>
              <a:ext cx="93121" cy="62065"/>
            </a:xfrm>
            <a:custGeom>
              <a:avLst/>
              <a:gdLst/>
              <a:ahLst/>
              <a:cxnLst/>
              <a:rect l="l" t="t" r="r" b="b"/>
              <a:pathLst>
                <a:path w="931208" h="620645" extrusionOk="0">
                  <a:moveTo>
                    <a:pt x="931209" y="537356"/>
                  </a:moveTo>
                  <a:lnTo>
                    <a:pt x="0" y="0"/>
                  </a:lnTo>
                  <a:lnTo>
                    <a:pt x="0" y="83290"/>
                  </a:lnTo>
                  <a:lnTo>
                    <a:pt x="931209" y="620646"/>
                  </a:lnTo>
                  <a:lnTo>
                    <a:pt x="931209" y="537356"/>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578" name="Google Shape;578;p27"/>
            <p:cNvSpPr/>
            <p:nvPr/>
          </p:nvSpPr>
          <p:spPr>
            <a:xfrm>
              <a:off x="2686030" y="2467381"/>
              <a:ext cx="20708" cy="30658"/>
            </a:xfrm>
            <a:custGeom>
              <a:avLst/>
              <a:gdLst/>
              <a:ahLst/>
              <a:cxnLst/>
              <a:rect l="l" t="t" r="r" b="b"/>
              <a:pathLst>
                <a:path w="207084" h="306577" extrusionOk="0">
                  <a:moveTo>
                    <a:pt x="0" y="93703"/>
                  </a:moveTo>
                  <a:cubicBezTo>
                    <a:pt x="0" y="171619"/>
                    <a:pt x="46392" y="261626"/>
                    <a:pt x="103542" y="294539"/>
                  </a:cubicBezTo>
                  <a:cubicBezTo>
                    <a:pt x="160692" y="327452"/>
                    <a:pt x="207085" y="290509"/>
                    <a:pt x="207085" y="212593"/>
                  </a:cubicBezTo>
                  <a:cubicBezTo>
                    <a:pt x="207085" y="134676"/>
                    <a:pt x="160692" y="44669"/>
                    <a:pt x="103542" y="11756"/>
                  </a:cubicBezTo>
                  <a:cubicBezTo>
                    <a:pt x="46392" y="-20485"/>
                    <a:pt x="0" y="15786"/>
                    <a:pt x="0" y="93703"/>
                  </a:cubicBezTo>
                  <a:close/>
                </a:path>
              </a:pathLst>
            </a:custGeom>
            <a:solidFill>
              <a:srgbClr val="FF9E4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579" name="Google Shape;579;p27"/>
            <p:cNvSpPr/>
            <p:nvPr/>
          </p:nvSpPr>
          <p:spPr>
            <a:xfrm>
              <a:off x="2590368" y="2504724"/>
              <a:ext cx="108719" cy="119226"/>
            </a:xfrm>
            <a:custGeom>
              <a:avLst/>
              <a:gdLst/>
              <a:ahLst/>
              <a:cxnLst/>
              <a:rect l="l" t="t" r="r" b="b"/>
              <a:pathLst>
                <a:path w="1087194" h="1192257" extrusionOk="0">
                  <a:moveTo>
                    <a:pt x="1087195" y="626691"/>
                  </a:moveTo>
                  <a:lnTo>
                    <a:pt x="0" y="0"/>
                  </a:lnTo>
                  <a:lnTo>
                    <a:pt x="0" y="565567"/>
                  </a:lnTo>
                  <a:lnTo>
                    <a:pt x="1087195" y="1192258"/>
                  </a:lnTo>
                  <a:lnTo>
                    <a:pt x="1087195" y="626691"/>
                  </a:lnTo>
                  <a:close/>
                </a:path>
              </a:pathLst>
            </a:custGeom>
            <a:gradFill>
              <a:gsLst>
                <a:gs pos="0">
                  <a:srgbClr val="FFFFFF">
                    <a:alpha val="29803"/>
                    <a:alpha val="29800"/>
                  </a:srgbClr>
                </a:gs>
                <a:gs pos="100000">
                  <a:srgbClr val="FFFFFF">
                    <a:alpha val="0"/>
                    <a:alpha val="2980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580" name="Google Shape;580;p27"/>
            <p:cNvSpPr/>
            <p:nvPr/>
          </p:nvSpPr>
          <p:spPr>
            <a:xfrm>
              <a:off x="2618121" y="2534263"/>
              <a:ext cx="37248" cy="28278"/>
            </a:xfrm>
            <a:custGeom>
              <a:avLst/>
              <a:gdLst/>
              <a:ahLst/>
              <a:cxnLst/>
              <a:rect l="l" t="t" r="r" b="b"/>
              <a:pathLst>
                <a:path w="372483" h="282783" extrusionOk="0">
                  <a:moveTo>
                    <a:pt x="0" y="0"/>
                  </a:moveTo>
                  <a:lnTo>
                    <a:pt x="372483" y="214942"/>
                  </a:lnTo>
                  <a:lnTo>
                    <a:pt x="372483" y="282783"/>
                  </a:lnTo>
                  <a:lnTo>
                    <a:pt x="0" y="67841"/>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581" name="Google Shape;581;p27"/>
            <p:cNvSpPr/>
            <p:nvPr/>
          </p:nvSpPr>
          <p:spPr>
            <a:xfrm>
              <a:off x="2618121" y="2547861"/>
              <a:ext cx="69656" cy="47019"/>
            </a:xfrm>
            <a:custGeom>
              <a:avLst/>
              <a:gdLst/>
              <a:ahLst/>
              <a:cxnLst/>
              <a:rect l="l" t="t" r="r" b="b"/>
              <a:pathLst>
                <a:path w="696557" h="470186" extrusionOk="0">
                  <a:moveTo>
                    <a:pt x="0" y="0"/>
                  </a:moveTo>
                  <a:lnTo>
                    <a:pt x="696558" y="401673"/>
                  </a:lnTo>
                  <a:lnTo>
                    <a:pt x="696558" y="470186"/>
                  </a:lnTo>
                  <a:lnTo>
                    <a:pt x="0" y="6851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582" name="Google Shape;582;p27"/>
            <p:cNvSpPr/>
            <p:nvPr/>
          </p:nvSpPr>
          <p:spPr>
            <a:xfrm>
              <a:off x="2600088" y="2523577"/>
              <a:ext cx="12371" cy="18342"/>
            </a:xfrm>
            <a:custGeom>
              <a:avLst/>
              <a:gdLst/>
              <a:ahLst/>
              <a:cxnLst/>
              <a:rect l="l" t="t" r="r" b="b"/>
              <a:pathLst>
                <a:path w="123712" h="183417" extrusionOk="0">
                  <a:moveTo>
                    <a:pt x="123713" y="127308"/>
                  </a:moveTo>
                  <a:cubicBezTo>
                    <a:pt x="123713" y="173655"/>
                    <a:pt x="96146" y="195821"/>
                    <a:pt x="61856" y="176342"/>
                  </a:cubicBezTo>
                  <a:cubicBezTo>
                    <a:pt x="27566" y="156863"/>
                    <a:pt x="0" y="103127"/>
                    <a:pt x="0" y="56109"/>
                  </a:cubicBezTo>
                  <a:cubicBezTo>
                    <a:pt x="0" y="9762"/>
                    <a:pt x="27566" y="-12404"/>
                    <a:pt x="61856" y="7075"/>
                  </a:cubicBezTo>
                  <a:cubicBezTo>
                    <a:pt x="95474" y="27226"/>
                    <a:pt x="123713" y="80961"/>
                    <a:pt x="123713" y="127308"/>
                  </a:cubicBezTo>
                  <a:close/>
                </a:path>
              </a:pathLst>
            </a:custGeom>
            <a:solidFill>
              <a:srgbClr val="FF9E4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583" name="Google Shape;583;p27"/>
            <p:cNvSpPr/>
            <p:nvPr/>
          </p:nvSpPr>
          <p:spPr>
            <a:xfrm>
              <a:off x="2912281" y="2547325"/>
              <a:ext cx="108719" cy="119293"/>
            </a:xfrm>
            <a:custGeom>
              <a:avLst/>
              <a:gdLst/>
              <a:ahLst/>
              <a:cxnLst/>
              <a:rect l="l" t="t" r="r" b="b"/>
              <a:pathLst>
                <a:path w="1087194" h="1192929" extrusionOk="0">
                  <a:moveTo>
                    <a:pt x="1087195" y="626691"/>
                  </a:moveTo>
                  <a:lnTo>
                    <a:pt x="0" y="0"/>
                  </a:lnTo>
                  <a:lnTo>
                    <a:pt x="0" y="565567"/>
                  </a:lnTo>
                  <a:lnTo>
                    <a:pt x="1087195" y="1192929"/>
                  </a:lnTo>
                  <a:lnTo>
                    <a:pt x="1087195" y="626691"/>
                  </a:lnTo>
                  <a:close/>
                </a:path>
              </a:pathLst>
            </a:custGeom>
            <a:gradFill>
              <a:gsLst>
                <a:gs pos="0">
                  <a:srgbClr val="FFFFFF">
                    <a:alpha val="29803"/>
                    <a:alpha val="29800"/>
                  </a:srgbClr>
                </a:gs>
                <a:gs pos="100000">
                  <a:srgbClr val="FFFFFF">
                    <a:alpha val="0"/>
                    <a:alpha val="2980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584" name="Google Shape;584;p27"/>
            <p:cNvSpPr/>
            <p:nvPr/>
          </p:nvSpPr>
          <p:spPr>
            <a:xfrm>
              <a:off x="2940034" y="2576931"/>
              <a:ext cx="37248" cy="28278"/>
            </a:xfrm>
            <a:custGeom>
              <a:avLst/>
              <a:gdLst/>
              <a:ahLst/>
              <a:cxnLst/>
              <a:rect l="l" t="t" r="r" b="b"/>
              <a:pathLst>
                <a:path w="372483" h="282783" extrusionOk="0">
                  <a:moveTo>
                    <a:pt x="0" y="0"/>
                  </a:moveTo>
                  <a:lnTo>
                    <a:pt x="372483" y="214942"/>
                  </a:lnTo>
                  <a:lnTo>
                    <a:pt x="372483" y="282783"/>
                  </a:lnTo>
                  <a:lnTo>
                    <a:pt x="0" y="67841"/>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585" name="Google Shape;585;p27"/>
            <p:cNvSpPr/>
            <p:nvPr/>
          </p:nvSpPr>
          <p:spPr>
            <a:xfrm>
              <a:off x="2940101" y="2590528"/>
              <a:ext cx="69656" cy="47019"/>
            </a:xfrm>
            <a:custGeom>
              <a:avLst/>
              <a:gdLst/>
              <a:ahLst/>
              <a:cxnLst/>
              <a:rect l="l" t="t" r="r" b="b"/>
              <a:pathLst>
                <a:path w="696557" h="470186" extrusionOk="0">
                  <a:moveTo>
                    <a:pt x="0" y="0"/>
                  </a:moveTo>
                  <a:lnTo>
                    <a:pt x="696558" y="401673"/>
                  </a:lnTo>
                  <a:lnTo>
                    <a:pt x="696558" y="470186"/>
                  </a:lnTo>
                  <a:lnTo>
                    <a:pt x="0" y="6851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586" name="Google Shape;586;p27"/>
            <p:cNvSpPr/>
            <p:nvPr/>
          </p:nvSpPr>
          <p:spPr>
            <a:xfrm>
              <a:off x="2922001" y="2566245"/>
              <a:ext cx="12371" cy="18342"/>
            </a:xfrm>
            <a:custGeom>
              <a:avLst/>
              <a:gdLst/>
              <a:ahLst/>
              <a:cxnLst/>
              <a:rect l="l" t="t" r="r" b="b"/>
              <a:pathLst>
                <a:path w="123713" h="183417" extrusionOk="0">
                  <a:moveTo>
                    <a:pt x="123713" y="127308"/>
                  </a:moveTo>
                  <a:cubicBezTo>
                    <a:pt x="123713" y="173655"/>
                    <a:pt x="96146" y="195821"/>
                    <a:pt x="61857" y="176342"/>
                  </a:cubicBezTo>
                  <a:cubicBezTo>
                    <a:pt x="27567" y="156863"/>
                    <a:pt x="0" y="103127"/>
                    <a:pt x="0" y="56109"/>
                  </a:cubicBezTo>
                  <a:cubicBezTo>
                    <a:pt x="0" y="9762"/>
                    <a:pt x="27567" y="-12404"/>
                    <a:pt x="61857" y="7075"/>
                  </a:cubicBezTo>
                  <a:cubicBezTo>
                    <a:pt x="96146" y="27226"/>
                    <a:pt x="123713" y="80961"/>
                    <a:pt x="123713" y="127308"/>
                  </a:cubicBezTo>
                  <a:close/>
                </a:path>
              </a:pathLst>
            </a:custGeom>
            <a:solidFill>
              <a:srgbClr val="FF409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grpSp>
      <p:sp>
        <p:nvSpPr>
          <p:cNvPr id="587" name="Google Shape;587;p27"/>
          <p:cNvSpPr txBox="1"/>
          <p:nvPr/>
        </p:nvSpPr>
        <p:spPr>
          <a:xfrm>
            <a:off x="1550300" y="2001300"/>
            <a:ext cx="70347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6000">
                <a:solidFill>
                  <a:srgbClr val="EFEFEF"/>
                </a:solidFill>
                <a:latin typeface="Lato"/>
                <a:ea typeface="Lato"/>
                <a:cs typeface="Lato"/>
                <a:sym typeface="Lato"/>
              </a:rPr>
              <a:t>ANY QUESTIONS?</a:t>
            </a:r>
            <a:endParaRPr sz="6000">
              <a:solidFill>
                <a:srgbClr val="EFEFEF"/>
              </a:solidFill>
              <a:latin typeface="Lato"/>
              <a:ea typeface="Lato"/>
              <a:cs typeface="Lato"/>
              <a:sym typeface="Lato"/>
            </a:endParaRPr>
          </a:p>
        </p:txBody>
      </p:sp>
      <p:sp>
        <p:nvSpPr>
          <p:cNvPr id="588" name="Google Shape;588;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16</a:t>
            </a:fld>
            <a:endParaRPr/>
          </a:p>
        </p:txBody>
      </p:sp>
    </p:spTree>
  </p:cSld>
  <p:clrMapOvr>
    <a:masterClrMapping/>
  </p:clrMapOvr>
  <p:transition>
    <p:randomBar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28"/>
          <p:cNvSpPr txBox="1">
            <a:spLocks noGrp="1"/>
          </p:cNvSpPr>
          <p:nvPr>
            <p:ph type="title"/>
          </p:nvPr>
        </p:nvSpPr>
        <p:spPr>
          <a:xfrm>
            <a:off x="823849" y="1284675"/>
            <a:ext cx="6139659" cy="1300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solidFill>
                  <a:srgbClr val="FF9E44"/>
                </a:solidFill>
              </a:rPr>
              <a:t>Thank </a:t>
            </a:r>
            <a:r>
              <a:rPr lang="en-GB" dirty="0" smtClean="0">
                <a:solidFill>
                  <a:srgbClr val="FF9E44"/>
                </a:solidFill>
              </a:rPr>
              <a:t>You </a:t>
            </a:r>
            <a:endParaRPr>
              <a:solidFill>
                <a:schemeClr val="bg1"/>
              </a:solidFill>
            </a:endParaRPr>
          </a:p>
        </p:txBody>
      </p:sp>
      <p:sp>
        <p:nvSpPr>
          <p:cNvPr id="594" name="Google Shape;594;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17</a:t>
            </a:fld>
            <a:endParaRPr/>
          </a:p>
        </p:txBody>
      </p:sp>
      <p:sp>
        <p:nvSpPr>
          <p:cNvPr id="595" name="Google Shape;595;p28"/>
          <p:cNvSpPr txBox="1">
            <a:spLocks noGrp="1"/>
          </p:cNvSpPr>
          <p:nvPr>
            <p:ph type="subTitle" idx="4294967295"/>
          </p:nvPr>
        </p:nvSpPr>
        <p:spPr>
          <a:xfrm>
            <a:off x="7463475" y="4538000"/>
            <a:ext cx="3470700" cy="5061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1200"/>
              </a:spcAft>
              <a:buNone/>
            </a:pPr>
            <a:r>
              <a:rPr lang="en-GB">
                <a:latin typeface="Advent Pro"/>
                <a:ea typeface="Advent Pro"/>
                <a:cs typeface="Advent Pro"/>
                <a:sym typeface="Advent Pro"/>
              </a:rPr>
              <a:t>MADHAV SHAH</a:t>
            </a:r>
            <a:endParaRPr>
              <a:latin typeface="Advent Pro"/>
              <a:ea typeface="Advent Pro"/>
              <a:cs typeface="Advent Pro"/>
              <a:sym typeface="Advent Pro"/>
            </a:endParaRPr>
          </a:p>
        </p:txBody>
      </p:sp>
      <p:pic>
        <p:nvPicPr>
          <p:cNvPr id="596" name="Google Shape;596;p28"/>
          <p:cNvPicPr preferRelativeResize="0"/>
          <p:nvPr/>
        </p:nvPicPr>
        <p:blipFill>
          <a:blip r:embed="rId3">
            <a:alphaModFix/>
          </a:blip>
          <a:stretch>
            <a:fillRect/>
          </a:stretch>
        </p:blipFill>
        <p:spPr>
          <a:xfrm>
            <a:off x="7463475" y="3328400"/>
            <a:ext cx="1190700" cy="1209600"/>
          </a:xfrm>
          <a:prstGeom prst="ellipse">
            <a:avLst/>
          </a:prstGeom>
          <a:noFill/>
          <a:ln>
            <a:noFill/>
          </a:ln>
        </p:spPr>
      </p:pic>
      <p:sp>
        <p:nvSpPr>
          <p:cNvPr id="597" name="Google Shape;597;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17</a:t>
            </a:fld>
            <a:endParaRPr/>
          </a:p>
        </p:txBody>
      </p:sp>
    </p:spTree>
  </p:cSld>
  <p:clrMapOvr>
    <a:masterClrMapping/>
  </p:clrMapOvr>
  <p:transition>
    <p:randomBa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4"/>
          <p:cNvSpPr txBox="1"/>
          <p:nvPr/>
        </p:nvSpPr>
        <p:spPr>
          <a:xfrm>
            <a:off x="751425" y="472300"/>
            <a:ext cx="5307000" cy="396300"/>
          </a:xfrm>
          <a:prstGeom prst="rect">
            <a:avLst/>
          </a:prstGeom>
          <a:noFill/>
          <a:ln>
            <a:noFill/>
          </a:ln>
        </p:spPr>
        <p:txBody>
          <a:bodyPr spcFirstLastPara="1" wrap="square" lIns="0" tIns="0" rIns="0" bIns="0" anchor="b" anchorCtr="0">
            <a:noAutofit/>
          </a:bodyPr>
          <a:lstStyle/>
          <a:p>
            <a:pPr marL="457200" lvl="0" indent="0" algn="l" rtl="0">
              <a:lnSpc>
                <a:spcPct val="90000"/>
              </a:lnSpc>
              <a:spcBef>
                <a:spcPts val="0"/>
              </a:spcBef>
              <a:spcAft>
                <a:spcPts val="0"/>
              </a:spcAft>
              <a:buNone/>
            </a:pPr>
            <a:r>
              <a:rPr lang="en-GB" sz="2900" b="1" dirty="0">
                <a:solidFill>
                  <a:srgbClr val="FF9E44"/>
                </a:solidFill>
                <a:latin typeface="Algerian"/>
                <a:ea typeface="Algerian"/>
                <a:cs typeface="Algerian"/>
                <a:sym typeface="Algerian"/>
              </a:rPr>
              <a:t>Roadmap</a:t>
            </a:r>
            <a:endParaRPr sz="2900" b="1">
              <a:solidFill>
                <a:srgbClr val="FF9E44"/>
              </a:solidFill>
              <a:latin typeface="Algerian"/>
              <a:ea typeface="Algerian"/>
              <a:cs typeface="Algerian"/>
              <a:sym typeface="Algerian"/>
            </a:endParaRPr>
          </a:p>
        </p:txBody>
      </p:sp>
      <p:sp>
        <p:nvSpPr>
          <p:cNvPr id="143" name="Google Shape;143;p14"/>
          <p:cNvSpPr txBox="1"/>
          <p:nvPr/>
        </p:nvSpPr>
        <p:spPr>
          <a:xfrm>
            <a:off x="8693400" y="4749850"/>
            <a:ext cx="450600" cy="3471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endParaRPr sz="1300">
              <a:solidFill>
                <a:srgbClr val="FF4093"/>
              </a:solidFill>
              <a:latin typeface="Barlow Light"/>
              <a:ea typeface="Barlow Light"/>
              <a:cs typeface="Barlow Light"/>
              <a:sym typeface="Barlow Light"/>
            </a:endParaRPr>
          </a:p>
        </p:txBody>
      </p:sp>
      <p:sp>
        <p:nvSpPr>
          <p:cNvPr id="144" name="Google Shape;144;p14"/>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rgbClr val="8870A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14"/>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rgbClr val="FFFFFF"/>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E0918"/>
              </a:solidFill>
              <a:latin typeface="Calibri"/>
              <a:ea typeface="Calibri"/>
              <a:cs typeface="Calibri"/>
              <a:sym typeface="Calibri"/>
            </a:endParaRPr>
          </a:p>
        </p:txBody>
      </p:sp>
      <p:grpSp>
        <p:nvGrpSpPr>
          <p:cNvPr id="146" name="Google Shape;146;p14"/>
          <p:cNvGrpSpPr/>
          <p:nvPr/>
        </p:nvGrpSpPr>
        <p:grpSpPr>
          <a:xfrm>
            <a:off x="1786339" y="1703401"/>
            <a:ext cx="473400" cy="473400"/>
            <a:chOff x="1786339" y="1703401"/>
            <a:chExt cx="473400" cy="473400"/>
          </a:xfrm>
        </p:grpSpPr>
        <p:sp>
          <p:nvSpPr>
            <p:cNvPr id="147" name="Google Shape;147;p14"/>
            <p:cNvSpPr/>
            <p:nvPr/>
          </p:nvSpPr>
          <p:spPr>
            <a:xfrm rot="8100000">
              <a:off x="1855667" y="1772729"/>
              <a:ext cx="334744" cy="334744"/>
            </a:xfrm>
            <a:prstGeom prst="teardrop">
              <a:avLst>
                <a:gd name="adj" fmla="val 100000"/>
              </a:avLst>
            </a:prstGeom>
            <a:solidFill>
              <a:srgbClr val="FF9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4"/>
            <p:cNvSpPr/>
            <p:nvPr/>
          </p:nvSpPr>
          <p:spPr>
            <a:xfrm>
              <a:off x="1957702" y="1866499"/>
              <a:ext cx="134100" cy="134100"/>
            </a:xfrm>
            <a:prstGeom prst="ellipse">
              <a:avLst/>
            </a:prstGeom>
            <a:solidFill>
              <a:srgbClr val="FFFFFF">
                <a:alpha val="29800"/>
              </a:srgbClr>
            </a:solidFill>
            <a:ln>
              <a:noFill/>
            </a:ln>
          </p:spPr>
          <p:txBody>
            <a:bodyPr spcFirstLastPara="1" wrap="square" lIns="0" tIns="0" rIns="0" bIns="0" anchor="ctr" anchorCtr="0">
              <a:noAutofit/>
            </a:bodyPr>
            <a:lstStyle/>
            <a:p>
              <a:pPr marL="0" lvl="0" indent="0" algn="ctr" rtl="0">
                <a:spcBef>
                  <a:spcPts val="0"/>
                </a:spcBef>
                <a:spcAft>
                  <a:spcPts val="0"/>
                </a:spcAft>
                <a:buNone/>
              </a:pPr>
              <a:r>
                <a:rPr lang="en-GB" sz="600">
                  <a:solidFill>
                    <a:srgbClr val="FFFFFF"/>
                  </a:solidFill>
                  <a:latin typeface="Barlow Light"/>
                  <a:ea typeface="Barlow Light"/>
                  <a:cs typeface="Barlow Light"/>
                  <a:sym typeface="Barlow Light"/>
                </a:rPr>
                <a:t>1</a:t>
              </a:r>
              <a:endParaRPr sz="600">
                <a:solidFill>
                  <a:srgbClr val="FFFFFF"/>
                </a:solidFill>
                <a:latin typeface="Barlow Light"/>
                <a:ea typeface="Barlow Light"/>
                <a:cs typeface="Barlow Light"/>
                <a:sym typeface="Barlow Light"/>
              </a:endParaRPr>
            </a:p>
          </p:txBody>
        </p:sp>
      </p:grpSp>
      <p:grpSp>
        <p:nvGrpSpPr>
          <p:cNvPr id="149" name="Google Shape;149;p14"/>
          <p:cNvGrpSpPr/>
          <p:nvPr/>
        </p:nvGrpSpPr>
        <p:grpSpPr>
          <a:xfrm>
            <a:off x="3814414" y="1703401"/>
            <a:ext cx="473400" cy="473400"/>
            <a:chOff x="3814414" y="1703401"/>
            <a:chExt cx="473400" cy="473400"/>
          </a:xfrm>
        </p:grpSpPr>
        <p:sp>
          <p:nvSpPr>
            <p:cNvPr id="150" name="Google Shape;150;p14"/>
            <p:cNvSpPr/>
            <p:nvPr/>
          </p:nvSpPr>
          <p:spPr>
            <a:xfrm rot="8100000">
              <a:off x="3883742" y="1772729"/>
              <a:ext cx="334744" cy="334744"/>
            </a:xfrm>
            <a:prstGeom prst="teardrop">
              <a:avLst>
                <a:gd name="adj" fmla="val 100000"/>
              </a:avLst>
            </a:prstGeom>
            <a:solidFill>
              <a:srgbClr val="C06E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4"/>
            <p:cNvSpPr/>
            <p:nvPr/>
          </p:nvSpPr>
          <p:spPr>
            <a:xfrm>
              <a:off x="3985777" y="1866499"/>
              <a:ext cx="134100" cy="134100"/>
            </a:xfrm>
            <a:prstGeom prst="ellipse">
              <a:avLst/>
            </a:prstGeom>
            <a:solidFill>
              <a:srgbClr val="FFFFFF">
                <a:alpha val="29800"/>
              </a:srgbClr>
            </a:solidFill>
            <a:ln>
              <a:noFill/>
            </a:ln>
          </p:spPr>
          <p:txBody>
            <a:bodyPr spcFirstLastPara="1" wrap="square" lIns="0" tIns="0" rIns="0" bIns="0" anchor="ctr" anchorCtr="0">
              <a:noAutofit/>
            </a:bodyPr>
            <a:lstStyle/>
            <a:p>
              <a:pPr marL="0" lvl="0" indent="0" algn="ctr" rtl="0">
                <a:spcBef>
                  <a:spcPts val="0"/>
                </a:spcBef>
                <a:spcAft>
                  <a:spcPts val="0"/>
                </a:spcAft>
                <a:buNone/>
              </a:pPr>
              <a:r>
                <a:rPr lang="en-GB" sz="600">
                  <a:solidFill>
                    <a:srgbClr val="FFFFFF"/>
                  </a:solidFill>
                  <a:latin typeface="Barlow Light"/>
                  <a:ea typeface="Barlow Light"/>
                  <a:cs typeface="Barlow Light"/>
                  <a:sym typeface="Barlow Light"/>
                </a:rPr>
                <a:t>3</a:t>
              </a:r>
              <a:endParaRPr sz="600">
                <a:solidFill>
                  <a:srgbClr val="FFFFFF"/>
                </a:solidFill>
                <a:latin typeface="Barlow Light"/>
                <a:ea typeface="Barlow Light"/>
                <a:cs typeface="Barlow Light"/>
                <a:sym typeface="Barlow Light"/>
              </a:endParaRPr>
            </a:p>
          </p:txBody>
        </p:sp>
      </p:grpSp>
      <p:grpSp>
        <p:nvGrpSpPr>
          <p:cNvPr id="152" name="Google Shape;152;p14"/>
          <p:cNvGrpSpPr/>
          <p:nvPr/>
        </p:nvGrpSpPr>
        <p:grpSpPr>
          <a:xfrm>
            <a:off x="5842489" y="1703401"/>
            <a:ext cx="473400" cy="473400"/>
            <a:chOff x="5842489" y="1703401"/>
            <a:chExt cx="473400" cy="473400"/>
          </a:xfrm>
        </p:grpSpPr>
        <p:sp>
          <p:nvSpPr>
            <p:cNvPr id="153" name="Google Shape;153;p14"/>
            <p:cNvSpPr/>
            <p:nvPr/>
          </p:nvSpPr>
          <p:spPr>
            <a:xfrm rot="8100000">
              <a:off x="5911817" y="1772729"/>
              <a:ext cx="334744" cy="334744"/>
            </a:xfrm>
            <a:prstGeom prst="teardrop">
              <a:avLst>
                <a:gd name="adj" fmla="val 100000"/>
              </a:avLst>
            </a:prstGeom>
            <a:solidFill>
              <a:srgbClr val="572D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4"/>
            <p:cNvSpPr/>
            <p:nvPr/>
          </p:nvSpPr>
          <p:spPr>
            <a:xfrm>
              <a:off x="6013852" y="1866499"/>
              <a:ext cx="134100" cy="134100"/>
            </a:xfrm>
            <a:prstGeom prst="ellipse">
              <a:avLst/>
            </a:prstGeom>
            <a:solidFill>
              <a:srgbClr val="FFFFFF">
                <a:alpha val="29800"/>
              </a:srgbClr>
            </a:solidFill>
            <a:ln>
              <a:noFill/>
            </a:ln>
          </p:spPr>
          <p:txBody>
            <a:bodyPr spcFirstLastPara="1" wrap="square" lIns="0" tIns="0" rIns="0" bIns="0" anchor="ctr" anchorCtr="0">
              <a:noAutofit/>
            </a:bodyPr>
            <a:lstStyle/>
            <a:p>
              <a:pPr marL="0" lvl="0" indent="0" algn="ctr" rtl="0">
                <a:spcBef>
                  <a:spcPts val="0"/>
                </a:spcBef>
                <a:spcAft>
                  <a:spcPts val="0"/>
                </a:spcAft>
                <a:buNone/>
              </a:pPr>
              <a:r>
                <a:rPr lang="en-GB" sz="600">
                  <a:solidFill>
                    <a:srgbClr val="FFFFFF"/>
                  </a:solidFill>
                  <a:latin typeface="Barlow Light"/>
                  <a:ea typeface="Barlow Light"/>
                  <a:cs typeface="Barlow Light"/>
                  <a:sym typeface="Barlow Light"/>
                </a:rPr>
                <a:t>5</a:t>
              </a:r>
              <a:endParaRPr sz="600">
                <a:solidFill>
                  <a:srgbClr val="FFFFFF"/>
                </a:solidFill>
                <a:latin typeface="Barlow Light"/>
                <a:ea typeface="Barlow Light"/>
                <a:cs typeface="Barlow Light"/>
                <a:sym typeface="Barlow Light"/>
              </a:endParaRPr>
            </a:p>
          </p:txBody>
        </p:sp>
      </p:grpSp>
      <p:grpSp>
        <p:nvGrpSpPr>
          <p:cNvPr id="155" name="Google Shape;155;p14"/>
          <p:cNvGrpSpPr/>
          <p:nvPr/>
        </p:nvGrpSpPr>
        <p:grpSpPr>
          <a:xfrm>
            <a:off x="4852739" y="3576300"/>
            <a:ext cx="473400" cy="473400"/>
            <a:chOff x="4852739" y="3576300"/>
            <a:chExt cx="473400" cy="473400"/>
          </a:xfrm>
        </p:grpSpPr>
        <p:sp>
          <p:nvSpPr>
            <p:cNvPr id="156" name="Google Shape;156;p14"/>
            <p:cNvSpPr/>
            <p:nvPr/>
          </p:nvSpPr>
          <p:spPr>
            <a:xfrm rot="-2700000">
              <a:off x="4922067" y="3645628"/>
              <a:ext cx="334744" cy="334744"/>
            </a:xfrm>
            <a:prstGeom prst="teardrop">
              <a:avLst>
                <a:gd name="adj" fmla="val 100000"/>
              </a:avLst>
            </a:prstGeom>
            <a:solidFill>
              <a:srgbClr val="5AA5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4"/>
            <p:cNvSpPr/>
            <p:nvPr/>
          </p:nvSpPr>
          <p:spPr>
            <a:xfrm flipH="1">
              <a:off x="5024102" y="3752502"/>
              <a:ext cx="134100" cy="134100"/>
            </a:xfrm>
            <a:prstGeom prst="ellipse">
              <a:avLst/>
            </a:prstGeom>
            <a:solidFill>
              <a:srgbClr val="FFFFFF">
                <a:alpha val="29800"/>
              </a:srgbClr>
            </a:solidFill>
            <a:ln>
              <a:noFill/>
            </a:ln>
          </p:spPr>
          <p:txBody>
            <a:bodyPr spcFirstLastPara="1" wrap="square" lIns="0" tIns="0" rIns="0" bIns="0" anchor="ctr" anchorCtr="0">
              <a:noAutofit/>
            </a:bodyPr>
            <a:lstStyle/>
            <a:p>
              <a:pPr marL="0" lvl="0" indent="0" algn="ctr" rtl="0">
                <a:spcBef>
                  <a:spcPts val="0"/>
                </a:spcBef>
                <a:spcAft>
                  <a:spcPts val="0"/>
                </a:spcAft>
                <a:buNone/>
              </a:pPr>
              <a:r>
                <a:rPr lang="en-GB" sz="600">
                  <a:solidFill>
                    <a:srgbClr val="FFFFFF"/>
                  </a:solidFill>
                  <a:latin typeface="Barlow Light"/>
                  <a:ea typeface="Barlow Light"/>
                  <a:cs typeface="Barlow Light"/>
                  <a:sym typeface="Barlow Light"/>
                </a:rPr>
                <a:t>4</a:t>
              </a:r>
              <a:endParaRPr sz="600">
                <a:solidFill>
                  <a:srgbClr val="FFFFFF"/>
                </a:solidFill>
                <a:latin typeface="Barlow Light"/>
                <a:ea typeface="Barlow Light"/>
                <a:cs typeface="Barlow Light"/>
                <a:sym typeface="Barlow Light"/>
              </a:endParaRPr>
            </a:p>
          </p:txBody>
        </p:sp>
      </p:grpSp>
      <p:grpSp>
        <p:nvGrpSpPr>
          <p:cNvPr id="158" name="Google Shape;158;p14"/>
          <p:cNvGrpSpPr/>
          <p:nvPr/>
        </p:nvGrpSpPr>
        <p:grpSpPr>
          <a:xfrm>
            <a:off x="2824664" y="3576300"/>
            <a:ext cx="473400" cy="473400"/>
            <a:chOff x="2824664" y="3576300"/>
            <a:chExt cx="473400" cy="473400"/>
          </a:xfrm>
        </p:grpSpPr>
        <p:sp>
          <p:nvSpPr>
            <p:cNvPr id="159" name="Google Shape;159;p14"/>
            <p:cNvSpPr/>
            <p:nvPr/>
          </p:nvSpPr>
          <p:spPr>
            <a:xfrm rot="-2700000">
              <a:off x="2893992" y="3645628"/>
              <a:ext cx="334744" cy="334744"/>
            </a:xfrm>
            <a:prstGeom prst="teardrop">
              <a:avLst>
                <a:gd name="adj" fmla="val 100000"/>
              </a:avLst>
            </a:prstGeom>
            <a:solidFill>
              <a:srgbClr val="FF40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4"/>
            <p:cNvSpPr/>
            <p:nvPr/>
          </p:nvSpPr>
          <p:spPr>
            <a:xfrm flipH="1">
              <a:off x="2996027" y="3752502"/>
              <a:ext cx="134100" cy="134100"/>
            </a:xfrm>
            <a:prstGeom prst="ellipse">
              <a:avLst/>
            </a:prstGeom>
            <a:solidFill>
              <a:srgbClr val="FFFFFF">
                <a:alpha val="29800"/>
              </a:srgbClr>
            </a:solidFill>
            <a:ln>
              <a:noFill/>
            </a:ln>
          </p:spPr>
          <p:txBody>
            <a:bodyPr spcFirstLastPara="1" wrap="square" lIns="0" tIns="0" rIns="0" bIns="0" anchor="ctr" anchorCtr="0">
              <a:noAutofit/>
            </a:bodyPr>
            <a:lstStyle/>
            <a:p>
              <a:pPr marL="0" lvl="0" indent="0" algn="ctr" rtl="0">
                <a:spcBef>
                  <a:spcPts val="0"/>
                </a:spcBef>
                <a:spcAft>
                  <a:spcPts val="0"/>
                </a:spcAft>
                <a:buNone/>
              </a:pPr>
              <a:r>
                <a:rPr lang="en-GB" sz="600">
                  <a:solidFill>
                    <a:srgbClr val="FFFFFF"/>
                  </a:solidFill>
                  <a:latin typeface="Barlow Light"/>
                  <a:ea typeface="Barlow Light"/>
                  <a:cs typeface="Barlow Light"/>
                  <a:sym typeface="Barlow Light"/>
                </a:rPr>
                <a:t>2</a:t>
              </a:r>
              <a:endParaRPr sz="600">
                <a:solidFill>
                  <a:srgbClr val="FFFFFF"/>
                </a:solidFill>
                <a:latin typeface="Barlow Light"/>
                <a:ea typeface="Barlow Light"/>
                <a:cs typeface="Barlow Light"/>
                <a:sym typeface="Barlow Light"/>
              </a:endParaRPr>
            </a:p>
          </p:txBody>
        </p:sp>
      </p:grpSp>
      <p:sp>
        <p:nvSpPr>
          <p:cNvPr id="161" name="Google Shape;161;p14"/>
          <p:cNvSpPr txBox="1"/>
          <p:nvPr/>
        </p:nvSpPr>
        <p:spPr>
          <a:xfrm>
            <a:off x="1381563"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GB" sz="1500" b="1" dirty="0">
                <a:solidFill>
                  <a:schemeClr val="bg1"/>
                </a:solidFill>
                <a:latin typeface="Advent Pro"/>
                <a:ea typeface="Advent Pro"/>
                <a:cs typeface="Advent Pro"/>
                <a:sym typeface="Advent Pro"/>
              </a:rPr>
              <a:t>Introduction To Email</a:t>
            </a:r>
            <a:endParaRPr sz="1500" b="1">
              <a:solidFill>
                <a:schemeClr val="bg1"/>
              </a:solidFill>
              <a:latin typeface="Advent Pro"/>
              <a:ea typeface="Advent Pro"/>
              <a:cs typeface="Advent Pro"/>
              <a:sym typeface="Advent Pro"/>
            </a:endParaRPr>
          </a:p>
        </p:txBody>
      </p:sp>
      <p:sp>
        <p:nvSpPr>
          <p:cNvPr id="162" name="Google Shape;162;p14"/>
          <p:cNvSpPr txBox="1"/>
          <p:nvPr/>
        </p:nvSpPr>
        <p:spPr>
          <a:xfrm>
            <a:off x="3378918"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GB" sz="1500" b="1" dirty="0">
                <a:solidFill>
                  <a:schemeClr val="bg1"/>
                </a:solidFill>
                <a:latin typeface="Advent Pro"/>
                <a:ea typeface="Advent Pro"/>
                <a:cs typeface="Advent Pro"/>
                <a:sym typeface="Advent Pro"/>
              </a:rPr>
              <a:t>Reservation of tickets</a:t>
            </a:r>
            <a:endParaRPr sz="1500" b="1">
              <a:solidFill>
                <a:schemeClr val="bg1"/>
              </a:solidFill>
              <a:latin typeface="Advent Pro"/>
              <a:ea typeface="Advent Pro"/>
              <a:cs typeface="Advent Pro"/>
              <a:sym typeface="Advent Pro"/>
            </a:endParaRPr>
          </a:p>
        </p:txBody>
      </p:sp>
      <p:sp>
        <p:nvSpPr>
          <p:cNvPr id="163" name="Google Shape;163;p14"/>
          <p:cNvSpPr txBox="1"/>
          <p:nvPr/>
        </p:nvSpPr>
        <p:spPr>
          <a:xfrm>
            <a:off x="5437723"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GB" sz="1500" b="1" dirty="0">
                <a:solidFill>
                  <a:schemeClr val="bg1"/>
                </a:solidFill>
                <a:latin typeface="Advent Pro"/>
                <a:ea typeface="Advent Pro"/>
                <a:cs typeface="Advent Pro"/>
                <a:sym typeface="Advent Pro"/>
              </a:rPr>
              <a:t>Conclusion</a:t>
            </a:r>
            <a:endParaRPr sz="1500" b="1">
              <a:solidFill>
                <a:schemeClr val="bg1"/>
              </a:solidFill>
              <a:latin typeface="Advent Pro"/>
              <a:ea typeface="Advent Pro"/>
              <a:cs typeface="Advent Pro"/>
              <a:sym typeface="Advent Pro"/>
            </a:endParaRPr>
          </a:p>
        </p:txBody>
      </p:sp>
      <p:sp>
        <p:nvSpPr>
          <p:cNvPr id="164" name="Google Shape;164;p14"/>
          <p:cNvSpPr txBox="1"/>
          <p:nvPr/>
        </p:nvSpPr>
        <p:spPr>
          <a:xfrm>
            <a:off x="2419888"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GB" sz="1500" b="1" dirty="0">
                <a:solidFill>
                  <a:schemeClr val="bg1"/>
                </a:solidFill>
                <a:latin typeface="Advent Pro"/>
                <a:ea typeface="Advent Pro"/>
                <a:cs typeface="Advent Pro"/>
                <a:sym typeface="Advent Pro"/>
              </a:rPr>
              <a:t>Online Shopping</a:t>
            </a:r>
            <a:endParaRPr sz="1500" b="1">
              <a:solidFill>
                <a:schemeClr val="bg1"/>
              </a:solidFill>
              <a:latin typeface="Advent Pro"/>
              <a:ea typeface="Advent Pro"/>
              <a:cs typeface="Advent Pro"/>
              <a:sym typeface="Advent Pro"/>
            </a:endParaRPr>
          </a:p>
        </p:txBody>
      </p:sp>
      <p:sp>
        <p:nvSpPr>
          <p:cNvPr id="165" name="Google Shape;165;p14"/>
          <p:cNvSpPr txBox="1"/>
          <p:nvPr/>
        </p:nvSpPr>
        <p:spPr>
          <a:xfrm>
            <a:off x="4447968"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GB" sz="1500" b="1" dirty="0">
                <a:solidFill>
                  <a:schemeClr val="bg1"/>
                </a:solidFill>
                <a:latin typeface="Advent Pro"/>
                <a:ea typeface="Advent Pro"/>
                <a:cs typeface="Advent Pro"/>
                <a:sym typeface="Advent Pro"/>
              </a:rPr>
              <a:t>E-commerce Websites</a:t>
            </a:r>
            <a:endParaRPr sz="1500" b="1">
              <a:solidFill>
                <a:schemeClr val="bg1"/>
              </a:solidFill>
              <a:latin typeface="Advent Pro"/>
              <a:ea typeface="Advent Pro"/>
              <a:cs typeface="Advent Pro"/>
              <a:sym typeface="Advent Pro"/>
            </a:endParaRPr>
          </a:p>
        </p:txBody>
      </p:sp>
      <p:sp>
        <p:nvSpPr>
          <p:cNvPr id="166" name="Google Shape;166;p14"/>
          <p:cNvSpPr txBox="1">
            <a:spLocks noGrp="1"/>
          </p:cNvSpPr>
          <p:nvPr>
            <p:ph type="sldNum" idx="12"/>
          </p:nvPr>
        </p:nvSpPr>
        <p:spPr>
          <a:xfrm>
            <a:off x="8465583" y="464677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2</a:t>
            </a:fld>
            <a:endParaRPr/>
          </a:p>
        </p:txBody>
      </p:sp>
    </p:spTree>
  </p:cSld>
  <p:clrMapOvr>
    <a:masterClrMapping/>
  </p:clrMapOvr>
  <p:transition>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grpSp>
        <p:nvGrpSpPr>
          <p:cNvPr id="171" name="Google Shape;171;p15"/>
          <p:cNvGrpSpPr/>
          <p:nvPr/>
        </p:nvGrpSpPr>
        <p:grpSpPr>
          <a:xfrm>
            <a:off x="6084528" y="1540381"/>
            <a:ext cx="2934761" cy="3728574"/>
            <a:chOff x="5463177" y="4131209"/>
            <a:chExt cx="563251" cy="684280"/>
          </a:xfrm>
        </p:grpSpPr>
        <p:sp>
          <p:nvSpPr>
            <p:cNvPr id="172" name="Google Shape;172;p15"/>
            <p:cNvSpPr/>
            <p:nvPr/>
          </p:nvSpPr>
          <p:spPr>
            <a:xfrm>
              <a:off x="5772698" y="4131209"/>
              <a:ext cx="253729" cy="260766"/>
            </a:xfrm>
            <a:custGeom>
              <a:avLst/>
              <a:gdLst/>
              <a:ahLst/>
              <a:cxnLst/>
              <a:rect l="l" t="t" r="r" b="b"/>
              <a:pathLst>
                <a:path w="2537293" h="2607659" extrusionOk="0">
                  <a:moveTo>
                    <a:pt x="2537293" y="719897"/>
                  </a:moveTo>
                  <a:cubicBezTo>
                    <a:pt x="1312518" y="13074"/>
                    <a:pt x="312539" y="850388"/>
                    <a:pt x="312539" y="2607660"/>
                  </a:cubicBezTo>
                  <a:lnTo>
                    <a:pt x="0" y="2427148"/>
                  </a:lnTo>
                  <a:cubicBezTo>
                    <a:pt x="725" y="442242"/>
                    <a:pt x="1132681" y="-523387"/>
                    <a:pt x="2537293" y="287104"/>
                  </a:cubicBezTo>
                  <a:lnTo>
                    <a:pt x="2537293" y="719897"/>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173" name="Google Shape;173;p15"/>
            <p:cNvSpPr/>
            <p:nvPr/>
          </p:nvSpPr>
          <p:spPr>
            <a:xfrm>
              <a:off x="5892718" y="4319899"/>
              <a:ext cx="133282" cy="141143"/>
            </a:xfrm>
            <a:custGeom>
              <a:avLst/>
              <a:gdLst/>
              <a:ahLst/>
              <a:cxnLst/>
              <a:rect l="l" t="t" r="r" b="b"/>
              <a:pathLst>
                <a:path w="1332821" h="1411432" extrusionOk="0">
                  <a:moveTo>
                    <a:pt x="312539" y="1411432"/>
                  </a:moveTo>
                  <a:cubicBezTo>
                    <a:pt x="312539" y="631389"/>
                    <a:pt x="769382" y="262391"/>
                    <a:pt x="1332822" y="587167"/>
                  </a:cubicBezTo>
                  <a:lnTo>
                    <a:pt x="1332822" y="154374"/>
                  </a:lnTo>
                  <a:cubicBezTo>
                    <a:pt x="596797" y="-270445"/>
                    <a:pt x="0" y="211645"/>
                    <a:pt x="0" y="1230920"/>
                  </a:cubicBezTo>
                  <a:lnTo>
                    <a:pt x="312539" y="1411432"/>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174" name="Google Shape;174;p15"/>
            <p:cNvSpPr/>
            <p:nvPr/>
          </p:nvSpPr>
          <p:spPr>
            <a:xfrm>
              <a:off x="5831985" y="4228086"/>
              <a:ext cx="194050" cy="197255"/>
            </a:xfrm>
            <a:custGeom>
              <a:avLst/>
              <a:gdLst/>
              <a:ahLst/>
              <a:cxnLst/>
              <a:rect l="l" t="t" r="r" b="b"/>
              <a:pathLst>
                <a:path w="1940495" h="1972554" extrusionOk="0">
                  <a:moveTo>
                    <a:pt x="312539" y="1972554"/>
                  </a:moveTo>
                  <a:cubicBezTo>
                    <a:pt x="312539" y="727095"/>
                    <a:pt x="1042038" y="138438"/>
                    <a:pt x="1940496" y="657500"/>
                  </a:cubicBezTo>
                  <a:lnTo>
                    <a:pt x="1940496" y="224707"/>
                  </a:lnTo>
                  <a:cubicBezTo>
                    <a:pt x="869453" y="-393673"/>
                    <a:pt x="0" y="308076"/>
                    <a:pt x="0" y="1792043"/>
                  </a:cubicBezTo>
                  <a:lnTo>
                    <a:pt x="312539" y="1972554"/>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175" name="Google Shape;175;p15"/>
            <p:cNvSpPr/>
            <p:nvPr/>
          </p:nvSpPr>
          <p:spPr>
            <a:xfrm>
              <a:off x="5966466" y="4416726"/>
              <a:ext cx="59317" cy="89179"/>
            </a:xfrm>
            <a:custGeom>
              <a:avLst/>
              <a:gdLst/>
              <a:ahLst/>
              <a:cxnLst/>
              <a:rect l="l" t="t" r="r" b="b"/>
              <a:pathLst>
                <a:path w="593170" h="891788" extrusionOk="0">
                  <a:moveTo>
                    <a:pt x="296586" y="857302"/>
                  </a:moveTo>
                  <a:cubicBezTo>
                    <a:pt x="460469" y="952270"/>
                    <a:pt x="593171" y="844253"/>
                    <a:pt x="593171" y="617344"/>
                  </a:cubicBezTo>
                  <a:cubicBezTo>
                    <a:pt x="593171" y="390436"/>
                    <a:pt x="460469" y="129455"/>
                    <a:pt x="296586" y="34487"/>
                  </a:cubicBezTo>
                  <a:cubicBezTo>
                    <a:pt x="132702" y="-60481"/>
                    <a:pt x="0" y="47536"/>
                    <a:pt x="0" y="274444"/>
                  </a:cubicBezTo>
                  <a:cubicBezTo>
                    <a:pt x="0" y="502078"/>
                    <a:pt x="132702" y="762334"/>
                    <a:pt x="296586" y="857302"/>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176" name="Google Shape;176;p15"/>
            <p:cNvSpPr/>
            <p:nvPr/>
          </p:nvSpPr>
          <p:spPr>
            <a:xfrm>
              <a:off x="5785640" y="4401007"/>
              <a:ext cx="215804" cy="237058"/>
            </a:xfrm>
            <a:custGeom>
              <a:avLst/>
              <a:gdLst/>
              <a:ahLst/>
              <a:cxnLst/>
              <a:rect l="l" t="t" r="r" b="b"/>
              <a:pathLst>
                <a:path w="2158040" h="2370577" extrusionOk="0">
                  <a:moveTo>
                    <a:pt x="0" y="0"/>
                  </a:moveTo>
                  <a:lnTo>
                    <a:pt x="2158041" y="1246184"/>
                  </a:lnTo>
                  <a:lnTo>
                    <a:pt x="2158041" y="2370577"/>
                  </a:lnTo>
                  <a:lnTo>
                    <a:pt x="190714" y="1233860"/>
                  </a:lnTo>
                  <a:lnTo>
                    <a:pt x="725" y="1296205"/>
                  </a:lnTo>
                  <a:lnTo>
                    <a:pt x="0" y="0"/>
                  </a:lnTo>
                  <a:close/>
                </a:path>
              </a:pathLst>
            </a:custGeom>
            <a:gradFill>
              <a:gsLst>
                <a:gs pos="0">
                  <a:srgbClr val="FFFFFF">
                    <a:alpha val="29803"/>
                    <a:alpha val="29800"/>
                  </a:srgbClr>
                </a:gs>
                <a:gs pos="100000">
                  <a:srgbClr val="FFFFFF">
                    <a:alpha val="0"/>
                    <a:alpha val="2980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177" name="Google Shape;177;p15"/>
            <p:cNvSpPr/>
            <p:nvPr/>
          </p:nvSpPr>
          <p:spPr>
            <a:xfrm>
              <a:off x="5804945" y="4438611"/>
              <a:ext cx="24510" cy="36442"/>
            </a:xfrm>
            <a:custGeom>
              <a:avLst/>
              <a:gdLst/>
              <a:ahLst/>
              <a:cxnLst/>
              <a:rect l="l" t="t" r="r" b="b"/>
              <a:pathLst>
                <a:path w="245099" h="364422" extrusionOk="0">
                  <a:moveTo>
                    <a:pt x="245100" y="252893"/>
                  </a:moveTo>
                  <a:cubicBezTo>
                    <a:pt x="245100" y="345687"/>
                    <a:pt x="189989" y="389183"/>
                    <a:pt x="122550" y="350036"/>
                  </a:cubicBezTo>
                  <a:cubicBezTo>
                    <a:pt x="55111" y="310889"/>
                    <a:pt x="0" y="204322"/>
                    <a:pt x="0" y="111529"/>
                  </a:cubicBezTo>
                  <a:cubicBezTo>
                    <a:pt x="0" y="18735"/>
                    <a:pt x="55111" y="-24761"/>
                    <a:pt x="122550" y="14386"/>
                  </a:cubicBezTo>
                  <a:cubicBezTo>
                    <a:pt x="189989" y="52808"/>
                    <a:pt x="245100" y="160100"/>
                    <a:pt x="245100" y="252893"/>
                  </a:cubicBezTo>
                  <a:close/>
                </a:path>
              </a:pathLst>
            </a:custGeom>
            <a:solidFill>
              <a:srgbClr val="FF9E4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178" name="Google Shape;178;p15"/>
            <p:cNvSpPr/>
            <p:nvPr/>
          </p:nvSpPr>
          <p:spPr>
            <a:xfrm>
              <a:off x="5840951" y="4460215"/>
              <a:ext cx="47280" cy="37190"/>
            </a:xfrm>
            <a:custGeom>
              <a:avLst/>
              <a:gdLst/>
              <a:ahLst/>
              <a:cxnLst/>
              <a:rect l="l" t="t" r="r" b="b"/>
              <a:pathLst>
                <a:path w="472796" h="371897" extrusionOk="0">
                  <a:moveTo>
                    <a:pt x="0" y="0"/>
                  </a:moveTo>
                  <a:lnTo>
                    <a:pt x="472796" y="273305"/>
                  </a:lnTo>
                  <a:lnTo>
                    <a:pt x="472796" y="371898"/>
                  </a:lnTo>
                  <a:lnTo>
                    <a:pt x="0" y="9859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179" name="Google Shape;179;p15"/>
            <p:cNvSpPr/>
            <p:nvPr/>
          </p:nvSpPr>
          <p:spPr>
            <a:xfrm>
              <a:off x="5840951" y="4479951"/>
              <a:ext cx="141186" cy="91416"/>
            </a:xfrm>
            <a:custGeom>
              <a:avLst/>
              <a:gdLst/>
              <a:ahLst/>
              <a:cxnLst/>
              <a:rect l="l" t="t" r="r" b="b"/>
              <a:pathLst>
                <a:path w="1411862" h="914158" extrusionOk="0">
                  <a:moveTo>
                    <a:pt x="0" y="0"/>
                  </a:moveTo>
                  <a:lnTo>
                    <a:pt x="1411863" y="815566"/>
                  </a:lnTo>
                  <a:lnTo>
                    <a:pt x="1411863" y="914158"/>
                  </a:lnTo>
                  <a:lnTo>
                    <a:pt x="0" y="9859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180" name="Google Shape;180;p15"/>
            <p:cNvSpPr/>
            <p:nvPr/>
          </p:nvSpPr>
          <p:spPr>
            <a:xfrm>
              <a:off x="5840951" y="4499615"/>
              <a:ext cx="110440" cy="73655"/>
            </a:xfrm>
            <a:custGeom>
              <a:avLst/>
              <a:gdLst/>
              <a:ahLst/>
              <a:cxnLst/>
              <a:rect l="l" t="t" r="r" b="b"/>
              <a:pathLst>
                <a:path w="1104400" h="736546" extrusionOk="0">
                  <a:moveTo>
                    <a:pt x="0" y="0"/>
                  </a:moveTo>
                  <a:lnTo>
                    <a:pt x="1104400" y="637953"/>
                  </a:lnTo>
                  <a:lnTo>
                    <a:pt x="1104400" y="736546"/>
                  </a:lnTo>
                  <a:lnTo>
                    <a:pt x="0" y="9859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181" name="Google Shape;181;p15"/>
            <p:cNvSpPr/>
            <p:nvPr/>
          </p:nvSpPr>
          <p:spPr>
            <a:xfrm>
              <a:off x="5629325" y="4251434"/>
              <a:ext cx="121535" cy="295198"/>
            </a:xfrm>
            <a:custGeom>
              <a:avLst/>
              <a:gdLst/>
              <a:ahLst/>
              <a:cxnLst/>
              <a:rect l="l" t="t" r="r" b="b"/>
              <a:pathLst>
                <a:path w="1215347" h="2951984" extrusionOk="0">
                  <a:moveTo>
                    <a:pt x="0" y="0"/>
                  </a:moveTo>
                  <a:lnTo>
                    <a:pt x="1215348" y="701024"/>
                  </a:lnTo>
                  <a:lnTo>
                    <a:pt x="1215348" y="2951985"/>
                  </a:lnTo>
                  <a:lnTo>
                    <a:pt x="0" y="2250961"/>
                  </a:lnTo>
                  <a:lnTo>
                    <a:pt x="0" y="0"/>
                  </a:lnTo>
                  <a:close/>
                </a:path>
              </a:pathLst>
            </a:custGeom>
            <a:gradFill>
              <a:gsLst>
                <a:gs pos="0">
                  <a:srgbClr val="FFFFFF">
                    <a:alpha val="29803"/>
                    <a:alpha val="29800"/>
                  </a:srgbClr>
                </a:gs>
                <a:gs pos="100000">
                  <a:srgbClr val="FFFFFF">
                    <a:alpha val="0"/>
                    <a:alpha val="2980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182" name="Google Shape;182;p15"/>
            <p:cNvSpPr/>
            <p:nvPr/>
          </p:nvSpPr>
          <p:spPr>
            <a:xfrm>
              <a:off x="5641255" y="4384669"/>
              <a:ext cx="97605" cy="66188"/>
            </a:xfrm>
            <a:custGeom>
              <a:avLst/>
              <a:gdLst/>
              <a:ahLst/>
              <a:cxnLst/>
              <a:rect l="l" t="t" r="r" b="b"/>
              <a:pathLst>
                <a:path w="976049" h="661876" extrusionOk="0">
                  <a:moveTo>
                    <a:pt x="0" y="0"/>
                  </a:moveTo>
                  <a:lnTo>
                    <a:pt x="976049" y="563284"/>
                  </a:lnTo>
                  <a:lnTo>
                    <a:pt x="976049" y="661877"/>
                  </a:lnTo>
                  <a:lnTo>
                    <a:pt x="0" y="9859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183" name="Google Shape;183;p15"/>
            <p:cNvSpPr/>
            <p:nvPr/>
          </p:nvSpPr>
          <p:spPr>
            <a:xfrm>
              <a:off x="5648051" y="4407731"/>
              <a:ext cx="83900" cy="58286"/>
            </a:xfrm>
            <a:custGeom>
              <a:avLst/>
              <a:gdLst/>
              <a:ahLst/>
              <a:cxnLst/>
              <a:rect l="l" t="t" r="r" b="b"/>
              <a:pathLst>
                <a:path w="838996" h="582857" extrusionOk="0">
                  <a:moveTo>
                    <a:pt x="0" y="0"/>
                  </a:moveTo>
                  <a:lnTo>
                    <a:pt x="838996" y="484265"/>
                  </a:lnTo>
                  <a:lnTo>
                    <a:pt x="838996" y="582857"/>
                  </a:lnTo>
                  <a:lnTo>
                    <a:pt x="0" y="9859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184" name="Google Shape;184;p15"/>
            <p:cNvSpPr/>
            <p:nvPr/>
          </p:nvSpPr>
          <p:spPr>
            <a:xfrm>
              <a:off x="5599103" y="4399272"/>
              <a:ext cx="84552" cy="73945"/>
            </a:xfrm>
            <a:custGeom>
              <a:avLst/>
              <a:gdLst/>
              <a:ahLst/>
              <a:cxnLst/>
              <a:rect l="l" t="t" r="r" b="b"/>
              <a:pathLst>
                <a:path w="845522" h="739446" extrusionOk="0">
                  <a:moveTo>
                    <a:pt x="845523" y="487890"/>
                  </a:moveTo>
                  <a:lnTo>
                    <a:pt x="0" y="0"/>
                  </a:lnTo>
                  <a:lnTo>
                    <a:pt x="0" y="251557"/>
                  </a:lnTo>
                  <a:lnTo>
                    <a:pt x="845523" y="739446"/>
                  </a:lnTo>
                  <a:lnTo>
                    <a:pt x="845523" y="487890"/>
                  </a:lnTo>
                  <a:close/>
                </a:path>
              </a:pathLst>
            </a:custGeom>
            <a:gradFill>
              <a:gsLst>
                <a:gs pos="0">
                  <a:srgbClr val="FF9E44"/>
                </a:gs>
                <a:gs pos="100000">
                  <a:srgbClr val="FF4093"/>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185" name="Google Shape;185;p15"/>
            <p:cNvSpPr/>
            <p:nvPr/>
          </p:nvSpPr>
          <p:spPr>
            <a:xfrm>
              <a:off x="5675670" y="4310105"/>
              <a:ext cx="28136" cy="42759"/>
            </a:xfrm>
            <a:custGeom>
              <a:avLst/>
              <a:gdLst/>
              <a:ahLst/>
              <a:cxnLst/>
              <a:rect l="l" t="t" r="r" b="b"/>
              <a:pathLst>
                <a:path w="281357" h="427594" extrusionOk="0">
                  <a:moveTo>
                    <a:pt x="281358" y="296079"/>
                  </a:moveTo>
                  <a:cubicBezTo>
                    <a:pt x="281358" y="404821"/>
                    <a:pt x="218270" y="456292"/>
                    <a:pt x="140679" y="411345"/>
                  </a:cubicBezTo>
                  <a:cubicBezTo>
                    <a:pt x="63088" y="366399"/>
                    <a:pt x="0" y="240983"/>
                    <a:pt x="0" y="131516"/>
                  </a:cubicBezTo>
                  <a:cubicBezTo>
                    <a:pt x="0" y="22774"/>
                    <a:pt x="63088" y="-28698"/>
                    <a:pt x="140679" y="16249"/>
                  </a:cubicBezTo>
                  <a:cubicBezTo>
                    <a:pt x="218270" y="62646"/>
                    <a:pt x="281358" y="187337"/>
                    <a:pt x="281358" y="296079"/>
                  </a:cubicBezTo>
                  <a:close/>
                </a:path>
              </a:pathLst>
            </a:custGeom>
            <a:solidFill>
              <a:srgbClr val="FF409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186" name="Google Shape;186;p15"/>
            <p:cNvSpPr/>
            <p:nvPr/>
          </p:nvSpPr>
          <p:spPr>
            <a:xfrm>
              <a:off x="5665014" y="4356952"/>
              <a:ext cx="49510" cy="50597"/>
            </a:xfrm>
            <a:custGeom>
              <a:avLst/>
              <a:gdLst/>
              <a:ahLst/>
              <a:cxnLst/>
              <a:rect l="l" t="t" r="r" b="b"/>
              <a:pathLst>
                <a:path w="495103" h="505969" extrusionOk="0">
                  <a:moveTo>
                    <a:pt x="247552" y="29290"/>
                  </a:moveTo>
                  <a:cubicBezTo>
                    <a:pt x="122101" y="-43930"/>
                    <a:pt x="18405" y="24940"/>
                    <a:pt x="277" y="182254"/>
                  </a:cubicBezTo>
                  <a:cubicBezTo>
                    <a:pt x="-2624" y="209802"/>
                    <a:pt x="17680" y="246049"/>
                    <a:pt x="43060" y="260548"/>
                  </a:cubicBezTo>
                  <a:lnTo>
                    <a:pt x="452044" y="499781"/>
                  </a:lnTo>
                  <a:cubicBezTo>
                    <a:pt x="477424" y="514280"/>
                    <a:pt x="497728" y="502680"/>
                    <a:pt x="494827" y="471507"/>
                  </a:cubicBezTo>
                  <a:cubicBezTo>
                    <a:pt x="476699" y="292446"/>
                    <a:pt x="373003" y="102509"/>
                    <a:pt x="247552" y="29290"/>
                  </a:cubicBezTo>
                  <a:close/>
                </a:path>
              </a:pathLst>
            </a:custGeom>
            <a:solidFill>
              <a:srgbClr val="FF409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187" name="Google Shape;187;p15"/>
            <p:cNvSpPr/>
            <p:nvPr/>
          </p:nvSpPr>
          <p:spPr>
            <a:xfrm>
              <a:off x="5713411" y="4520290"/>
              <a:ext cx="121535" cy="295198"/>
            </a:xfrm>
            <a:custGeom>
              <a:avLst/>
              <a:gdLst/>
              <a:ahLst/>
              <a:cxnLst/>
              <a:rect l="l" t="t" r="r" b="b"/>
              <a:pathLst>
                <a:path w="1215347" h="2951984" extrusionOk="0">
                  <a:moveTo>
                    <a:pt x="0" y="0"/>
                  </a:moveTo>
                  <a:lnTo>
                    <a:pt x="1215348" y="701024"/>
                  </a:lnTo>
                  <a:lnTo>
                    <a:pt x="1215348" y="2951985"/>
                  </a:lnTo>
                  <a:lnTo>
                    <a:pt x="0" y="2250961"/>
                  </a:lnTo>
                  <a:lnTo>
                    <a:pt x="0" y="0"/>
                  </a:lnTo>
                  <a:close/>
                </a:path>
              </a:pathLst>
            </a:custGeom>
            <a:gradFill>
              <a:gsLst>
                <a:gs pos="0">
                  <a:srgbClr val="FFFFFF">
                    <a:alpha val="29803"/>
                    <a:alpha val="29800"/>
                  </a:srgbClr>
                </a:gs>
                <a:gs pos="100000">
                  <a:srgbClr val="FFFFFF">
                    <a:alpha val="0"/>
                    <a:alpha val="2980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188" name="Google Shape;188;p15"/>
            <p:cNvSpPr/>
            <p:nvPr/>
          </p:nvSpPr>
          <p:spPr>
            <a:xfrm>
              <a:off x="5725269" y="4653526"/>
              <a:ext cx="97605" cy="66188"/>
            </a:xfrm>
            <a:custGeom>
              <a:avLst/>
              <a:gdLst/>
              <a:ahLst/>
              <a:cxnLst/>
              <a:rect l="l" t="t" r="r" b="b"/>
              <a:pathLst>
                <a:path w="976049" h="661876" extrusionOk="0">
                  <a:moveTo>
                    <a:pt x="0" y="0"/>
                  </a:moveTo>
                  <a:lnTo>
                    <a:pt x="976049" y="563284"/>
                  </a:lnTo>
                  <a:lnTo>
                    <a:pt x="976049" y="661877"/>
                  </a:lnTo>
                  <a:lnTo>
                    <a:pt x="0" y="9859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189" name="Google Shape;189;p15"/>
            <p:cNvSpPr/>
            <p:nvPr/>
          </p:nvSpPr>
          <p:spPr>
            <a:xfrm>
              <a:off x="5732065" y="4676587"/>
              <a:ext cx="83900" cy="58286"/>
            </a:xfrm>
            <a:custGeom>
              <a:avLst/>
              <a:gdLst/>
              <a:ahLst/>
              <a:cxnLst/>
              <a:rect l="l" t="t" r="r" b="b"/>
              <a:pathLst>
                <a:path w="838996" h="582857" extrusionOk="0">
                  <a:moveTo>
                    <a:pt x="0" y="0"/>
                  </a:moveTo>
                  <a:lnTo>
                    <a:pt x="838996" y="484265"/>
                  </a:lnTo>
                  <a:lnTo>
                    <a:pt x="838996" y="582857"/>
                  </a:lnTo>
                  <a:lnTo>
                    <a:pt x="0" y="9859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190" name="Google Shape;190;p15"/>
            <p:cNvSpPr/>
            <p:nvPr/>
          </p:nvSpPr>
          <p:spPr>
            <a:xfrm>
              <a:off x="5780290" y="4724156"/>
              <a:ext cx="84552" cy="73945"/>
            </a:xfrm>
            <a:custGeom>
              <a:avLst/>
              <a:gdLst/>
              <a:ahLst/>
              <a:cxnLst/>
              <a:rect l="l" t="t" r="r" b="b"/>
              <a:pathLst>
                <a:path w="845522" h="739446" extrusionOk="0">
                  <a:moveTo>
                    <a:pt x="845522" y="487889"/>
                  </a:moveTo>
                  <a:lnTo>
                    <a:pt x="0" y="0"/>
                  </a:lnTo>
                  <a:lnTo>
                    <a:pt x="0" y="251557"/>
                  </a:lnTo>
                  <a:lnTo>
                    <a:pt x="845522" y="739446"/>
                  </a:lnTo>
                  <a:lnTo>
                    <a:pt x="845522" y="487889"/>
                  </a:lnTo>
                  <a:close/>
                </a:path>
              </a:pathLst>
            </a:custGeom>
            <a:solidFill>
              <a:srgbClr val="FF9E4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191" name="Google Shape;191;p15"/>
            <p:cNvSpPr/>
            <p:nvPr/>
          </p:nvSpPr>
          <p:spPr>
            <a:xfrm>
              <a:off x="5759684" y="4578962"/>
              <a:ext cx="28136" cy="42759"/>
            </a:xfrm>
            <a:custGeom>
              <a:avLst/>
              <a:gdLst/>
              <a:ahLst/>
              <a:cxnLst/>
              <a:rect l="l" t="t" r="r" b="b"/>
              <a:pathLst>
                <a:path w="281357" h="427594" extrusionOk="0">
                  <a:moveTo>
                    <a:pt x="281357" y="296079"/>
                  </a:moveTo>
                  <a:cubicBezTo>
                    <a:pt x="281357" y="404821"/>
                    <a:pt x="218270" y="456292"/>
                    <a:pt x="140679" y="411345"/>
                  </a:cubicBezTo>
                  <a:cubicBezTo>
                    <a:pt x="63088" y="365674"/>
                    <a:pt x="0" y="240983"/>
                    <a:pt x="0" y="131516"/>
                  </a:cubicBezTo>
                  <a:cubicBezTo>
                    <a:pt x="0" y="22774"/>
                    <a:pt x="63088" y="-28697"/>
                    <a:pt x="140679" y="16249"/>
                  </a:cubicBezTo>
                  <a:cubicBezTo>
                    <a:pt x="218270" y="61921"/>
                    <a:pt x="281357" y="187337"/>
                    <a:pt x="281357" y="296079"/>
                  </a:cubicBezTo>
                  <a:close/>
                </a:path>
              </a:pathLst>
            </a:custGeom>
            <a:solidFill>
              <a:srgbClr val="FF9E4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192" name="Google Shape;192;p15"/>
            <p:cNvSpPr/>
            <p:nvPr/>
          </p:nvSpPr>
          <p:spPr>
            <a:xfrm>
              <a:off x="5749028" y="4625809"/>
              <a:ext cx="49510" cy="50597"/>
            </a:xfrm>
            <a:custGeom>
              <a:avLst/>
              <a:gdLst/>
              <a:ahLst/>
              <a:cxnLst/>
              <a:rect l="l" t="t" r="r" b="b"/>
              <a:pathLst>
                <a:path w="495104" h="505969" extrusionOk="0">
                  <a:moveTo>
                    <a:pt x="247552" y="29290"/>
                  </a:moveTo>
                  <a:cubicBezTo>
                    <a:pt x="122102" y="-43930"/>
                    <a:pt x="18405" y="24940"/>
                    <a:pt x="277" y="182254"/>
                  </a:cubicBezTo>
                  <a:cubicBezTo>
                    <a:pt x="-2624" y="209802"/>
                    <a:pt x="17680" y="246049"/>
                    <a:pt x="43060" y="260548"/>
                  </a:cubicBezTo>
                  <a:lnTo>
                    <a:pt x="452044" y="499780"/>
                  </a:lnTo>
                  <a:cubicBezTo>
                    <a:pt x="477424" y="514279"/>
                    <a:pt x="497728" y="502680"/>
                    <a:pt x="494828" y="471508"/>
                  </a:cubicBezTo>
                  <a:cubicBezTo>
                    <a:pt x="476699" y="292446"/>
                    <a:pt x="373003" y="102509"/>
                    <a:pt x="247552" y="29290"/>
                  </a:cubicBezTo>
                  <a:close/>
                </a:path>
              </a:pathLst>
            </a:custGeom>
            <a:solidFill>
              <a:srgbClr val="FF9E4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193" name="Google Shape;193;p15"/>
            <p:cNvSpPr/>
            <p:nvPr/>
          </p:nvSpPr>
          <p:spPr>
            <a:xfrm>
              <a:off x="5463177" y="4376428"/>
              <a:ext cx="215876" cy="254239"/>
            </a:xfrm>
            <a:custGeom>
              <a:avLst/>
              <a:gdLst/>
              <a:ahLst/>
              <a:cxnLst/>
              <a:rect l="l" t="t" r="r" b="b"/>
              <a:pathLst>
                <a:path w="2158765" h="2542389" extrusionOk="0">
                  <a:moveTo>
                    <a:pt x="2158041" y="1246184"/>
                  </a:moveTo>
                  <a:lnTo>
                    <a:pt x="0" y="0"/>
                  </a:lnTo>
                  <a:lnTo>
                    <a:pt x="0" y="1124393"/>
                  </a:lnTo>
                  <a:lnTo>
                    <a:pt x="1968052" y="2260385"/>
                  </a:lnTo>
                  <a:lnTo>
                    <a:pt x="2158766" y="2542390"/>
                  </a:lnTo>
                  <a:lnTo>
                    <a:pt x="2158041" y="1246184"/>
                  </a:lnTo>
                  <a:close/>
                </a:path>
              </a:pathLst>
            </a:custGeom>
            <a:gradFill>
              <a:gsLst>
                <a:gs pos="0">
                  <a:srgbClr val="FFFFFF">
                    <a:alpha val="29803"/>
                    <a:alpha val="29800"/>
                  </a:srgbClr>
                </a:gs>
                <a:gs pos="100000">
                  <a:srgbClr val="FFFFFF">
                    <a:alpha val="0"/>
                    <a:alpha val="2980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194" name="Google Shape;194;p15"/>
            <p:cNvSpPr/>
            <p:nvPr/>
          </p:nvSpPr>
          <p:spPr>
            <a:xfrm>
              <a:off x="5634603" y="4501867"/>
              <a:ext cx="24510" cy="36442"/>
            </a:xfrm>
            <a:custGeom>
              <a:avLst/>
              <a:gdLst/>
              <a:ahLst/>
              <a:cxnLst/>
              <a:rect l="l" t="t" r="r" b="b"/>
              <a:pathLst>
                <a:path w="245099" h="364422" extrusionOk="0">
                  <a:moveTo>
                    <a:pt x="0" y="111529"/>
                  </a:moveTo>
                  <a:cubicBezTo>
                    <a:pt x="0" y="204322"/>
                    <a:pt x="55111" y="310889"/>
                    <a:pt x="122550" y="350036"/>
                  </a:cubicBezTo>
                  <a:cubicBezTo>
                    <a:pt x="189989" y="389184"/>
                    <a:pt x="245100" y="345687"/>
                    <a:pt x="245100" y="252893"/>
                  </a:cubicBezTo>
                  <a:cubicBezTo>
                    <a:pt x="245100" y="160100"/>
                    <a:pt x="189989" y="53533"/>
                    <a:pt x="122550" y="14386"/>
                  </a:cubicBezTo>
                  <a:cubicBezTo>
                    <a:pt x="55111" y="-24761"/>
                    <a:pt x="0" y="18735"/>
                    <a:pt x="0" y="111529"/>
                  </a:cubicBezTo>
                  <a:close/>
                </a:path>
              </a:pathLst>
            </a:custGeom>
            <a:solidFill>
              <a:srgbClr val="FF409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195" name="Google Shape;195;p15"/>
            <p:cNvSpPr/>
            <p:nvPr/>
          </p:nvSpPr>
          <p:spPr>
            <a:xfrm>
              <a:off x="5575895" y="4468818"/>
              <a:ext cx="47280" cy="37190"/>
            </a:xfrm>
            <a:custGeom>
              <a:avLst/>
              <a:gdLst/>
              <a:ahLst/>
              <a:cxnLst/>
              <a:rect l="l" t="t" r="r" b="b"/>
              <a:pathLst>
                <a:path w="472796" h="371897" extrusionOk="0">
                  <a:moveTo>
                    <a:pt x="472796" y="272580"/>
                  </a:moveTo>
                  <a:lnTo>
                    <a:pt x="0" y="0"/>
                  </a:lnTo>
                  <a:lnTo>
                    <a:pt x="0" y="98593"/>
                  </a:lnTo>
                  <a:lnTo>
                    <a:pt x="472796" y="371898"/>
                  </a:lnTo>
                  <a:lnTo>
                    <a:pt x="472796" y="27258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196" name="Google Shape;196;p15"/>
            <p:cNvSpPr/>
            <p:nvPr/>
          </p:nvSpPr>
          <p:spPr>
            <a:xfrm>
              <a:off x="5482265" y="4434407"/>
              <a:ext cx="141186" cy="91416"/>
            </a:xfrm>
            <a:custGeom>
              <a:avLst/>
              <a:gdLst/>
              <a:ahLst/>
              <a:cxnLst/>
              <a:rect l="l" t="t" r="r" b="b"/>
              <a:pathLst>
                <a:path w="1411863" h="914158" extrusionOk="0">
                  <a:moveTo>
                    <a:pt x="1411863" y="815566"/>
                  </a:moveTo>
                  <a:lnTo>
                    <a:pt x="0" y="0"/>
                  </a:lnTo>
                  <a:lnTo>
                    <a:pt x="0" y="98593"/>
                  </a:lnTo>
                  <a:lnTo>
                    <a:pt x="1411863" y="914158"/>
                  </a:lnTo>
                  <a:lnTo>
                    <a:pt x="1411863" y="815566"/>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197" name="Google Shape;197;p15"/>
            <p:cNvSpPr/>
            <p:nvPr/>
          </p:nvSpPr>
          <p:spPr>
            <a:xfrm>
              <a:off x="5512920" y="4471854"/>
              <a:ext cx="110440" cy="73655"/>
            </a:xfrm>
            <a:custGeom>
              <a:avLst/>
              <a:gdLst/>
              <a:ahLst/>
              <a:cxnLst/>
              <a:rect l="l" t="t" r="r" b="b"/>
              <a:pathLst>
                <a:path w="1104400" h="736546" extrusionOk="0">
                  <a:moveTo>
                    <a:pt x="1104401" y="637954"/>
                  </a:moveTo>
                  <a:lnTo>
                    <a:pt x="0" y="0"/>
                  </a:lnTo>
                  <a:lnTo>
                    <a:pt x="0" y="98593"/>
                  </a:lnTo>
                  <a:lnTo>
                    <a:pt x="1104401" y="736546"/>
                  </a:lnTo>
                  <a:lnTo>
                    <a:pt x="1104401" y="637954"/>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198" name="Google Shape;198;p15"/>
            <p:cNvSpPr/>
            <p:nvPr/>
          </p:nvSpPr>
          <p:spPr>
            <a:xfrm>
              <a:off x="5743778" y="4152173"/>
              <a:ext cx="253729" cy="260766"/>
            </a:xfrm>
            <a:custGeom>
              <a:avLst/>
              <a:gdLst/>
              <a:ahLst/>
              <a:cxnLst/>
              <a:rect l="l" t="t" r="r" b="b"/>
              <a:pathLst>
                <a:path w="2537293" h="2607659" extrusionOk="0">
                  <a:moveTo>
                    <a:pt x="2537293" y="719897"/>
                  </a:moveTo>
                  <a:cubicBezTo>
                    <a:pt x="1313243" y="13074"/>
                    <a:pt x="312539" y="850388"/>
                    <a:pt x="312539" y="2607660"/>
                  </a:cubicBezTo>
                  <a:lnTo>
                    <a:pt x="0" y="2427148"/>
                  </a:lnTo>
                  <a:cubicBezTo>
                    <a:pt x="725" y="442242"/>
                    <a:pt x="1132681" y="-523387"/>
                    <a:pt x="2537293" y="287104"/>
                  </a:cubicBezTo>
                  <a:lnTo>
                    <a:pt x="2537293" y="719897"/>
                  </a:lnTo>
                  <a:close/>
                </a:path>
              </a:pathLst>
            </a:custGeom>
            <a:gradFill>
              <a:gsLst>
                <a:gs pos="0">
                  <a:srgbClr val="FFFFFF">
                    <a:alpha val="49803"/>
                    <a:alpha val="29800"/>
                  </a:srgbClr>
                </a:gs>
                <a:gs pos="100000">
                  <a:srgbClr val="FFFFFF">
                    <a:alpha val="0"/>
                    <a:alpha val="298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199" name="Google Shape;199;p15"/>
            <p:cNvSpPr/>
            <p:nvPr/>
          </p:nvSpPr>
          <p:spPr>
            <a:xfrm>
              <a:off x="5863798" y="4340864"/>
              <a:ext cx="133282" cy="141143"/>
            </a:xfrm>
            <a:custGeom>
              <a:avLst/>
              <a:gdLst/>
              <a:ahLst/>
              <a:cxnLst/>
              <a:rect l="l" t="t" r="r" b="b"/>
              <a:pathLst>
                <a:path w="1332821" h="1411432" extrusionOk="0">
                  <a:moveTo>
                    <a:pt x="312539" y="1411432"/>
                  </a:moveTo>
                  <a:cubicBezTo>
                    <a:pt x="312539" y="631389"/>
                    <a:pt x="769382" y="262391"/>
                    <a:pt x="1332822" y="587167"/>
                  </a:cubicBezTo>
                  <a:lnTo>
                    <a:pt x="1332822" y="154374"/>
                  </a:lnTo>
                  <a:cubicBezTo>
                    <a:pt x="596797" y="-270445"/>
                    <a:pt x="0" y="211645"/>
                    <a:pt x="0" y="1230920"/>
                  </a:cubicBezTo>
                  <a:lnTo>
                    <a:pt x="312539" y="1411432"/>
                  </a:lnTo>
                  <a:close/>
                </a:path>
              </a:pathLst>
            </a:custGeom>
            <a:gradFill>
              <a:gsLst>
                <a:gs pos="0">
                  <a:srgbClr val="FFFFFF">
                    <a:alpha val="49803"/>
                    <a:alpha val="29800"/>
                  </a:srgbClr>
                </a:gs>
                <a:gs pos="100000">
                  <a:srgbClr val="FFFFFF">
                    <a:alpha val="0"/>
                    <a:alpha val="298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200" name="Google Shape;200;p15"/>
            <p:cNvSpPr/>
            <p:nvPr/>
          </p:nvSpPr>
          <p:spPr>
            <a:xfrm>
              <a:off x="5803065" y="4249051"/>
              <a:ext cx="194050" cy="197255"/>
            </a:xfrm>
            <a:custGeom>
              <a:avLst/>
              <a:gdLst/>
              <a:ahLst/>
              <a:cxnLst/>
              <a:rect l="l" t="t" r="r" b="b"/>
              <a:pathLst>
                <a:path w="1940495" h="1972554" extrusionOk="0">
                  <a:moveTo>
                    <a:pt x="312539" y="1972554"/>
                  </a:moveTo>
                  <a:cubicBezTo>
                    <a:pt x="312539" y="727095"/>
                    <a:pt x="1042038" y="138438"/>
                    <a:pt x="1940496" y="657500"/>
                  </a:cubicBezTo>
                  <a:lnTo>
                    <a:pt x="1940496" y="224707"/>
                  </a:lnTo>
                  <a:cubicBezTo>
                    <a:pt x="869453" y="-393673"/>
                    <a:pt x="0" y="308076"/>
                    <a:pt x="0" y="1792043"/>
                  </a:cubicBezTo>
                  <a:lnTo>
                    <a:pt x="312539" y="1972554"/>
                  </a:lnTo>
                  <a:close/>
                </a:path>
              </a:pathLst>
            </a:custGeom>
            <a:gradFill>
              <a:gsLst>
                <a:gs pos="0">
                  <a:srgbClr val="FFFFFF">
                    <a:alpha val="49803"/>
                    <a:alpha val="29800"/>
                  </a:srgbClr>
                </a:gs>
                <a:gs pos="100000">
                  <a:srgbClr val="FFFFFF">
                    <a:alpha val="0"/>
                    <a:alpha val="298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201" name="Google Shape;201;p15"/>
            <p:cNvSpPr/>
            <p:nvPr/>
          </p:nvSpPr>
          <p:spPr>
            <a:xfrm>
              <a:off x="5937545" y="4437691"/>
              <a:ext cx="59317" cy="89179"/>
            </a:xfrm>
            <a:custGeom>
              <a:avLst/>
              <a:gdLst/>
              <a:ahLst/>
              <a:cxnLst/>
              <a:rect l="l" t="t" r="r" b="b"/>
              <a:pathLst>
                <a:path w="593170" h="891788" extrusionOk="0">
                  <a:moveTo>
                    <a:pt x="296586" y="857302"/>
                  </a:moveTo>
                  <a:cubicBezTo>
                    <a:pt x="460469" y="952270"/>
                    <a:pt x="593171" y="844253"/>
                    <a:pt x="593171" y="617344"/>
                  </a:cubicBezTo>
                  <a:cubicBezTo>
                    <a:pt x="593171" y="390436"/>
                    <a:pt x="460469" y="129455"/>
                    <a:pt x="296586" y="34487"/>
                  </a:cubicBezTo>
                  <a:cubicBezTo>
                    <a:pt x="132702" y="-60481"/>
                    <a:pt x="0" y="47536"/>
                    <a:pt x="0" y="274444"/>
                  </a:cubicBezTo>
                  <a:cubicBezTo>
                    <a:pt x="0" y="502078"/>
                    <a:pt x="132702" y="762334"/>
                    <a:pt x="296586" y="857302"/>
                  </a:cubicBezTo>
                  <a:close/>
                </a:path>
              </a:pathLst>
            </a:custGeom>
            <a:gradFill>
              <a:gsLst>
                <a:gs pos="0">
                  <a:srgbClr val="FFFFFF">
                    <a:alpha val="49803"/>
                    <a:alpha val="29800"/>
                  </a:srgbClr>
                </a:gs>
                <a:gs pos="100000">
                  <a:srgbClr val="FFFFFF">
                    <a:alpha val="0"/>
                    <a:alpha val="298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202" name="Google Shape;202;p15"/>
            <p:cNvSpPr/>
            <p:nvPr/>
          </p:nvSpPr>
          <p:spPr>
            <a:xfrm>
              <a:off x="5871100" y="4613443"/>
              <a:ext cx="60622" cy="82637"/>
            </a:xfrm>
            <a:custGeom>
              <a:avLst/>
              <a:gdLst/>
              <a:ahLst/>
              <a:cxnLst/>
              <a:rect l="l" t="t" r="r" b="b"/>
              <a:pathLst>
                <a:path w="606224" h="826367" extrusionOk="0">
                  <a:moveTo>
                    <a:pt x="303112" y="10476"/>
                  </a:moveTo>
                  <a:cubicBezTo>
                    <a:pt x="346621" y="35124"/>
                    <a:pt x="381428" y="96019"/>
                    <a:pt x="381428" y="146041"/>
                  </a:cubicBezTo>
                  <a:lnTo>
                    <a:pt x="381428" y="367150"/>
                  </a:lnTo>
                  <a:lnTo>
                    <a:pt x="527908" y="451243"/>
                  </a:lnTo>
                  <a:cubicBezTo>
                    <a:pt x="571417" y="475892"/>
                    <a:pt x="606224" y="536787"/>
                    <a:pt x="606224" y="587533"/>
                  </a:cubicBezTo>
                  <a:cubicBezTo>
                    <a:pt x="606224" y="637555"/>
                    <a:pt x="571417" y="657853"/>
                    <a:pt x="527908" y="633205"/>
                  </a:cubicBezTo>
                  <a:lnTo>
                    <a:pt x="381428" y="549111"/>
                  </a:lnTo>
                  <a:lnTo>
                    <a:pt x="381428" y="770220"/>
                  </a:lnTo>
                  <a:cubicBezTo>
                    <a:pt x="381428" y="820242"/>
                    <a:pt x="346621" y="840540"/>
                    <a:pt x="303112" y="815892"/>
                  </a:cubicBezTo>
                  <a:cubicBezTo>
                    <a:pt x="259603" y="791244"/>
                    <a:pt x="224796" y="730348"/>
                    <a:pt x="224796" y="679602"/>
                  </a:cubicBezTo>
                  <a:lnTo>
                    <a:pt x="224796" y="458493"/>
                  </a:lnTo>
                  <a:lnTo>
                    <a:pt x="78316" y="374399"/>
                  </a:lnTo>
                  <a:cubicBezTo>
                    <a:pt x="34807" y="349751"/>
                    <a:pt x="0" y="288855"/>
                    <a:pt x="0" y="238834"/>
                  </a:cubicBezTo>
                  <a:cubicBezTo>
                    <a:pt x="0" y="188812"/>
                    <a:pt x="34807" y="168514"/>
                    <a:pt x="78316" y="193162"/>
                  </a:cubicBezTo>
                  <a:lnTo>
                    <a:pt x="224796" y="277256"/>
                  </a:lnTo>
                  <a:lnTo>
                    <a:pt x="224796" y="56147"/>
                  </a:lnTo>
                  <a:cubicBezTo>
                    <a:pt x="224796" y="6126"/>
                    <a:pt x="259603" y="-14173"/>
                    <a:pt x="303112" y="10476"/>
                  </a:cubicBezTo>
                  <a:close/>
                </a:path>
              </a:pathLst>
            </a:custGeom>
            <a:gradFill>
              <a:gsLst>
                <a:gs pos="0">
                  <a:srgbClr val="FFFFFF">
                    <a:alpha val="29803"/>
                    <a:alpha val="29800"/>
                  </a:srgbClr>
                </a:gs>
                <a:gs pos="100000">
                  <a:srgbClr val="FFFFFF">
                    <a:alpha val="0"/>
                    <a:alpha val="2980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203" name="Google Shape;203;p15"/>
            <p:cNvSpPr/>
            <p:nvPr/>
          </p:nvSpPr>
          <p:spPr>
            <a:xfrm>
              <a:off x="5535048" y="4299581"/>
              <a:ext cx="43791" cy="93261"/>
            </a:xfrm>
            <a:custGeom>
              <a:avLst/>
              <a:gdLst/>
              <a:ahLst/>
              <a:cxnLst/>
              <a:rect l="l" t="t" r="r" b="b"/>
              <a:pathLst>
                <a:path w="437910" h="932608" extrusionOk="0">
                  <a:moveTo>
                    <a:pt x="218230" y="0"/>
                  </a:moveTo>
                  <a:lnTo>
                    <a:pt x="419821" y="395821"/>
                  </a:lnTo>
                  <a:cubicBezTo>
                    <a:pt x="447377" y="450192"/>
                    <a:pt x="443026" y="504563"/>
                    <a:pt x="409669" y="517612"/>
                  </a:cubicBezTo>
                  <a:cubicBezTo>
                    <a:pt x="376312" y="530661"/>
                    <a:pt x="327002" y="496589"/>
                    <a:pt x="299447" y="442218"/>
                  </a:cubicBezTo>
                  <a:lnTo>
                    <a:pt x="297271" y="437143"/>
                  </a:lnTo>
                  <a:lnTo>
                    <a:pt x="297271" y="876461"/>
                  </a:lnTo>
                  <a:cubicBezTo>
                    <a:pt x="297271" y="926483"/>
                    <a:pt x="262464" y="946781"/>
                    <a:pt x="218955" y="922133"/>
                  </a:cubicBezTo>
                  <a:cubicBezTo>
                    <a:pt x="175446" y="896760"/>
                    <a:pt x="140639" y="836589"/>
                    <a:pt x="140639" y="786568"/>
                  </a:cubicBezTo>
                  <a:lnTo>
                    <a:pt x="140639" y="347250"/>
                  </a:lnTo>
                  <a:lnTo>
                    <a:pt x="138464" y="349425"/>
                  </a:lnTo>
                  <a:cubicBezTo>
                    <a:pt x="110908" y="371898"/>
                    <a:pt x="60873" y="348700"/>
                    <a:pt x="28241" y="297228"/>
                  </a:cubicBezTo>
                  <a:cubicBezTo>
                    <a:pt x="-5116" y="245757"/>
                    <a:pt x="-9466" y="186312"/>
                    <a:pt x="18089" y="163838"/>
                  </a:cubicBezTo>
                  <a:lnTo>
                    <a:pt x="218230" y="0"/>
                  </a:lnTo>
                  <a:close/>
                </a:path>
              </a:pathLst>
            </a:custGeom>
            <a:gradFill>
              <a:gsLst>
                <a:gs pos="0">
                  <a:srgbClr val="FFFFFF">
                    <a:alpha val="29803"/>
                    <a:alpha val="29800"/>
                  </a:srgbClr>
                </a:gs>
                <a:gs pos="100000">
                  <a:srgbClr val="FFFFFF">
                    <a:alpha val="0"/>
                    <a:alpha val="2980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grpSp>
      <p:sp>
        <p:nvSpPr>
          <p:cNvPr id="204" name="Google Shape;204;p15"/>
          <p:cNvSpPr txBox="1">
            <a:spLocks noGrp="1"/>
          </p:cNvSpPr>
          <p:nvPr>
            <p:ph type="body" idx="1"/>
          </p:nvPr>
        </p:nvSpPr>
        <p:spPr>
          <a:xfrm>
            <a:off x="1287125" y="1016825"/>
            <a:ext cx="7038900" cy="29112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Font typeface="Advent Pro"/>
              <a:buChar char="●"/>
            </a:pPr>
            <a:r>
              <a:rPr lang="en-GB" sz="1400" dirty="0">
                <a:solidFill>
                  <a:schemeClr val="bg1"/>
                </a:solidFill>
                <a:latin typeface="Advent Pro"/>
                <a:ea typeface="Advent Pro"/>
                <a:cs typeface="Advent Pro"/>
                <a:sym typeface="Advent Pro"/>
              </a:rPr>
              <a:t>Messages distributed by electronic means from one computer user to one or more recipients via a </a:t>
            </a:r>
            <a:r>
              <a:rPr lang="en-GB" sz="1400" dirty="0" smtClean="0">
                <a:solidFill>
                  <a:schemeClr val="bg1"/>
                </a:solidFill>
                <a:latin typeface="Advent Pro"/>
                <a:ea typeface="Advent Pro"/>
                <a:cs typeface="Advent Pro"/>
                <a:sym typeface="Advent Pro"/>
              </a:rPr>
              <a:t>network.</a:t>
            </a:r>
            <a:endParaRPr sz="1400">
              <a:solidFill>
                <a:schemeClr val="bg1"/>
              </a:solidFill>
              <a:latin typeface="Advent Pro"/>
              <a:ea typeface="Advent Pro"/>
              <a:cs typeface="Advent Pro"/>
              <a:sym typeface="Advent Pro"/>
            </a:endParaRPr>
          </a:p>
          <a:p>
            <a:pPr marL="457200" lvl="0" indent="-323850" algn="l" rtl="0">
              <a:spcBef>
                <a:spcPts val="0"/>
              </a:spcBef>
              <a:spcAft>
                <a:spcPts val="0"/>
              </a:spcAft>
              <a:buSzPts val="1500"/>
              <a:buFont typeface="Advent Pro"/>
              <a:buChar char="●"/>
            </a:pPr>
            <a:r>
              <a:rPr lang="en-GB" dirty="0">
                <a:solidFill>
                  <a:schemeClr val="bg1"/>
                </a:solidFill>
                <a:latin typeface="Advent Pro"/>
                <a:ea typeface="Advent Pro"/>
                <a:cs typeface="Advent Pro"/>
                <a:sym typeface="Advent Pro"/>
              </a:rPr>
              <a:t>There are three common protocols used to deliver email over the Internet: the</a:t>
            </a:r>
            <a:r>
              <a:rPr lang="en-GB" dirty="0">
                <a:solidFill>
                  <a:schemeClr val="bg1"/>
                </a:solidFill>
                <a:uFill>
                  <a:noFill/>
                </a:uFill>
                <a:latin typeface="Advent Pro"/>
                <a:ea typeface="Advent Pro"/>
                <a:cs typeface="Advent Pro"/>
                <a:sym typeface="Advent Pro"/>
                <a:hlinkClick r:id="rId3"/>
              </a:rPr>
              <a:t> </a:t>
            </a:r>
            <a:r>
              <a:rPr lang="en-GB" i="1" dirty="0">
                <a:solidFill>
                  <a:schemeClr val="bg1"/>
                </a:solidFill>
                <a:uFill>
                  <a:noFill/>
                </a:uFill>
                <a:latin typeface="Advent Pro"/>
                <a:ea typeface="Advent Pro"/>
                <a:cs typeface="Advent Pro"/>
                <a:sym typeface="Advent Pro"/>
              </a:rPr>
              <a:t>Simple Mail Transfer Protocol</a:t>
            </a:r>
            <a:r>
              <a:rPr lang="en-GB" i="1" dirty="0">
                <a:solidFill>
                  <a:schemeClr val="bg1"/>
                </a:solidFill>
                <a:latin typeface="Advent Pro"/>
                <a:ea typeface="Advent Pro"/>
                <a:cs typeface="Advent Pro"/>
                <a:sym typeface="Advent Pro"/>
              </a:rPr>
              <a:t> (SMTP), </a:t>
            </a:r>
            <a:r>
              <a:rPr lang="en-GB" dirty="0">
                <a:solidFill>
                  <a:schemeClr val="bg1"/>
                </a:solidFill>
                <a:latin typeface="Advent Pro"/>
                <a:ea typeface="Advent Pro"/>
                <a:cs typeface="Advent Pro"/>
                <a:sym typeface="Advent Pro"/>
              </a:rPr>
              <a:t>the</a:t>
            </a:r>
            <a:r>
              <a:rPr lang="en-GB" dirty="0">
                <a:solidFill>
                  <a:schemeClr val="bg1"/>
                </a:solidFill>
                <a:uFill>
                  <a:noFill/>
                </a:uFill>
                <a:latin typeface="Advent Pro"/>
                <a:ea typeface="Advent Pro"/>
                <a:cs typeface="Advent Pro"/>
                <a:sym typeface="Advent Pro"/>
                <a:hlinkClick r:id="rId4"/>
              </a:rPr>
              <a:t> </a:t>
            </a:r>
            <a:r>
              <a:rPr lang="en-GB" i="1" dirty="0">
                <a:solidFill>
                  <a:schemeClr val="bg1"/>
                </a:solidFill>
                <a:uFill>
                  <a:noFill/>
                </a:uFill>
                <a:latin typeface="Advent Pro"/>
                <a:ea typeface="Advent Pro"/>
                <a:cs typeface="Advent Pro"/>
                <a:sym typeface="Advent Pro"/>
              </a:rPr>
              <a:t>Post Office Protocol</a:t>
            </a:r>
            <a:r>
              <a:rPr lang="en-GB" i="1" dirty="0">
                <a:solidFill>
                  <a:schemeClr val="bg1"/>
                </a:solidFill>
                <a:latin typeface="Advent Pro"/>
                <a:ea typeface="Advent Pro"/>
                <a:cs typeface="Advent Pro"/>
                <a:sym typeface="Advent Pro"/>
              </a:rPr>
              <a:t> (POP)</a:t>
            </a:r>
            <a:r>
              <a:rPr lang="en-GB" dirty="0">
                <a:solidFill>
                  <a:schemeClr val="bg1"/>
                </a:solidFill>
                <a:latin typeface="Advent Pro"/>
                <a:ea typeface="Advent Pro"/>
                <a:cs typeface="Advent Pro"/>
                <a:sym typeface="Advent Pro"/>
              </a:rPr>
              <a:t>, and the</a:t>
            </a:r>
            <a:r>
              <a:rPr lang="en-GB" dirty="0">
                <a:solidFill>
                  <a:schemeClr val="bg1"/>
                </a:solidFill>
                <a:uFill>
                  <a:noFill/>
                </a:uFill>
                <a:latin typeface="Advent Pro"/>
                <a:ea typeface="Advent Pro"/>
                <a:cs typeface="Advent Pro"/>
                <a:sym typeface="Advent Pro"/>
                <a:hlinkClick r:id="rId5"/>
              </a:rPr>
              <a:t> </a:t>
            </a:r>
            <a:r>
              <a:rPr lang="en-GB" i="1" dirty="0">
                <a:solidFill>
                  <a:schemeClr val="bg1"/>
                </a:solidFill>
                <a:uFill>
                  <a:noFill/>
                </a:uFill>
                <a:latin typeface="Advent Pro"/>
                <a:ea typeface="Advent Pro"/>
                <a:cs typeface="Advent Pro"/>
                <a:sym typeface="Advent Pro"/>
              </a:rPr>
              <a:t>Internet Message Access Protocol</a:t>
            </a:r>
            <a:r>
              <a:rPr lang="en-GB" i="1" dirty="0">
                <a:solidFill>
                  <a:schemeClr val="bg1"/>
                </a:solidFill>
                <a:latin typeface="Advent Pro"/>
                <a:ea typeface="Advent Pro"/>
                <a:cs typeface="Advent Pro"/>
                <a:sym typeface="Advent Pro"/>
              </a:rPr>
              <a:t> (IMAP</a:t>
            </a:r>
            <a:r>
              <a:rPr lang="en-GB" i="1" dirty="0" smtClean="0">
                <a:solidFill>
                  <a:schemeClr val="bg1"/>
                </a:solidFill>
                <a:latin typeface="Advent Pro"/>
                <a:ea typeface="Advent Pro"/>
                <a:cs typeface="Advent Pro"/>
                <a:sym typeface="Advent Pro"/>
              </a:rPr>
              <a:t>)</a:t>
            </a:r>
            <a:r>
              <a:rPr lang="en-GB" dirty="0" smtClean="0">
                <a:solidFill>
                  <a:srgbClr val="000000"/>
                </a:solidFill>
                <a:latin typeface="Advent Pro"/>
                <a:ea typeface="Advent Pro"/>
                <a:cs typeface="Advent Pro"/>
                <a:sym typeface="Advent Pro"/>
              </a:rPr>
              <a:t>..</a:t>
            </a:r>
            <a:endParaRPr>
              <a:solidFill>
                <a:srgbClr val="000000"/>
              </a:solidFill>
              <a:latin typeface="Advent Pro"/>
              <a:ea typeface="Advent Pro"/>
              <a:cs typeface="Advent Pro"/>
              <a:sym typeface="Advent Pro"/>
            </a:endParaRPr>
          </a:p>
          <a:p>
            <a:pPr marL="457200" lvl="0" indent="0" algn="l" rtl="0">
              <a:spcBef>
                <a:spcPts val="1200"/>
              </a:spcBef>
              <a:spcAft>
                <a:spcPts val="0"/>
              </a:spcAft>
              <a:buNone/>
            </a:pPr>
            <a:endParaRPr/>
          </a:p>
          <a:p>
            <a:pPr marL="45720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205" name="Google Shape;205;p15"/>
          <p:cNvPicPr preferRelativeResize="0"/>
          <p:nvPr/>
        </p:nvPicPr>
        <p:blipFill>
          <a:blip r:embed="rId6">
            <a:alphaModFix/>
          </a:blip>
          <a:stretch>
            <a:fillRect/>
          </a:stretch>
        </p:blipFill>
        <p:spPr>
          <a:xfrm>
            <a:off x="1830875" y="2168625"/>
            <a:ext cx="6154525" cy="2767050"/>
          </a:xfrm>
          <a:prstGeom prst="rect">
            <a:avLst/>
          </a:prstGeom>
          <a:noFill/>
          <a:ln w="38100" cap="rnd" cmpd="dbl">
            <a:solidFill>
              <a:schemeClr val="dk2"/>
            </a:solidFill>
            <a:prstDash val="solid"/>
            <a:round/>
            <a:headEnd type="none" w="sm" len="sm"/>
            <a:tailEnd type="none" w="sm" len="sm"/>
          </a:ln>
        </p:spPr>
      </p:pic>
      <p:sp>
        <p:nvSpPr>
          <p:cNvPr id="206" name="Google Shape;206;p15"/>
          <p:cNvSpPr txBox="1"/>
          <p:nvPr/>
        </p:nvSpPr>
        <p:spPr>
          <a:xfrm>
            <a:off x="1716600" y="225075"/>
            <a:ext cx="3000000" cy="5865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GB" sz="2900" b="1">
                <a:solidFill>
                  <a:srgbClr val="FF9E44"/>
                </a:solidFill>
                <a:latin typeface="Algerian"/>
                <a:ea typeface="Algerian"/>
                <a:cs typeface="Algerian"/>
                <a:sym typeface="Algerian"/>
              </a:rPr>
              <a:t>E-MAIL</a:t>
            </a:r>
            <a:endParaRPr sz="2900" b="1">
              <a:solidFill>
                <a:srgbClr val="FF9E44"/>
              </a:solidFill>
              <a:latin typeface="Algerian"/>
              <a:ea typeface="Algerian"/>
              <a:cs typeface="Algerian"/>
              <a:sym typeface="Algerian"/>
            </a:endParaRPr>
          </a:p>
        </p:txBody>
      </p:sp>
      <p:sp>
        <p:nvSpPr>
          <p:cNvPr id="207" name="Google Shape;207;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3</a:t>
            </a:fld>
            <a:endParaRPr/>
          </a:p>
        </p:txBody>
      </p:sp>
    </p:spTree>
  </p:cSld>
  <p:clrMapOvr>
    <a:masterClrMapping/>
  </p:clrMapOvr>
  <p:transition>
    <p:randomBa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pic>
        <p:nvPicPr>
          <p:cNvPr id="212" name="Google Shape;212;p16"/>
          <p:cNvPicPr preferRelativeResize="0"/>
          <p:nvPr/>
        </p:nvPicPr>
        <p:blipFill>
          <a:blip r:embed="rId3">
            <a:alphaModFix/>
          </a:blip>
          <a:stretch>
            <a:fillRect/>
          </a:stretch>
        </p:blipFill>
        <p:spPr>
          <a:xfrm>
            <a:off x="710200" y="662650"/>
            <a:ext cx="5650978" cy="4295100"/>
          </a:xfrm>
          <a:prstGeom prst="rect">
            <a:avLst/>
          </a:prstGeom>
          <a:noFill/>
          <a:ln>
            <a:noFill/>
          </a:ln>
        </p:spPr>
      </p:pic>
      <p:grpSp>
        <p:nvGrpSpPr>
          <p:cNvPr id="213" name="Google Shape;213;p16"/>
          <p:cNvGrpSpPr/>
          <p:nvPr/>
        </p:nvGrpSpPr>
        <p:grpSpPr>
          <a:xfrm>
            <a:off x="5274695" y="916497"/>
            <a:ext cx="3869293" cy="4438148"/>
            <a:chOff x="5274695" y="916497"/>
            <a:chExt cx="3869293" cy="4438148"/>
          </a:xfrm>
        </p:grpSpPr>
        <p:sp>
          <p:nvSpPr>
            <p:cNvPr id="214" name="Google Shape;214;p16"/>
            <p:cNvSpPr/>
            <p:nvPr/>
          </p:nvSpPr>
          <p:spPr>
            <a:xfrm>
              <a:off x="5274695" y="2686401"/>
              <a:ext cx="3419186" cy="2423862"/>
            </a:xfrm>
            <a:custGeom>
              <a:avLst/>
              <a:gdLst/>
              <a:ahLst/>
              <a:cxnLst/>
              <a:rect l="l" t="t" r="r" b="b"/>
              <a:pathLst>
                <a:path w="6575358" h="4661273" extrusionOk="0">
                  <a:moveTo>
                    <a:pt x="821939" y="267047"/>
                  </a:moveTo>
                  <a:cubicBezTo>
                    <a:pt x="148314" y="-318021"/>
                    <a:pt x="53758" y="239450"/>
                    <a:pt x="8896" y="247729"/>
                  </a:cubicBezTo>
                  <a:cubicBezTo>
                    <a:pt x="8896" y="247729"/>
                    <a:pt x="-11120" y="382267"/>
                    <a:pt x="8896" y="872814"/>
                  </a:cubicBezTo>
                  <a:lnTo>
                    <a:pt x="6575358" y="4661273"/>
                  </a:lnTo>
                  <a:lnTo>
                    <a:pt x="6575358" y="1995346"/>
                  </a:lnTo>
                  <a:cubicBezTo>
                    <a:pt x="5828573" y="658933"/>
                    <a:pt x="5334398" y="-274555"/>
                    <a:pt x="4848504" y="156657"/>
                  </a:cubicBezTo>
                  <a:cubicBezTo>
                    <a:pt x="4006473" y="902482"/>
                    <a:pt x="3596501" y="1403378"/>
                    <a:pt x="2595036" y="368469"/>
                  </a:cubicBezTo>
                  <a:cubicBezTo>
                    <a:pt x="2001473" y="-244888"/>
                    <a:pt x="1630841" y="969406"/>
                    <a:pt x="821939" y="267047"/>
                  </a:cubicBezTo>
                  <a:close/>
                </a:path>
              </a:pathLst>
            </a:custGeom>
            <a:gradFill>
              <a:gsLst>
                <a:gs pos="0">
                  <a:srgbClr val="FFFFFF">
                    <a:alpha val="19607"/>
                    <a:alpha val="29800"/>
                  </a:srgbClr>
                </a:gs>
                <a:gs pos="39000">
                  <a:srgbClr val="FFFFFF">
                    <a:alpha val="0"/>
                    <a:alpha val="29800"/>
                  </a:srgbClr>
                </a:gs>
                <a:gs pos="100000">
                  <a:srgbClr val="FFFFFF">
                    <a:alpha val="0"/>
                    <a:alpha val="29800"/>
                  </a:srgbClr>
                </a:gs>
              </a:gsLst>
              <a:lin ang="660013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215" name="Google Shape;215;p16"/>
            <p:cNvSpPr/>
            <p:nvPr/>
          </p:nvSpPr>
          <p:spPr>
            <a:xfrm>
              <a:off x="5724803" y="2906563"/>
              <a:ext cx="3419186" cy="2448082"/>
            </a:xfrm>
            <a:custGeom>
              <a:avLst/>
              <a:gdLst/>
              <a:ahLst/>
              <a:cxnLst/>
              <a:rect l="l" t="t" r="r" b="b"/>
              <a:pathLst>
                <a:path w="6575357" h="4707850" extrusionOk="0">
                  <a:moveTo>
                    <a:pt x="822629" y="313625"/>
                  </a:moveTo>
                  <a:cubicBezTo>
                    <a:pt x="149004" y="-271443"/>
                    <a:pt x="54448" y="285338"/>
                    <a:pt x="8896" y="294307"/>
                  </a:cubicBezTo>
                  <a:cubicBezTo>
                    <a:pt x="8896" y="294307"/>
                    <a:pt x="-11120" y="428845"/>
                    <a:pt x="8896" y="919392"/>
                  </a:cubicBezTo>
                  <a:lnTo>
                    <a:pt x="6575358" y="4707851"/>
                  </a:lnTo>
                  <a:lnTo>
                    <a:pt x="6575358" y="2041924"/>
                  </a:lnTo>
                  <a:cubicBezTo>
                    <a:pt x="5512466" y="499219"/>
                    <a:pt x="4811924" y="786234"/>
                    <a:pt x="4204557" y="1009085"/>
                  </a:cubicBezTo>
                  <a:cubicBezTo>
                    <a:pt x="3609614" y="1227105"/>
                    <a:pt x="3391514" y="771745"/>
                    <a:pt x="2638518" y="122512"/>
                  </a:cubicBezTo>
                  <a:cubicBezTo>
                    <a:pt x="2019418" y="-411501"/>
                    <a:pt x="1631531" y="1015984"/>
                    <a:pt x="822629" y="313625"/>
                  </a:cubicBezTo>
                  <a:close/>
                </a:path>
              </a:pathLst>
            </a:custGeom>
            <a:gradFill>
              <a:gsLst>
                <a:gs pos="0">
                  <a:srgbClr val="FFFFFF">
                    <a:alpha val="19607"/>
                    <a:alpha val="29800"/>
                  </a:srgbClr>
                </a:gs>
                <a:gs pos="39000">
                  <a:srgbClr val="FFFFFF">
                    <a:alpha val="0"/>
                    <a:alpha val="29800"/>
                  </a:srgbClr>
                </a:gs>
                <a:gs pos="100000">
                  <a:srgbClr val="FFFFFF">
                    <a:alpha val="0"/>
                    <a:alpha val="29800"/>
                  </a:srgbClr>
                </a:gs>
              </a:gsLst>
              <a:lin ang="660013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216" name="Google Shape;216;p16"/>
            <p:cNvSpPr/>
            <p:nvPr/>
          </p:nvSpPr>
          <p:spPr>
            <a:xfrm>
              <a:off x="7946991" y="2672432"/>
              <a:ext cx="74651" cy="112121"/>
            </a:xfrm>
            <a:custGeom>
              <a:avLst/>
              <a:gdLst/>
              <a:ahLst/>
              <a:cxnLst/>
              <a:rect l="l" t="t" r="r" b="b"/>
              <a:pathLst>
                <a:path w="143559" h="215617" extrusionOk="0">
                  <a:moveTo>
                    <a:pt x="143559" y="149060"/>
                  </a:moveTo>
                  <a:cubicBezTo>
                    <a:pt x="143559" y="93865"/>
                    <a:pt x="111120" y="31080"/>
                    <a:pt x="71780" y="8312"/>
                  </a:cubicBezTo>
                  <a:cubicBezTo>
                    <a:pt x="31749" y="-14456"/>
                    <a:pt x="0" y="11072"/>
                    <a:pt x="0" y="66267"/>
                  </a:cubicBezTo>
                  <a:cubicBezTo>
                    <a:pt x="0" y="121463"/>
                    <a:pt x="32439" y="184247"/>
                    <a:pt x="71780" y="207015"/>
                  </a:cubicBezTo>
                  <a:cubicBezTo>
                    <a:pt x="111120" y="230473"/>
                    <a:pt x="143559" y="204255"/>
                    <a:pt x="143559" y="149060"/>
                  </a:cubicBezTo>
                  <a:close/>
                </a:path>
              </a:pathLst>
            </a:custGeom>
            <a:solidFill>
              <a:srgbClr val="FF409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217" name="Google Shape;217;p16"/>
            <p:cNvSpPr/>
            <p:nvPr/>
          </p:nvSpPr>
          <p:spPr>
            <a:xfrm>
              <a:off x="6955392" y="2865861"/>
              <a:ext cx="77522" cy="109188"/>
            </a:xfrm>
            <a:custGeom>
              <a:avLst/>
              <a:gdLst/>
              <a:ahLst/>
              <a:cxnLst/>
              <a:rect l="l" t="t" r="r" b="b"/>
              <a:pathLst>
                <a:path w="149080" h="209976" extrusionOk="0">
                  <a:moveTo>
                    <a:pt x="149081" y="147765"/>
                  </a:moveTo>
                  <a:cubicBezTo>
                    <a:pt x="149081" y="94639"/>
                    <a:pt x="115952" y="32544"/>
                    <a:pt x="74541" y="9087"/>
                  </a:cubicBezTo>
                  <a:cubicBezTo>
                    <a:pt x="33129" y="-14371"/>
                    <a:pt x="0" y="9087"/>
                    <a:pt x="0" y="62212"/>
                  </a:cubicBezTo>
                  <a:cubicBezTo>
                    <a:pt x="0" y="115337"/>
                    <a:pt x="33129" y="177432"/>
                    <a:pt x="74541" y="200890"/>
                  </a:cubicBezTo>
                  <a:cubicBezTo>
                    <a:pt x="115262" y="224348"/>
                    <a:pt x="149081" y="200890"/>
                    <a:pt x="149081" y="147765"/>
                  </a:cubicBezTo>
                  <a:close/>
                </a:path>
              </a:pathLst>
            </a:custGeom>
            <a:solidFill>
              <a:srgbClr val="FF9E4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218" name="Google Shape;218;p16"/>
            <p:cNvSpPr/>
            <p:nvPr/>
          </p:nvSpPr>
          <p:spPr>
            <a:xfrm>
              <a:off x="7782859" y="916497"/>
              <a:ext cx="662526" cy="1683701"/>
            </a:xfrm>
            <a:custGeom>
              <a:avLst/>
              <a:gdLst/>
              <a:ahLst/>
              <a:cxnLst/>
              <a:rect l="l" t="t" r="r" b="b"/>
              <a:pathLst>
                <a:path w="1274089" h="3237886" extrusionOk="0">
                  <a:moveTo>
                    <a:pt x="0" y="0"/>
                  </a:moveTo>
                  <a:lnTo>
                    <a:pt x="1274090" y="734786"/>
                  </a:lnTo>
                  <a:lnTo>
                    <a:pt x="1274090" y="3237887"/>
                  </a:lnTo>
                  <a:lnTo>
                    <a:pt x="0" y="2503101"/>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219" name="Google Shape;219;p16"/>
            <p:cNvSpPr/>
            <p:nvPr/>
          </p:nvSpPr>
          <p:spPr>
            <a:xfrm>
              <a:off x="7653489" y="1028281"/>
              <a:ext cx="662885" cy="1683701"/>
            </a:xfrm>
            <a:custGeom>
              <a:avLst/>
              <a:gdLst/>
              <a:ahLst/>
              <a:cxnLst/>
              <a:rect l="l" t="t" r="r" b="b"/>
              <a:pathLst>
                <a:path w="1274779" h="3237886" extrusionOk="0">
                  <a:moveTo>
                    <a:pt x="1274780" y="734786"/>
                  </a:moveTo>
                  <a:lnTo>
                    <a:pt x="690" y="0"/>
                  </a:lnTo>
                  <a:lnTo>
                    <a:pt x="0" y="2503101"/>
                  </a:lnTo>
                  <a:lnTo>
                    <a:pt x="550772" y="2820473"/>
                  </a:lnTo>
                  <a:lnTo>
                    <a:pt x="637735" y="2991578"/>
                  </a:lnTo>
                  <a:lnTo>
                    <a:pt x="724009" y="2921205"/>
                  </a:lnTo>
                  <a:lnTo>
                    <a:pt x="1274780" y="3237887"/>
                  </a:lnTo>
                  <a:close/>
                </a:path>
              </a:pathLst>
            </a:custGeom>
            <a:gradFill>
              <a:gsLst>
                <a:gs pos="0">
                  <a:srgbClr val="FFFFFF">
                    <a:alpha val="29803"/>
                    <a:alpha val="29800"/>
                  </a:srgbClr>
                </a:gs>
                <a:gs pos="100000">
                  <a:srgbClr val="FFFFFF">
                    <a:alpha val="0"/>
                    <a:alpha val="2980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220" name="Google Shape;220;p16"/>
            <p:cNvSpPr/>
            <p:nvPr/>
          </p:nvSpPr>
          <p:spPr>
            <a:xfrm>
              <a:off x="8000029" y="1682867"/>
              <a:ext cx="228977" cy="344059"/>
            </a:xfrm>
            <a:custGeom>
              <a:avLst/>
              <a:gdLst/>
              <a:ahLst/>
              <a:cxnLst/>
              <a:rect l="l" t="t" r="r" b="b"/>
              <a:pathLst>
                <a:path w="440340" h="661652" extrusionOk="0">
                  <a:moveTo>
                    <a:pt x="440341" y="254588"/>
                  </a:moveTo>
                  <a:cubicBezTo>
                    <a:pt x="440341" y="334621"/>
                    <a:pt x="428608" y="407754"/>
                    <a:pt x="406522" y="469159"/>
                  </a:cubicBezTo>
                  <a:cubicBezTo>
                    <a:pt x="384436" y="530564"/>
                    <a:pt x="351997" y="578859"/>
                    <a:pt x="311276" y="611976"/>
                  </a:cubicBezTo>
                  <a:cubicBezTo>
                    <a:pt x="270554" y="645094"/>
                    <a:pt x="221551" y="661652"/>
                    <a:pt x="168406" y="661652"/>
                  </a:cubicBezTo>
                  <a:cubicBezTo>
                    <a:pt x="115262" y="661652"/>
                    <a:pt x="57286" y="644404"/>
                    <a:pt x="0" y="610597"/>
                  </a:cubicBezTo>
                  <a:lnTo>
                    <a:pt x="0" y="0"/>
                  </a:lnTo>
                  <a:lnTo>
                    <a:pt x="440341" y="254588"/>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221" name="Google Shape;221;p16"/>
            <p:cNvSpPr/>
            <p:nvPr/>
          </p:nvSpPr>
          <p:spPr>
            <a:xfrm>
              <a:off x="7771033" y="1410213"/>
              <a:ext cx="229336" cy="590892"/>
            </a:xfrm>
            <a:custGeom>
              <a:avLst/>
              <a:gdLst/>
              <a:ahLst/>
              <a:cxnLst/>
              <a:rect l="l" t="t" r="r" b="b"/>
              <a:pathLst>
                <a:path w="441030" h="1136330" extrusionOk="0">
                  <a:moveTo>
                    <a:pt x="441031" y="1136331"/>
                  </a:moveTo>
                  <a:cubicBezTo>
                    <a:pt x="363730" y="1091484"/>
                    <a:pt x="287809" y="1019731"/>
                    <a:pt x="220861" y="927279"/>
                  </a:cubicBezTo>
                  <a:cubicBezTo>
                    <a:pt x="153912" y="834827"/>
                    <a:pt x="98007" y="725817"/>
                    <a:pt x="59356" y="610597"/>
                  </a:cubicBezTo>
                  <a:cubicBezTo>
                    <a:pt x="20706" y="495377"/>
                    <a:pt x="0" y="378087"/>
                    <a:pt x="0" y="271146"/>
                  </a:cubicBezTo>
                  <a:cubicBezTo>
                    <a:pt x="0" y="164206"/>
                    <a:pt x="20706" y="70374"/>
                    <a:pt x="59356" y="0"/>
                  </a:cubicBezTo>
                  <a:lnTo>
                    <a:pt x="441031" y="525734"/>
                  </a:lnTo>
                  <a:lnTo>
                    <a:pt x="441031" y="113633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222" name="Google Shape;222;p16"/>
            <p:cNvSpPr/>
            <p:nvPr/>
          </p:nvSpPr>
          <p:spPr>
            <a:xfrm>
              <a:off x="7801495" y="1339631"/>
              <a:ext cx="427807" cy="476085"/>
            </a:xfrm>
            <a:custGeom>
              <a:avLst/>
              <a:gdLst/>
              <a:ahLst/>
              <a:cxnLst/>
              <a:rect l="l" t="t" r="r" b="b"/>
              <a:pathLst>
                <a:path w="822705" h="915549" extrusionOk="0">
                  <a:moveTo>
                    <a:pt x="822706" y="915550"/>
                  </a:moveTo>
                  <a:cubicBezTo>
                    <a:pt x="822706" y="781012"/>
                    <a:pt x="790957" y="631985"/>
                    <a:pt x="731601" y="491237"/>
                  </a:cubicBezTo>
                  <a:cubicBezTo>
                    <a:pt x="672244" y="350489"/>
                    <a:pt x="589422" y="226300"/>
                    <a:pt x="496246" y="137298"/>
                  </a:cubicBezTo>
                  <a:cubicBezTo>
                    <a:pt x="402380" y="48296"/>
                    <a:pt x="302993" y="0"/>
                    <a:pt x="213268" y="0"/>
                  </a:cubicBezTo>
                  <a:cubicBezTo>
                    <a:pt x="123544" y="0"/>
                    <a:pt x="49003" y="47606"/>
                    <a:pt x="0" y="135918"/>
                  </a:cubicBezTo>
                  <a:lnTo>
                    <a:pt x="381675" y="661652"/>
                  </a:lnTo>
                  <a:lnTo>
                    <a:pt x="822706" y="915550"/>
                  </a:lnTo>
                  <a:close/>
                </a:path>
              </a:pathLst>
            </a:custGeom>
            <a:solidFill>
              <a:srgbClr val="FF409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223" name="Google Shape;223;p16"/>
            <p:cNvSpPr/>
            <p:nvPr/>
          </p:nvSpPr>
          <p:spPr>
            <a:xfrm>
              <a:off x="7740213" y="2013922"/>
              <a:ext cx="403761" cy="281633"/>
            </a:xfrm>
            <a:custGeom>
              <a:avLst/>
              <a:gdLst/>
              <a:ahLst/>
              <a:cxnLst/>
              <a:rect l="l" t="t" r="r" b="b"/>
              <a:pathLst>
                <a:path w="776463" h="541602" extrusionOk="0">
                  <a:moveTo>
                    <a:pt x="0" y="0"/>
                  </a:moveTo>
                  <a:lnTo>
                    <a:pt x="776463" y="447771"/>
                  </a:lnTo>
                  <a:lnTo>
                    <a:pt x="776463" y="541603"/>
                  </a:lnTo>
                  <a:lnTo>
                    <a:pt x="0" y="9383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224" name="Google Shape;224;p16"/>
            <p:cNvSpPr/>
            <p:nvPr/>
          </p:nvSpPr>
          <p:spPr>
            <a:xfrm>
              <a:off x="7740213" y="2109226"/>
              <a:ext cx="489537" cy="331143"/>
            </a:xfrm>
            <a:custGeom>
              <a:avLst/>
              <a:gdLst/>
              <a:ahLst/>
              <a:cxnLst/>
              <a:rect l="l" t="t" r="r" b="b"/>
              <a:pathLst>
                <a:path w="941418" h="636814" extrusionOk="0">
                  <a:moveTo>
                    <a:pt x="0" y="0"/>
                  </a:moveTo>
                  <a:lnTo>
                    <a:pt x="941419" y="542982"/>
                  </a:lnTo>
                  <a:lnTo>
                    <a:pt x="941419" y="636814"/>
                  </a:lnTo>
                  <a:lnTo>
                    <a:pt x="0" y="9383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225" name="Google Shape;225;p16"/>
            <p:cNvSpPr/>
            <p:nvPr/>
          </p:nvSpPr>
          <p:spPr>
            <a:xfrm>
              <a:off x="7740213" y="2204529"/>
              <a:ext cx="317266" cy="231765"/>
            </a:xfrm>
            <a:custGeom>
              <a:avLst/>
              <a:gdLst/>
              <a:ahLst/>
              <a:cxnLst/>
              <a:rect l="l" t="t" r="r" b="b"/>
              <a:pathLst>
                <a:path w="610127" h="445701" extrusionOk="0">
                  <a:moveTo>
                    <a:pt x="0" y="0"/>
                  </a:moveTo>
                  <a:lnTo>
                    <a:pt x="610128" y="351869"/>
                  </a:lnTo>
                  <a:lnTo>
                    <a:pt x="610128" y="445701"/>
                  </a:lnTo>
                  <a:lnTo>
                    <a:pt x="0" y="9383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226" name="Google Shape;226;p16"/>
            <p:cNvSpPr/>
            <p:nvPr/>
          </p:nvSpPr>
          <p:spPr>
            <a:xfrm>
              <a:off x="6790543" y="1110687"/>
              <a:ext cx="662526" cy="1683701"/>
            </a:xfrm>
            <a:custGeom>
              <a:avLst/>
              <a:gdLst/>
              <a:ahLst/>
              <a:cxnLst/>
              <a:rect l="l" t="t" r="r" b="b"/>
              <a:pathLst>
                <a:path w="1274089" h="3237886" extrusionOk="0">
                  <a:moveTo>
                    <a:pt x="0" y="0"/>
                  </a:moveTo>
                  <a:lnTo>
                    <a:pt x="1274090" y="734786"/>
                  </a:lnTo>
                  <a:lnTo>
                    <a:pt x="1274090" y="3237887"/>
                  </a:lnTo>
                  <a:lnTo>
                    <a:pt x="0" y="2503101"/>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227" name="Google Shape;227;p16"/>
            <p:cNvSpPr/>
            <p:nvPr/>
          </p:nvSpPr>
          <p:spPr>
            <a:xfrm>
              <a:off x="6662965" y="1223189"/>
              <a:ext cx="662885" cy="1683701"/>
            </a:xfrm>
            <a:custGeom>
              <a:avLst/>
              <a:gdLst/>
              <a:ahLst/>
              <a:cxnLst/>
              <a:rect l="l" t="t" r="r" b="b"/>
              <a:pathLst>
                <a:path w="1274779" h="3237886" extrusionOk="0">
                  <a:moveTo>
                    <a:pt x="1274780" y="734786"/>
                  </a:moveTo>
                  <a:lnTo>
                    <a:pt x="690" y="0"/>
                  </a:lnTo>
                  <a:lnTo>
                    <a:pt x="0" y="2503791"/>
                  </a:lnTo>
                  <a:lnTo>
                    <a:pt x="551461" y="2821163"/>
                  </a:lnTo>
                  <a:lnTo>
                    <a:pt x="637735" y="2991578"/>
                  </a:lnTo>
                  <a:lnTo>
                    <a:pt x="724009" y="2921204"/>
                  </a:lnTo>
                  <a:lnTo>
                    <a:pt x="1274780" y="3237887"/>
                  </a:lnTo>
                  <a:close/>
                </a:path>
              </a:pathLst>
            </a:custGeom>
            <a:gradFill>
              <a:gsLst>
                <a:gs pos="0">
                  <a:srgbClr val="FFFFFF">
                    <a:alpha val="29803"/>
                    <a:alpha val="29800"/>
                  </a:srgbClr>
                </a:gs>
                <a:gs pos="100000">
                  <a:srgbClr val="FFFFFF">
                    <a:alpha val="0"/>
                    <a:alpha val="2980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228" name="Google Shape;228;p16"/>
            <p:cNvSpPr/>
            <p:nvPr/>
          </p:nvSpPr>
          <p:spPr>
            <a:xfrm>
              <a:off x="7009147" y="1878132"/>
              <a:ext cx="229336" cy="341189"/>
            </a:xfrm>
            <a:custGeom>
              <a:avLst/>
              <a:gdLst/>
              <a:ahLst/>
              <a:cxnLst/>
              <a:rect l="l" t="t" r="r" b="b"/>
              <a:pathLst>
                <a:path w="441031" h="656132" extrusionOk="0">
                  <a:moveTo>
                    <a:pt x="441031" y="254588"/>
                  </a:moveTo>
                  <a:cubicBezTo>
                    <a:pt x="441031" y="361528"/>
                    <a:pt x="420326" y="455360"/>
                    <a:pt x="381675" y="525734"/>
                  </a:cubicBezTo>
                  <a:cubicBezTo>
                    <a:pt x="343024" y="596108"/>
                    <a:pt x="287119" y="640954"/>
                    <a:pt x="220171" y="656132"/>
                  </a:cubicBezTo>
                  <a:lnTo>
                    <a:pt x="0" y="0"/>
                  </a:lnTo>
                  <a:lnTo>
                    <a:pt x="441031" y="254588"/>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229" name="Google Shape;229;p16"/>
            <p:cNvSpPr/>
            <p:nvPr/>
          </p:nvSpPr>
          <p:spPr>
            <a:xfrm>
              <a:off x="6847524" y="1878490"/>
              <a:ext cx="276710" cy="343653"/>
            </a:xfrm>
            <a:custGeom>
              <a:avLst/>
              <a:gdLst/>
              <a:ahLst/>
              <a:cxnLst/>
              <a:rect l="l" t="t" r="r" b="b"/>
              <a:pathLst>
                <a:path w="532135" h="660871" extrusionOk="0">
                  <a:moveTo>
                    <a:pt x="532136" y="655443"/>
                  </a:moveTo>
                  <a:cubicBezTo>
                    <a:pt x="447933" y="674071"/>
                    <a:pt x="350616" y="644404"/>
                    <a:pt x="253990" y="571960"/>
                  </a:cubicBezTo>
                  <a:cubicBezTo>
                    <a:pt x="158053" y="498827"/>
                    <a:pt x="68329" y="386366"/>
                    <a:pt x="0" y="251828"/>
                  </a:cubicBezTo>
                  <a:lnTo>
                    <a:pt x="311966" y="0"/>
                  </a:lnTo>
                  <a:lnTo>
                    <a:pt x="532136" y="655443"/>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230" name="Google Shape;230;p16"/>
            <p:cNvSpPr/>
            <p:nvPr/>
          </p:nvSpPr>
          <p:spPr>
            <a:xfrm>
              <a:off x="6780868" y="1534538"/>
              <a:ext cx="457954" cy="476444"/>
            </a:xfrm>
            <a:custGeom>
              <a:avLst/>
              <a:gdLst/>
              <a:ahLst/>
              <a:cxnLst/>
              <a:rect l="l" t="t" r="r" b="b"/>
              <a:pathLst>
                <a:path w="880681" h="916239" extrusionOk="0">
                  <a:moveTo>
                    <a:pt x="880682" y="916240"/>
                  </a:moveTo>
                  <a:cubicBezTo>
                    <a:pt x="880682" y="815509"/>
                    <a:pt x="862737" y="706498"/>
                    <a:pt x="828918" y="598178"/>
                  </a:cubicBezTo>
                  <a:cubicBezTo>
                    <a:pt x="794408" y="489857"/>
                    <a:pt x="745405" y="385676"/>
                    <a:pt x="685358" y="295294"/>
                  </a:cubicBezTo>
                  <a:cubicBezTo>
                    <a:pt x="625312" y="204912"/>
                    <a:pt x="555603" y="130399"/>
                    <a:pt x="483823" y="78653"/>
                  </a:cubicBezTo>
                  <a:cubicBezTo>
                    <a:pt x="411353" y="26908"/>
                    <a:pt x="338883" y="0"/>
                    <a:pt x="271935" y="0"/>
                  </a:cubicBezTo>
                  <a:cubicBezTo>
                    <a:pt x="204986" y="0"/>
                    <a:pt x="145630" y="26218"/>
                    <a:pt x="100078" y="77273"/>
                  </a:cubicBezTo>
                  <a:cubicBezTo>
                    <a:pt x="53835" y="128329"/>
                    <a:pt x="22776" y="202152"/>
                    <a:pt x="8282" y="292534"/>
                  </a:cubicBezTo>
                  <a:cubicBezTo>
                    <a:pt x="-5522" y="382917"/>
                    <a:pt x="-2071" y="486407"/>
                    <a:pt x="18635" y="594728"/>
                  </a:cubicBezTo>
                  <a:cubicBezTo>
                    <a:pt x="39341" y="703049"/>
                    <a:pt x="77301" y="812059"/>
                    <a:pt x="129065" y="912790"/>
                  </a:cubicBezTo>
                  <a:lnTo>
                    <a:pt x="441031" y="660962"/>
                  </a:lnTo>
                  <a:lnTo>
                    <a:pt x="880682" y="916240"/>
                  </a:lnTo>
                  <a:close/>
                </a:path>
              </a:pathLst>
            </a:custGeom>
            <a:solidFill>
              <a:srgbClr val="FF9E4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231" name="Google Shape;231;p16"/>
            <p:cNvSpPr/>
            <p:nvPr/>
          </p:nvSpPr>
          <p:spPr>
            <a:xfrm>
              <a:off x="6749690" y="2209187"/>
              <a:ext cx="458313" cy="313205"/>
            </a:xfrm>
            <a:custGeom>
              <a:avLst/>
              <a:gdLst/>
              <a:ahLst/>
              <a:cxnLst/>
              <a:rect l="l" t="t" r="r" b="b"/>
              <a:pathLst>
                <a:path w="881371" h="602317" extrusionOk="0">
                  <a:moveTo>
                    <a:pt x="0" y="0"/>
                  </a:moveTo>
                  <a:lnTo>
                    <a:pt x="881372" y="508485"/>
                  </a:lnTo>
                  <a:lnTo>
                    <a:pt x="881372" y="602317"/>
                  </a:lnTo>
                  <a:lnTo>
                    <a:pt x="0" y="9383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232" name="Google Shape;232;p16"/>
            <p:cNvSpPr/>
            <p:nvPr/>
          </p:nvSpPr>
          <p:spPr>
            <a:xfrm>
              <a:off x="6749690" y="2304133"/>
              <a:ext cx="475899" cy="323609"/>
            </a:xfrm>
            <a:custGeom>
              <a:avLst/>
              <a:gdLst/>
              <a:ahLst/>
              <a:cxnLst/>
              <a:rect l="l" t="t" r="r" b="b"/>
              <a:pathLst>
                <a:path w="915191" h="622325" extrusionOk="0">
                  <a:moveTo>
                    <a:pt x="0" y="0"/>
                  </a:moveTo>
                  <a:lnTo>
                    <a:pt x="915191" y="528494"/>
                  </a:lnTo>
                  <a:lnTo>
                    <a:pt x="915191" y="622325"/>
                  </a:lnTo>
                  <a:lnTo>
                    <a:pt x="0" y="9383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233" name="Google Shape;233;p16"/>
            <p:cNvSpPr/>
            <p:nvPr/>
          </p:nvSpPr>
          <p:spPr>
            <a:xfrm>
              <a:off x="6749690" y="2399436"/>
              <a:ext cx="317266" cy="231764"/>
            </a:xfrm>
            <a:custGeom>
              <a:avLst/>
              <a:gdLst/>
              <a:ahLst/>
              <a:cxnLst/>
              <a:rect l="l" t="t" r="r" b="b"/>
              <a:pathLst>
                <a:path w="610127" h="445700" extrusionOk="0">
                  <a:moveTo>
                    <a:pt x="0" y="0"/>
                  </a:moveTo>
                  <a:lnTo>
                    <a:pt x="610127" y="351869"/>
                  </a:lnTo>
                  <a:lnTo>
                    <a:pt x="610127" y="445701"/>
                  </a:lnTo>
                  <a:lnTo>
                    <a:pt x="0" y="9383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grpSp>
      <p:sp>
        <p:nvSpPr>
          <p:cNvPr id="234" name="Google Shape;234;p16"/>
          <p:cNvSpPr txBox="1"/>
          <p:nvPr/>
        </p:nvSpPr>
        <p:spPr>
          <a:xfrm>
            <a:off x="554350" y="145450"/>
            <a:ext cx="8487900" cy="5172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GB" sz="2400" b="1">
                <a:solidFill>
                  <a:srgbClr val="FF9E44"/>
                </a:solidFill>
                <a:latin typeface="Algerian"/>
                <a:ea typeface="Algerian"/>
                <a:cs typeface="Algerian"/>
                <a:sym typeface="Algerian"/>
              </a:rPr>
              <a:t>HOW EMAIL REALLY WORKS</a:t>
            </a:r>
            <a:endParaRPr sz="2400" b="1">
              <a:solidFill>
                <a:srgbClr val="FF9E44"/>
              </a:solidFill>
              <a:latin typeface="Algerian"/>
              <a:ea typeface="Algerian"/>
              <a:cs typeface="Algerian"/>
              <a:sym typeface="Algerian"/>
            </a:endParaRPr>
          </a:p>
        </p:txBody>
      </p:sp>
      <p:sp>
        <p:nvSpPr>
          <p:cNvPr id="235" name="Google Shape;235;p16"/>
          <p:cNvSpPr txBox="1"/>
          <p:nvPr/>
        </p:nvSpPr>
        <p:spPr>
          <a:xfrm>
            <a:off x="6496375" y="3206600"/>
            <a:ext cx="2421300" cy="86174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800" b="1" dirty="0" smtClean="0">
                <a:solidFill>
                  <a:schemeClr val="lt1"/>
                </a:solidFill>
                <a:latin typeface="Advent Pro"/>
                <a:ea typeface="Advent Pro"/>
                <a:cs typeface="Advent Pro"/>
                <a:sym typeface="Advent Pro"/>
              </a:rPr>
              <a:t>Whoa </a:t>
            </a:r>
          </a:p>
          <a:p>
            <a:pPr marL="0" lvl="0" indent="0" algn="l" rtl="0">
              <a:spcBef>
                <a:spcPts val="0"/>
              </a:spcBef>
              <a:spcAft>
                <a:spcPts val="0"/>
              </a:spcAft>
              <a:buNone/>
            </a:pPr>
            <a:r>
              <a:rPr lang="en-GB" sz="1600" b="1" dirty="0" smtClean="0">
                <a:solidFill>
                  <a:schemeClr val="lt1"/>
                </a:solidFill>
                <a:latin typeface="Advent Pro"/>
                <a:ea typeface="Advent Pro"/>
                <a:cs typeface="Advent Pro"/>
                <a:sym typeface="Advent Pro"/>
              </a:rPr>
              <a:t>that's Amazing </a:t>
            </a:r>
            <a:endParaRPr sz="1600" b="1">
              <a:solidFill>
                <a:schemeClr val="lt1"/>
              </a:solidFill>
              <a:latin typeface="Advent Pro"/>
              <a:ea typeface="Advent Pro"/>
              <a:cs typeface="Advent Pro"/>
              <a:sym typeface="Advent Pro"/>
            </a:endParaRPr>
          </a:p>
        </p:txBody>
      </p:sp>
      <p:sp>
        <p:nvSpPr>
          <p:cNvPr id="236" name="Google Shape;236;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4</a:t>
            </a:fld>
            <a:endParaRPr/>
          </a:p>
        </p:txBody>
      </p:sp>
    </p:spTree>
  </p:cSld>
  <p:clrMapOvr>
    <a:masterClrMapping/>
  </p:clrMapOvr>
  <p:transition>
    <p:randomBa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17"/>
          <p:cNvSpPr txBox="1">
            <a:spLocks noGrp="1"/>
          </p:cNvSpPr>
          <p:nvPr>
            <p:ph type="title"/>
          </p:nvPr>
        </p:nvSpPr>
        <p:spPr>
          <a:xfrm>
            <a:off x="1287100" y="4430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900">
                <a:solidFill>
                  <a:srgbClr val="FF9E44"/>
                </a:solidFill>
                <a:latin typeface="Algerian"/>
                <a:ea typeface="Algerian"/>
                <a:cs typeface="Algerian"/>
                <a:sym typeface="Algerian"/>
              </a:rPr>
              <a:t>Types Of Email</a:t>
            </a:r>
            <a:endParaRPr sz="2900">
              <a:solidFill>
                <a:srgbClr val="FF9E44"/>
              </a:solidFill>
              <a:latin typeface="Algerian"/>
              <a:ea typeface="Algerian"/>
              <a:cs typeface="Algerian"/>
              <a:sym typeface="Algerian"/>
            </a:endParaRPr>
          </a:p>
        </p:txBody>
      </p:sp>
      <p:sp>
        <p:nvSpPr>
          <p:cNvPr id="242" name="Google Shape;242;p17"/>
          <p:cNvSpPr txBox="1">
            <a:spLocks noGrp="1"/>
          </p:cNvSpPr>
          <p:nvPr>
            <p:ph type="body" idx="1"/>
          </p:nvPr>
        </p:nvSpPr>
        <p:spPr>
          <a:xfrm>
            <a:off x="1287100" y="1703050"/>
            <a:ext cx="3403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600">
                <a:latin typeface="Advent Pro"/>
                <a:ea typeface="Advent Pro"/>
                <a:cs typeface="Advent Pro"/>
                <a:sym typeface="Advent Pro"/>
              </a:rPr>
              <a:t>If you’ve ever started a Gmail, Hotmail, Yahoo or other email account, chances are you’ve used webmail. With webmail, you read and send email through your web browser and a web-based interface.</a:t>
            </a:r>
            <a:endParaRPr sz="1600">
              <a:latin typeface="Advent Pro"/>
              <a:ea typeface="Advent Pro"/>
              <a:cs typeface="Advent Pro"/>
              <a:sym typeface="Advent Pro"/>
            </a:endParaRPr>
          </a:p>
          <a:p>
            <a:pPr marL="0" lvl="0" indent="0" algn="l" rtl="0">
              <a:spcBef>
                <a:spcPts val="1200"/>
              </a:spcBef>
              <a:spcAft>
                <a:spcPts val="0"/>
              </a:spcAft>
              <a:buNone/>
            </a:pPr>
            <a:r>
              <a:rPr lang="en-GB" sz="1500">
                <a:latin typeface="Advent Pro"/>
                <a:ea typeface="Advent Pro"/>
                <a:cs typeface="Advent Pro"/>
                <a:sym typeface="Advent Pro"/>
              </a:rPr>
              <a:t>Example: sbmp@gmail.com</a:t>
            </a:r>
            <a:endParaRPr sz="1500">
              <a:latin typeface="Advent Pro"/>
              <a:ea typeface="Advent Pro"/>
              <a:cs typeface="Advent Pro"/>
              <a:sym typeface="Advent Pro"/>
            </a:endParaRPr>
          </a:p>
          <a:p>
            <a:pPr marL="0" lvl="0" indent="0" algn="l" rtl="0">
              <a:spcBef>
                <a:spcPts val="1200"/>
              </a:spcBef>
              <a:spcAft>
                <a:spcPts val="1200"/>
              </a:spcAft>
              <a:buNone/>
            </a:pPr>
            <a:endParaRPr/>
          </a:p>
        </p:txBody>
      </p:sp>
      <p:sp>
        <p:nvSpPr>
          <p:cNvPr id="243" name="Google Shape;243;p17"/>
          <p:cNvSpPr txBox="1">
            <a:spLocks noGrp="1"/>
          </p:cNvSpPr>
          <p:nvPr>
            <p:ph type="body" idx="2"/>
          </p:nvPr>
        </p:nvSpPr>
        <p:spPr>
          <a:xfrm>
            <a:off x="4922821" y="1703050"/>
            <a:ext cx="3403200" cy="29112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r>
              <a:rPr lang="en-GB" sz="1600">
                <a:latin typeface="Advent Pro"/>
                <a:ea typeface="Advent Pro"/>
                <a:cs typeface="Advent Pro"/>
                <a:sym typeface="Advent Pro"/>
              </a:rPr>
              <a:t>An email client is a piece of software that is installed on your computer. You then use this software to download your emails from the server to your computer and from there you can read an send emails.</a:t>
            </a:r>
            <a:endParaRPr sz="1600">
              <a:latin typeface="Advent Pro"/>
              <a:ea typeface="Advent Pro"/>
              <a:cs typeface="Advent Pro"/>
              <a:sym typeface="Advent Pro"/>
            </a:endParaRPr>
          </a:p>
          <a:p>
            <a:pPr marL="0" lvl="0" indent="0" algn="l" rtl="0">
              <a:spcBef>
                <a:spcPts val="1200"/>
              </a:spcBef>
              <a:spcAft>
                <a:spcPts val="0"/>
              </a:spcAft>
              <a:buNone/>
            </a:pPr>
            <a:r>
              <a:rPr lang="en-GB" sz="1500">
                <a:latin typeface="Advent Pro"/>
                <a:ea typeface="Advent Pro"/>
                <a:cs typeface="Advent Pro"/>
                <a:sym typeface="Advent Pro"/>
              </a:rPr>
              <a:t>Example: user@sbmp.com</a:t>
            </a:r>
            <a:endParaRPr sz="1500">
              <a:latin typeface="Advent Pro"/>
              <a:ea typeface="Advent Pro"/>
              <a:cs typeface="Advent Pro"/>
              <a:sym typeface="Advent Pro"/>
            </a:endParaRPr>
          </a:p>
          <a:p>
            <a:pPr marL="0" lvl="0" indent="0" algn="l" rtl="0">
              <a:spcBef>
                <a:spcPts val="1200"/>
              </a:spcBef>
              <a:spcAft>
                <a:spcPts val="1200"/>
              </a:spcAft>
              <a:buNone/>
            </a:pPr>
            <a:endParaRPr/>
          </a:p>
        </p:txBody>
      </p:sp>
      <p:grpSp>
        <p:nvGrpSpPr>
          <p:cNvPr id="244" name="Google Shape;244;p17"/>
          <p:cNvGrpSpPr/>
          <p:nvPr/>
        </p:nvGrpSpPr>
        <p:grpSpPr>
          <a:xfrm>
            <a:off x="5982424" y="1621096"/>
            <a:ext cx="2953759" cy="2885062"/>
            <a:chOff x="5775924" y="1129221"/>
            <a:chExt cx="2953759" cy="2885062"/>
          </a:xfrm>
        </p:grpSpPr>
        <p:sp>
          <p:nvSpPr>
            <p:cNvPr id="245" name="Google Shape;245;p17"/>
            <p:cNvSpPr/>
            <p:nvPr/>
          </p:nvSpPr>
          <p:spPr>
            <a:xfrm>
              <a:off x="6277435" y="1466157"/>
              <a:ext cx="753978" cy="813530"/>
            </a:xfrm>
            <a:custGeom>
              <a:avLst/>
              <a:gdLst/>
              <a:ahLst/>
              <a:cxnLst/>
              <a:rect l="l" t="t" r="r" b="b"/>
              <a:pathLst>
                <a:path w="1784563" h="1925515" extrusionOk="0">
                  <a:moveTo>
                    <a:pt x="1784564" y="1004796"/>
                  </a:moveTo>
                  <a:lnTo>
                    <a:pt x="8243" y="0"/>
                  </a:lnTo>
                  <a:lnTo>
                    <a:pt x="0" y="920719"/>
                  </a:lnTo>
                  <a:lnTo>
                    <a:pt x="1776321" y="1925515"/>
                  </a:lnTo>
                  <a:lnTo>
                    <a:pt x="1784564" y="1004796"/>
                  </a:lnTo>
                  <a:close/>
                </a:path>
              </a:pathLst>
            </a:custGeom>
            <a:gradFill>
              <a:gsLst>
                <a:gs pos="0">
                  <a:srgbClr val="FFFFFF">
                    <a:alpha val="29803"/>
                    <a:alpha val="29800"/>
                  </a:srgbClr>
                </a:gs>
                <a:gs pos="100000">
                  <a:srgbClr val="FFFFFF">
                    <a:alpha val="0"/>
                    <a:alpha val="2980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246" name="Google Shape;246;p17"/>
            <p:cNvSpPr/>
            <p:nvPr/>
          </p:nvSpPr>
          <p:spPr>
            <a:xfrm>
              <a:off x="6470830" y="1667556"/>
              <a:ext cx="226019" cy="174477"/>
            </a:xfrm>
            <a:custGeom>
              <a:avLst/>
              <a:gdLst/>
              <a:ahLst/>
              <a:cxnLst/>
              <a:rect l="l" t="t" r="r" b="b"/>
              <a:pathLst>
                <a:path w="534957" h="412963" extrusionOk="0">
                  <a:moveTo>
                    <a:pt x="824" y="0"/>
                  </a:moveTo>
                  <a:lnTo>
                    <a:pt x="534957" y="302510"/>
                  </a:lnTo>
                  <a:lnTo>
                    <a:pt x="534133" y="412964"/>
                  </a:lnTo>
                  <a:lnTo>
                    <a:pt x="0" y="110453"/>
                  </a:lnTo>
                  <a:lnTo>
                    <a:pt x="824"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247" name="Google Shape;247;p17"/>
            <p:cNvSpPr/>
            <p:nvPr/>
          </p:nvSpPr>
          <p:spPr>
            <a:xfrm>
              <a:off x="6470137" y="1760803"/>
              <a:ext cx="480944" cy="319352"/>
            </a:xfrm>
            <a:custGeom>
              <a:avLst/>
              <a:gdLst/>
              <a:ahLst/>
              <a:cxnLst/>
              <a:rect l="l" t="t" r="r" b="b"/>
              <a:pathLst>
                <a:path w="1138329" h="755863" extrusionOk="0">
                  <a:moveTo>
                    <a:pt x="824" y="0"/>
                  </a:moveTo>
                  <a:lnTo>
                    <a:pt x="1138329" y="643762"/>
                  </a:lnTo>
                  <a:lnTo>
                    <a:pt x="1137505" y="755864"/>
                  </a:lnTo>
                  <a:lnTo>
                    <a:pt x="0" y="112102"/>
                  </a:lnTo>
                  <a:lnTo>
                    <a:pt x="824"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249" name="Google Shape;249;p17"/>
            <p:cNvSpPr/>
            <p:nvPr/>
          </p:nvSpPr>
          <p:spPr>
            <a:xfrm>
              <a:off x="7976053" y="3200753"/>
              <a:ext cx="753630" cy="813530"/>
            </a:xfrm>
            <a:custGeom>
              <a:avLst/>
              <a:gdLst/>
              <a:ahLst/>
              <a:cxnLst/>
              <a:rect l="l" t="t" r="r" b="b"/>
              <a:pathLst>
                <a:path w="1783739" h="1925515" extrusionOk="0">
                  <a:moveTo>
                    <a:pt x="1783740" y="1004796"/>
                  </a:moveTo>
                  <a:lnTo>
                    <a:pt x="8243" y="0"/>
                  </a:lnTo>
                  <a:lnTo>
                    <a:pt x="0" y="920719"/>
                  </a:lnTo>
                  <a:lnTo>
                    <a:pt x="1776321" y="1925515"/>
                  </a:lnTo>
                  <a:lnTo>
                    <a:pt x="1783740" y="1004796"/>
                  </a:lnTo>
                  <a:close/>
                </a:path>
              </a:pathLst>
            </a:custGeom>
            <a:gradFill>
              <a:gsLst>
                <a:gs pos="0">
                  <a:srgbClr val="FFFFFF">
                    <a:alpha val="29803"/>
                    <a:alpha val="29800"/>
                  </a:srgbClr>
                </a:gs>
                <a:gs pos="100000">
                  <a:srgbClr val="FFFFFF">
                    <a:alpha val="0"/>
                    <a:alpha val="2980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250" name="Google Shape;250;p17"/>
            <p:cNvSpPr/>
            <p:nvPr/>
          </p:nvSpPr>
          <p:spPr>
            <a:xfrm>
              <a:off x="8169449" y="3402152"/>
              <a:ext cx="226019" cy="174477"/>
            </a:xfrm>
            <a:custGeom>
              <a:avLst/>
              <a:gdLst/>
              <a:ahLst/>
              <a:cxnLst/>
              <a:rect l="l" t="t" r="r" b="b"/>
              <a:pathLst>
                <a:path w="534957" h="412963" extrusionOk="0">
                  <a:moveTo>
                    <a:pt x="825" y="0"/>
                  </a:moveTo>
                  <a:lnTo>
                    <a:pt x="534957" y="302510"/>
                  </a:lnTo>
                  <a:lnTo>
                    <a:pt x="534133" y="412964"/>
                  </a:lnTo>
                  <a:lnTo>
                    <a:pt x="0" y="110454"/>
                  </a:lnTo>
                  <a:lnTo>
                    <a:pt x="82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251" name="Google Shape;251;p17"/>
            <p:cNvSpPr/>
            <p:nvPr/>
          </p:nvSpPr>
          <p:spPr>
            <a:xfrm>
              <a:off x="8168755" y="3495399"/>
              <a:ext cx="480944" cy="319352"/>
            </a:xfrm>
            <a:custGeom>
              <a:avLst/>
              <a:gdLst/>
              <a:ahLst/>
              <a:cxnLst/>
              <a:rect l="l" t="t" r="r" b="b"/>
              <a:pathLst>
                <a:path w="1138329" h="755863" extrusionOk="0">
                  <a:moveTo>
                    <a:pt x="825" y="0"/>
                  </a:moveTo>
                  <a:lnTo>
                    <a:pt x="1138329" y="643762"/>
                  </a:lnTo>
                  <a:lnTo>
                    <a:pt x="1137505" y="755863"/>
                  </a:lnTo>
                  <a:lnTo>
                    <a:pt x="0" y="112102"/>
                  </a:lnTo>
                  <a:lnTo>
                    <a:pt x="82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252" name="Google Shape;252;p17"/>
            <p:cNvSpPr/>
            <p:nvPr/>
          </p:nvSpPr>
          <p:spPr>
            <a:xfrm>
              <a:off x="8045020" y="3329622"/>
              <a:ext cx="85332" cy="125885"/>
            </a:xfrm>
            <a:custGeom>
              <a:avLst/>
              <a:gdLst/>
              <a:ahLst/>
              <a:cxnLst/>
              <a:rect l="l" t="t" r="r" b="b"/>
              <a:pathLst>
                <a:path w="201970" h="297952" extrusionOk="0">
                  <a:moveTo>
                    <a:pt x="201960" y="206264"/>
                  </a:moveTo>
                  <a:cubicBezTo>
                    <a:pt x="201135" y="282097"/>
                    <a:pt x="155800" y="318366"/>
                    <a:pt x="99749" y="286219"/>
                  </a:cubicBezTo>
                  <a:cubicBezTo>
                    <a:pt x="43698" y="254896"/>
                    <a:pt x="-813" y="167523"/>
                    <a:pt x="11" y="91689"/>
                  </a:cubicBezTo>
                  <a:cubicBezTo>
                    <a:pt x="835" y="15855"/>
                    <a:pt x="46171" y="-20413"/>
                    <a:pt x="102222" y="11734"/>
                  </a:cubicBezTo>
                  <a:cubicBezTo>
                    <a:pt x="158272" y="43056"/>
                    <a:pt x="202784" y="130430"/>
                    <a:pt x="201960" y="206264"/>
                  </a:cubicBezTo>
                  <a:close/>
                </a:path>
              </a:pathLst>
            </a:custGeom>
            <a:solidFill>
              <a:srgbClr val="FF409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253" name="Google Shape;253;p17"/>
            <p:cNvSpPr/>
            <p:nvPr/>
          </p:nvSpPr>
          <p:spPr>
            <a:xfrm>
              <a:off x="7260006" y="1129221"/>
              <a:ext cx="1190345" cy="1989945"/>
            </a:xfrm>
            <a:custGeom>
              <a:avLst/>
              <a:gdLst/>
              <a:ahLst/>
              <a:cxnLst/>
              <a:rect l="l" t="t" r="r" b="b"/>
              <a:pathLst>
                <a:path w="2817385" h="4709929" extrusionOk="0">
                  <a:moveTo>
                    <a:pt x="1415287" y="36268"/>
                  </a:moveTo>
                  <a:cubicBezTo>
                    <a:pt x="1080630" y="101386"/>
                    <a:pt x="328063" y="185463"/>
                    <a:pt x="0" y="0"/>
                  </a:cubicBezTo>
                  <a:cubicBezTo>
                    <a:pt x="2473" y="1312252"/>
                    <a:pt x="323942" y="3174298"/>
                    <a:pt x="1374897" y="4709930"/>
                  </a:cubicBezTo>
                  <a:cubicBezTo>
                    <a:pt x="2442338" y="4372799"/>
                    <a:pt x="2792657" y="2891570"/>
                    <a:pt x="2817385" y="1594980"/>
                  </a:cubicBezTo>
                  <a:cubicBezTo>
                    <a:pt x="2489322" y="1408693"/>
                    <a:pt x="1745823" y="478082"/>
                    <a:pt x="1415287" y="36268"/>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254" name="Google Shape;254;p17"/>
            <p:cNvSpPr/>
            <p:nvPr/>
          </p:nvSpPr>
          <p:spPr>
            <a:xfrm>
              <a:off x="7088100" y="1243613"/>
              <a:ext cx="1190345" cy="1989945"/>
            </a:xfrm>
            <a:custGeom>
              <a:avLst/>
              <a:gdLst/>
              <a:ahLst/>
              <a:cxnLst/>
              <a:rect l="l" t="t" r="r" b="b"/>
              <a:pathLst>
                <a:path w="2817384" h="4709929" extrusionOk="0">
                  <a:moveTo>
                    <a:pt x="1415287" y="36268"/>
                  </a:moveTo>
                  <a:cubicBezTo>
                    <a:pt x="1080630" y="101386"/>
                    <a:pt x="328063" y="185463"/>
                    <a:pt x="0" y="0"/>
                  </a:cubicBezTo>
                  <a:cubicBezTo>
                    <a:pt x="2473" y="1312252"/>
                    <a:pt x="323942" y="3174298"/>
                    <a:pt x="1374897" y="4709930"/>
                  </a:cubicBezTo>
                  <a:cubicBezTo>
                    <a:pt x="2442338" y="4372799"/>
                    <a:pt x="2792657" y="2890746"/>
                    <a:pt x="2817385" y="1594980"/>
                  </a:cubicBezTo>
                  <a:cubicBezTo>
                    <a:pt x="2489322" y="1408693"/>
                    <a:pt x="1745823" y="478082"/>
                    <a:pt x="1415287" y="36268"/>
                  </a:cubicBezTo>
                  <a:close/>
                </a:path>
              </a:pathLst>
            </a:custGeom>
            <a:gradFill>
              <a:gsLst>
                <a:gs pos="0">
                  <a:srgbClr val="FFFFFF">
                    <a:alpha val="49803"/>
                    <a:alpha val="29800"/>
                  </a:srgbClr>
                </a:gs>
                <a:gs pos="100000">
                  <a:srgbClr val="FFFFFF">
                    <a:alpha val="0"/>
                    <a:alpha val="298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255" name="Google Shape;255;p17"/>
            <p:cNvSpPr/>
            <p:nvPr/>
          </p:nvSpPr>
          <p:spPr>
            <a:xfrm>
              <a:off x="7666552" y="1258866"/>
              <a:ext cx="609451" cy="1974273"/>
            </a:xfrm>
            <a:custGeom>
              <a:avLst/>
              <a:gdLst/>
              <a:ahLst/>
              <a:cxnLst/>
              <a:rect l="l" t="t" r="r" b="b"/>
              <a:pathLst>
                <a:path w="1442487" h="4672836" extrusionOk="0">
                  <a:moveTo>
                    <a:pt x="1442488" y="1557887"/>
                  </a:moveTo>
                  <a:cubicBezTo>
                    <a:pt x="1113601" y="1371600"/>
                    <a:pt x="370925" y="441813"/>
                    <a:pt x="40389" y="0"/>
                  </a:cubicBezTo>
                  <a:lnTo>
                    <a:pt x="0" y="4672837"/>
                  </a:lnTo>
                  <a:cubicBezTo>
                    <a:pt x="1066617" y="4336531"/>
                    <a:pt x="1416935" y="2854478"/>
                    <a:pt x="1442488" y="1557887"/>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256" name="Google Shape;256;p17"/>
            <p:cNvSpPr/>
            <p:nvPr/>
          </p:nvSpPr>
          <p:spPr>
            <a:xfrm>
              <a:off x="6932829" y="2301564"/>
              <a:ext cx="699301" cy="1668851"/>
            </a:xfrm>
            <a:custGeom>
              <a:avLst/>
              <a:gdLst/>
              <a:ahLst/>
              <a:cxnLst/>
              <a:rect l="l" t="t" r="r" b="b"/>
              <a:pathLst>
                <a:path w="1655151" h="3949944" extrusionOk="0">
                  <a:moveTo>
                    <a:pt x="0" y="0"/>
                  </a:moveTo>
                  <a:lnTo>
                    <a:pt x="1654328" y="910828"/>
                  </a:lnTo>
                  <a:lnTo>
                    <a:pt x="1655152" y="3949944"/>
                  </a:lnTo>
                  <a:lnTo>
                    <a:pt x="824" y="3039940"/>
                  </a:lnTo>
                  <a:lnTo>
                    <a:pt x="0" y="0"/>
                  </a:lnTo>
                  <a:close/>
                </a:path>
              </a:pathLst>
            </a:custGeom>
            <a:gradFill>
              <a:gsLst>
                <a:gs pos="0">
                  <a:srgbClr val="FFFFFF">
                    <a:alpha val="29803"/>
                    <a:alpha val="29800"/>
                  </a:srgbClr>
                </a:gs>
                <a:gs pos="100000">
                  <a:srgbClr val="FFFFFF">
                    <a:alpha val="0"/>
                    <a:alpha val="2980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257" name="Google Shape;257;p17"/>
            <p:cNvSpPr/>
            <p:nvPr/>
          </p:nvSpPr>
          <p:spPr>
            <a:xfrm>
              <a:off x="7022942" y="3048577"/>
              <a:ext cx="528307" cy="750495"/>
            </a:xfrm>
            <a:custGeom>
              <a:avLst/>
              <a:gdLst/>
              <a:ahLst/>
              <a:cxnLst/>
              <a:rect l="l" t="t" r="r" b="b"/>
              <a:pathLst>
                <a:path w="1250431" h="1776320" extrusionOk="0">
                  <a:moveTo>
                    <a:pt x="0" y="0"/>
                  </a:moveTo>
                  <a:lnTo>
                    <a:pt x="1247134" y="686624"/>
                  </a:lnTo>
                  <a:lnTo>
                    <a:pt x="1250431" y="1776321"/>
                  </a:lnTo>
                  <a:lnTo>
                    <a:pt x="3297" y="1089697"/>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258" name="Google Shape;258;p17"/>
            <p:cNvSpPr/>
            <p:nvPr/>
          </p:nvSpPr>
          <p:spPr>
            <a:xfrm>
              <a:off x="7032299" y="2743533"/>
              <a:ext cx="243780" cy="181442"/>
            </a:xfrm>
            <a:custGeom>
              <a:avLst/>
              <a:gdLst/>
              <a:ahLst/>
              <a:cxnLst/>
              <a:rect l="l" t="t" r="r" b="b"/>
              <a:pathLst>
                <a:path w="576995" h="429449" extrusionOk="0">
                  <a:moveTo>
                    <a:pt x="0" y="0"/>
                  </a:moveTo>
                  <a:lnTo>
                    <a:pt x="576995" y="317347"/>
                  </a:lnTo>
                  <a:lnTo>
                    <a:pt x="576995" y="429449"/>
                  </a:lnTo>
                  <a:lnTo>
                    <a:pt x="0" y="11210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259" name="Google Shape;259;p17"/>
            <p:cNvSpPr/>
            <p:nvPr/>
          </p:nvSpPr>
          <p:spPr>
            <a:xfrm>
              <a:off x="7033339" y="2837126"/>
              <a:ext cx="243780" cy="181442"/>
            </a:xfrm>
            <a:custGeom>
              <a:avLst/>
              <a:gdLst/>
              <a:ahLst/>
              <a:cxnLst/>
              <a:rect l="l" t="t" r="r" b="b"/>
              <a:pathLst>
                <a:path w="576995" h="429449" extrusionOk="0">
                  <a:moveTo>
                    <a:pt x="0" y="0"/>
                  </a:moveTo>
                  <a:lnTo>
                    <a:pt x="576995" y="317347"/>
                  </a:lnTo>
                  <a:lnTo>
                    <a:pt x="576995" y="429449"/>
                  </a:lnTo>
                  <a:lnTo>
                    <a:pt x="0" y="11210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260" name="Google Shape;260;p17"/>
            <p:cNvSpPr/>
            <p:nvPr/>
          </p:nvSpPr>
          <p:spPr>
            <a:xfrm>
              <a:off x="7032993" y="2927253"/>
              <a:ext cx="462486" cy="301939"/>
            </a:xfrm>
            <a:custGeom>
              <a:avLst/>
              <a:gdLst/>
              <a:ahLst/>
              <a:cxnLst/>
              <a:rect l="l" t="t" r="r" b="b"/>
              <a:pathLst>
                <a:path w="1094642" h="714649" extrusionOk="0">
                  <a:moveTo>
                    <a:pt x="0" y="0"/>
                  </a:moveTo>
                  <a:lnTo>
                    <a:pt x="1094643" y="602548"/>
                  </a:lnTo>
                  <a:lnTo>
                    <a:pt x="1094643" y="714650"/>
                  </a:lnTo>
                  <a:lnTo>
                    <a:pt x="0" y="11210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261" name="Google Shape;261;p17"/>
            <p:cNvSpPr/>
            <p:nvPr/>
          </p:nvSpPr>
          <p:spPr>
            <a:xfrm>
              <a:off x="6932829" y="2301564"/>
              <a:ext cx="699650" cy="606665"/>
            </a:xfrm>
            <a:custGeom>
              <a:avLst/>
              <a:gdLst/>
              <a:ahLst/>
              <a:cxnLst/>
              <a:rect l="l" t="t" r="r" b="b"/>
              <a:pathLst>
                <a:path w="1655976" h="1435893" extrusionOk="0">
                  <a:moveTo>
                    <a:pt x="0" y="0"/>
                  </a:moveTo>
                  <a:lnTo>
                    <a:pt x="1654328" y="910828"/>
                  </a:lnTo>
                  <a:lnTo>
                    <a:pt x="1655976" y="1435894"/>
                  </a:lnTo>
                  <a:lnTo>
                    <a:pt x="824" y="5258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262" name="Google Shape;262;p17"/>
            <p:cNvSpPr/>
            <p:nvPr/>
          </p:nvSpPr>
          <p:spPr>
            <a:xfrm>
              <a:off x="7018436" y="2419516"/>
              <a:ext cx="88806" cy="131106"/>
            </a:xfrm>
            <a:custGeom>
              <a:avLst/>
              <a:gdLst/>
              <a:ahLst/>
              <a:cxnLst/>
              <a:rect l="l" t="t" r="r" b="b"/>
              <a:pathLst>
                <a:path w="210191" h="310309" extrusionOk="0">
                  <a:moveTo>
                    <a:pt x="210191" y="213266"/>
                  </a:moveTo>
                  <a:cubicBezTo>
                    <a:pt x="210191" y="292397"/>
                    <a:pt x="163207" y="331138"/>
                    <a:pt x="105508" y="298991"/>
                  </a:cubicBezTo>
                  <a:cubicBezTo>
                    <a:pt x="47808" y="266845"/>
                    <a:pt x="0" y="176998"/>
                    <a:pt x="0" y="97043"/>
                  </a:cubicBezTo>
                  <a:cubicBezTo>
                    <a:pt x="0" y="17912"/>
                    <a:pt x="46984" y="-20829"/>
                    <a:pt x="104683" y="11318"/>
                  </a:cubicBezTo>
                  <a:cubicBezTo>
                    <a:pt x="163207" y="43465"/>
                    <a:pt x="210191" y="134136"/>
                    <a:pt x="210191" y="213266"/>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263" name="Google Shape;263;p17"/>
            <p:cNvSpPr/>
            <p:nvPr/>
          </p:nvSpPr>
          <p:spPr>
            <a:xfrm>
              <a:off x="7345267" y="2854458"/>
              <a:ext cx="474675" cy="451690"/>
            </a:xfrm>
            <a:custGeom>
              <a:avLst/>
              <a:gdLst/>
              <a:ahLst/>
              <a:cxnLst/>
              <a:rect l="l" t="t" r="r" b="b"/>
              <a:pathLst>
                <a:path w="1123491" h="1069089" extrusionOk="0">
                  <a:moveTo>
                    <a:pt x="1649" y="451705"/>
                  </a:moveTo>
                  <a:lnTo>
                    <a:pt x="0" y="0"/>
                  </a:lnTo>
                  <a:lnTo>
                    <a:pt x="1121843" y="617385"/>
                  </a:lnTo>
                  <a:lnTo>
                    <a:pt x="1123492" y="1069090"/>
                  </a:lnTo>
                  <a:lnTo>
                    <a:pt x="1649" y="451705"/>
                  </a:lnTo>
                  <a:close/>
                </a:path>
              </a:pathLst>
            </a:custGeom>
            <a:gradFill>
              <a:gsLst>
                <a:gs pos="0">
                  <a:srgbClr val="FF9E44"/>
                </a:gs>
                <a:gs pos="100000">
                  <a:srgbClr val="FF4093"/>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264" name="Google Shape;264;p17"/>
            <p:cNvSpPr/>
            <p:nvPr/>
          </p:nvSpPr>
          <p:spPr>
            <a:xfrm>
              <a:off x="5775924" y="1647104"/>
              <a:ext cx="1036763" cy="1220992"/>
            </a:xfrm>
            <a:custGeom>
              <a:avLst/>
              <a:gdLst/>
              <a:ahLst/>
              <a:cxnLst/>
              <a:rect l="l" t="t" r="r" b="b"/>
              <a:pathLst>
                <a:path w="2453878" h="2889921" extrusionOk="0">
                  <a:moveTo>
                    <a:pt x="2453054" y="1415287"/>
                  </a:moveTo>
                  <a:lnTo>
                    <a:pt x="0" y="0"/>
                  </a:lnTo>
                  <a:lnTo>
                    <a:pt x="824" y="1278456"/>
                  </a:lnTo>
                  <a:lnTo>
                    <a:pt x="2237093" y="2569277"/>
                  </a:lnTo>
                  <a:lnTo>
                    <a:pt x="2453878" y="2889922"/>
                  </a:lnTo>
                  <a:lnTo>
                    <a:pt x="2453054" y="1415287"/>
                  </a:lnTo>
                  <a:close/>
                </a:path>
              </a:pathLst>
            </a:custGeom>
            <a:gradFill>
              <a:gsLst>
                <a:gs pos="0">
                  <a:srgbClr val="FFFFFF">
                    <a:alpha val="29803"/>
                    <a:alpha val="29800"/>
                  </a:srgbClr>
                </a:gs>
                <a:gs pos="100000">
                  <a:srgbClr val="FFFFFF">
                    <a:alpha val="0"/>
                    <a:alpha val="2980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266" name="Google Shape;266;p17"/>
            <p:cNvSpPr/>
            <p:nvPr/>
          </p:nvSpPr>
          <p:spPr>
            <a:xfrm>
              <a:off x="6316252" y="2089766"/>
              <a:ext cx="227064" cy="178308"/>
            </a:xfrm>
            <a:custGeom>
              <a:avLst/>
              <a:gdLst/>
              <a:ahLst/>
              <a:cxnLst/>
              <a:rect l="l" t="t" r="r" b="b"/>
              <a:pathLst>
                <a:path w="537429" h="422030" extrusionOk="0">
                  <a:moveTo>
                    <a:pt x="537430" y="309929"/>
                  </a:moveTo>
                  <a:lnTo>
                    <a:pt x="0" y="0"/>
                  </a:lnTo>
                  <a:lnTo>
                    <a:pt x="0" y="112102"/>
                  </a:lnTo>
                  <a:lnTo>
                    <a:pt x="537430" y="422031"/>
                  </a:lnTo>
                  <a:lnTo>
                    <a:pt x="537430" y="309929"/>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267" name="Google Shape;267;p17"/>
            <p:cNvSpPr/>
            <p:nvPr/>
          </p:nvSpPr>
          <p:spPr>
            <a:xfrm>
              <a:off x="6106568" y="2063421"/>
              <a:ext cx="437760" cy="299850"/>
            </a:xfrm>
            <a:custGeom>
              <a:avLst/>
              <a:gdLst/>
              <a:ahLst/>
              <a:cxnLst/>
              <a:rect l="l" t="t" r="r" b="b"/>
              <a:pathLst>
                <a:path w="1036118" h="709704" extrusionOk="0">
                  <a:moveTo>
                    <a:pt x="1036119" y="597602"/>
                  </a:moveTo>
                  <a:lnTo>
                    <a:pt x="0" y="0"/>
                  </a:lnTo>
                  <a:lnTo>
                    <a:pt x="0" y="112102"/>
                  </a:lnTo>
                  <a:lnTo>
                    <a:pt x="1036119" y="709704"/>
                  </a:lnTo>
                  <a:lnTo>
                    <a:pt x="1036119" y="597602"/>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268" name="Google Shape;268;p17"/>
            <p:cNvSpPr/>
            <p:nvPr/>
          </p:nvSpPr>
          <p:spPr>
            <a:xfrm>
              <a:off x="6014376" y="2104325"/>
              <a:ext cx="530396" cy="353482"/>
            </a:xfrm>
            <a:custGeom>
              <a:avLst/>
              <a:gdLst/>
              <a:ahLst/>
              <a:cxnLst/>
              <a:rect l="l" t="t" r="r" b="b"/>
              <a:pathLst>
                <a:path w="1255376" h="836643" extrusionOk="0">
                  <a:moveTo>
                    <a:pt x="1255377" y="724541"/>
                  </a:moveTo>
                  <a:lnTo>
                    <a:pt x="0" y="0"/>
                  </a:lnTo>
                  <a:lnTo>
                    <a:pt x="0" y="112102"/>
                  </a:lnTo>
                  <a:lnTo>
                    <a:pt x="1255377" y="836643"/>
                  </a:lnTo>
                  <a:lnTo>
                    <a:pt x="1255377" y="72454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270" name="Google Shape;270;p17"/>
            <p:cNvSpPr/>
            <p:nvPr/>
          </p:nvSpPr>
          <p:spPr>
            <a:xfrm>
              <a:off x="6330462" y="2791205"/>
              <a:ext cx="291143" cy="396639"/>
            </a:xfrm>
            <a:custGeom>
              <a:avLst/>
              <a:gdLst/>
              <a:ahLst/>
              <a:cxnLst/>
              <a:rect l="l" t="t" r="r" b="b"/>
              <a:pathLst>
                <a:path w="689097" h="938791" extrusionOk="0">
                  <a:moveTo>
                    <a:pt x="344549" y="11931"/>
                  </a:moveTo>
                  <a:cubicBezTo>
                    <a:pt x="394005" y="39956"/>
                    <a:pt x="433571" y="109196"/>
                    <a:pt x="433571" y="166071"/>
                  </a:cubicBezTo>
                  <a:lnTo>
                    <a:pt x="433571" y="417476"/>
                  </a:lnTo>
                  <a:lnTo>
                    <a:pt x="600075" y="513092"/>
                  </a:lnTo>
                  <a:cubicBezTo>
                    <a:pt x="649532" y="541118"/>
                    <a:pt x="689097" y="610357"/>
                    <a:pt x="689097" y="667233"/>
                  </a:cubicBezTo>
                  <a:cubicBezTo>
                    <a:pt x="689097" y="724107"/>
                    <a:pt x="649532" y="747188"/>
                    <a:pt x="600075" y="719162"/>
                  </a:cubicBezTo>
                  <a:lnTo>
                    <a:pt x="433571" y="623546"/>
                  </a:lnTo>
                  <a:lnTo>
                    <a:pt x="433571" y="874951"/>
                  </a:lnTo>
                  <a:cubicBezTo>
                    <a:pt x="433571" y="931826"/>
                    <a:pt x="394005" y="954906"/>
                    <a:pt x="344549" y="926880"/>
                  </a:cubicBezTo>
                  <a:cubicBezTo>
                    <a:pt x="295092" y="898855"/>
                    <a:pt x="255526" y="829616"/>
                    <a:pt x="255526" y="772740"/>
                  </a:cubicBezTo>
                  <a:lnTo>
                    <a:pt x="255526" y="521335"/>
                  </a:lnTo>
                  <a:lnTo>
                    <a:pt x="89022" y="424894"/>
                  </a:lnTo>
                  <a:cubicBezTo>
                    <a:pt x="39565" y="396869"/>
                    <a:pt x="0" y="327630"/>
                    <a:pt x="0" y="270754"/>
                  </a:cubicBezTo>
                  <a:cubicBezTo>
                    <a:pt x="0" y="213879"/>
                    <a:pt x="39565" y="190799"/>
                    <a:pt x="89022" y="218825"/>
                  </a:cubicBezTo>
                  <a:lnTo>
                    <a:pt x="255526" y="314441"/>
                  </a:lnTo>
                  <a:lnTo>
                    <a:pt x="255526" y="63036"/>
                  </a:lnTo>
                  <a:cubicBezTo>
                    <a:pt x="255526" y="6985"/>
                    <a:pt x="295092" y="-16095"/>
                    <a:pt x="344549" y="11931"/>
                  </a:cubicBezTo>
                  <a:close/>
                </a:path>
              </a:pathLst>
            </a:custGeom>
            <a:gradFill>
              <a:gsLst>
                <a:gs pos="0">
                  <a:srgbClr val="FFFFFF">
                    <a:alpha val="29803"/>
                    <a:alpha val="29800"/>
                  </a:srgbClr>
                </a:gs>
                <a:gs pos="100000">
                  <a:srgbClr val="FFFFFF">
                    <a:alpha val="0"/>
                    <a:alpha val="29800"/>
                  </a:srgbClr>
                </a:gs>
              </a:gsLst>
              <a:lin ang="54007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a:solidFill>
                  <a:srgbClr val="FFFFFF"/>
                </a:solidFill>
                <a:latin typeface="Calibri"/>
                <a:ea typeface="Calibri"/>
                <a:cs typeface="Calibri"/>
                <a:sym typeface="Calibri"/>
              </a:endParaRPr>
            </a:p>
          </p:txBody>
        </p:sp>
      </p:grpSp>
      <p:sp>
        <p:nvSpPr>
          <p:cNvPr id="271" name="Google Shape;271;p17"/>
          <p:cNvSpPr txBox="1"/>
          <p:nvPr/>
        </p:nvSpPr>
        <p:spPr>
          <a:xfrm>
            <a:off x="1300851" y="854191"/>
            <a:ext cx="5985300" cy="1227229"/>
          </a:xfrm>
          <a:prstGeom prst="rect">
            <a:avLst/>
          </a:prstGeom>
          <a:noFill/>
          <a:ln>
            <a:noFill/>
          </a:ln>
        </p:spPr>
        <p:txBody>
          <a:bodyPr spcFirstLastPara="1" wrap="square" lIns="91425" tIns="91425" rIns="91425" bIns="91425" anchor="t" anchorCtr="0">
            <a:spAutoFit/>
          </a:bodyPr>
          <a:lstStyle/>
          <a:p>
            <a:pPr marL="0" lvl="0" indent="0" rtl="0">
              <a:lnSpc>
                <a:spcPct val="115000"/>
              </a:lnSpc>
              <a:spcBef>
                <a:spcPts val="2400"/>
              </a:spcBef>
              <a:spcAft>
                <a:spcPts val="0"/>
              </a:spcAft>
              <a:buNone/>
            </a:pPr>
            <a:r>
              <a:rPr lang="en-GB" sz="2500" b="1" i="1" dirty="0">
                <a:solidFill>
                  <a:schemeClr val="dk2"/>
                </a:solidFill>
              </a:rPr>
              <a:t>Webmail                           Email Client</a:t>
            </a:r>
            <a:endParaRPr sz="2500" b="1" i="1">
              <a:solidFill>
                <a:schemeClr val="dk2"/>
              </a:solidFill>
            </a:endParaRPr>
          </a:p>
          <a:p>
            <a:pPr marL="0" lvl="0" indent="0" algn="l" rtl="0">
              <a:spcBef>
                <a:spcPts val="600"/>
              </a:spcBef>
              <a:spcAft>
                <a:spcPts val="0"/>
              </a:spcAft>
              <a:buNone/>
            </a:pPr>
            <a:endParaRPr>
              <a:latin typeface="Lato"/>
              <a:ea typeface="Lato"/>
              <a:cs typeface="Lato"/>
              <a:sym typeface="Lato"/>
            </a:endParaRPr>
          </a:p>
        </p:txBody>
      </p:sp>
      <p:sp>
        <p:nvSpPr>
          <p:cNvPr id="272" name="Google Shape;272;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5</a:t>
            </a:fld>
            <a:endParaRPr/>
          </a:p>
        </p:txBody>
      </p:sp>
      <p:cxnSp>
        <p:nvCxnSpPr>
          <p:cNvPr id="273" name="Google Shape;273;p17"/>
          <p:cNvCxnSpPr>
            <a:endCxn id="242" idx="3"/>
          </p:cNvCxnSpPr>
          <p:nvPr/>
        </p:nvCxnSpPr>
        <p:spPr>
          <a:xfrm flipH="1">
            <a:off x="4690300" y="1357150"/>
            <a:ext cx="8400" cy="18015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transition>
    <p:randomBa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18"/>
          <p:cNvSpPr txBox="1"/>
          <p:nvPr/>
        </p:nvSpPr>
        <p:spPr>
          <a:xfrm>
            <a:off x="720200" y="1170975"/>
            <a:ext cx="7433400" cy="11598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None/>
            </a:pPr>
            <a:r>
              <a:rPr lang="en-GB" sz="5000" b="1">
                <a:solidFill>
                  <a:srgbClr val="C06EE2"/>
                </a:solidFill>
                <a:latin typeface="Barlow"/>
                <a:ea typeface="Barlow"/>
                <a:cs typeface="Barlow"/>
                <a:sym typeface="Barlow"/>
              </a:rPr>
              <a:t>306 billion</a:t>
            </a:r>
            <a:endParaRPr sz="5000" b="1">
              <a:solidFill>
                <a:srgbClr val="C06EE2"/>
              </a:solidFill>
              <a:latin typeface="Barlow"/>
              <a:ea typeface="Barlow"/>
              <a:cs typeface="Barlow"/>
              <a:sym typeface="Barlow"/>
            </a:endParaRPr>
          </a:p>
        </p:txBody>
      </p:sp>
      <p:sp>
        <p:nvSpPr>
          <p:cNvPr id="279" name="Google Shape;279;p18"/>
          <p:cNvSpPr txBox="1"/>
          <p:nvPr/>
        </p:nvSpPr>
        <p:spPr>
          <a:xfrm>
            <a:off x="3756675" y="1170975"/>
            <a:ext cx="1930500" cy="1159800"/>
          </a:xfrm>
          <a:prstGeom prst="rect">
            <a:avLst/>
          </a:prstGeom>
          <a:noFill/>
          <a:ln>
            <a:noFill/>
          </a:ln>
        </p:spPr>
        <p:txBody>
          <a:bodyPr spcFirstLastPara="1" wrap="square" lIns="0" tIns="0" rIns="0" bIns="0" anchor="ctr" anchorCtr="0">
            <a:noAutofit/>
          </a:bodyPr>
          <a:lstStyle/>
          <a:p>
            <a:pPr marL="0" lvl="0" indent="0" algn="l" rtl="0">
              <a:lnSpc>
                <a:spcPct val="115000"/>
              </a:lnSpc>
              <a:spcBef>
                <a:spcPts val="0"/>
              </a:spcBef>
              <a:spcAft>
                <a:spcPts val="800"/>
              </a:spcAft>
              <a:buNone/>
            </a:pPr>
            <a:r>
              <a:rPr lang="en-GB" sz="2000">
                <a:solidFill>
                  <a:srgbClr val="FFFFFF"/>
                </a:solidFill>
                <a:latin typeface="Barlow Light"/>
                <a:ea typeface="Barlow Light"/>
                <a:cs typeface="Barlow Light"/>
                <a:sym typeface="Barlow Light"/>
              </a:rPr>
              <a:t>Whoa! That’s a big number.</a:t>
            </a:r>
            <a:endParaRPr sz="2000">
              <a:solidFill>
                <a:srgbClr val="FFFFFF"/>
              </a:solidFill>
              <a:latin typeface="Barlow Light"/>
              <a:ea typeface="Barlow Light"/>
              <a:cs typeface="Barlow Light"/>
              <a:sym typeface="Barlow Light"/>
            </a:endParaRPr>
          </a:p>
        </p:txBody>
      </p:sp>
      <p:sp>
        <p:nvSpPr>
          <p:cNvPr id="280" name="Google Shape;280;p18"/>
          <p:cNvSpPr txBox="1"/>
          <p:nvPr/>
        </p:nvSpPr>
        <p:spPr>
          <a:xfrm>
            <a:off x="8693400" y="4749850"/>
            <a:ext cx="450600" cy="3471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GB" sz="1300">
                <a:solidFill>
                  <a:srgbClr val="FF4093"/>
                </a:solidFill>
                <a:latin typeface="Barlow Light"/>
                <a:ea typeface="Barlow Light"/>
                <a:cs typeface="Barlow Light"/>
                <a:sym typeface="Barlow Light"/>
              </a:rPr>
              <a:pPr marL="0" lvl="0" indent="0" algn="ctr" rtl="0">
                <a:spcBef>
                  <a:spcPts val="0"/>
                </a:spcBef>
                <a:spcAft>
                  <a:spcPts val="0"/>
                </a:spcAft>
                <a:buNone/>
              </a:pPr>
              <a:t>6</a:t>
            </a:fld>
            <a:endParaRPr sz="1300">
              <a:solidFill>
                <a:srgbClr val="FF4093"/>
              </a:solidFill>
              <a:latin typeface="Barlow Light"/>
              <a:ea typeface="Barlow Light"/>
              <a:cs typeface="Barlow Light"/>
              <a:sym typeface="Barlow Light"/>
            </a:endParaRPr>
          </a:p>
        </p:txBody>
      </p:sp>
      <p:sp>
        <p:nvSpPr>
          <p:cNvPr id="281" name="Google Shape;281;p18"/>
          <p:cNvSpPr txBox="1"/>
          <p:nvPr/>
        </p:nvSpPr>
        <p:spPr>
          <a:xfrm>
            <a:off x="654625" y="571500"/>
            <a:ext cx="6642000" cy="5172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GB" sz="2400" b="1">
                <a:solidFill>
                  <a:srgbClr val="FF9E44"/>
                </a:solidFill>
                <a:latin typeface="Algerian"/>
                <a:ea typeface="Algerian"/>
                <a:cs typeface="Algerian"/>
                <a:sym typeface="Algerian"/>
              </a:rPr>
              <a:t>NUMBER OF MAILS SEND IN A DAY</a:t>
            </a:r>
            <a:endParaRPr sz="2400" b="1">
              <a:solidFill>
                <a:srgbClr val="FF9E44"/>
              </a:solidFill>
              <a:latin typeface="Algerian"/>
              <a:ea typeface="Algerian"/>
              <a:cs typeface="Algerian"/>
              <a:sym typeface="Algerian"/>
            </a:endParaRPr>
          </a:p>
        </p:txBody>
      </p:sp>
      <p:sp>
        <p:nvSpPr>
          <p:cNvPr id="282" name="Google Shape;282;p18"/>
          <p:cNvSpPr txBox="1"/>
          <p:nvPr/>
        </p:nvSpPr>
        <p:spPr>
          <a:xfrm>
            <a:off x="720200" y="2330775"/>
            <a:ext cx="6191700" cy="5172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GB" sz="2400" b="1">
                <a:solidFill>
                  <a:srgbClr val="FF9E44"/>
                </a:solidFill>
                <a:latin typeface="Algerian"/>
                <a:ea typeface="Algerian"/>
                <a:cs typeface="Algerian"/>
                <a:sym typeface="Algerian"/>
              </a:rPr>
              <a:t>NUMBER OF EMAIL ACCOUNTS.</a:t>
            </a:r>
            <a:endParaRPr sz="2400" b="1">
              <a:solidFill>
                <a:srgbClr val="FF9E44"/>
              </a:solidFill>
              <a:latin typeface="Algerian"/>
              <a:ea typeface="Algerian"/>
              <a:cs typeface="Algerian"/>
              <a:sym typeface="Algerian"/>
            </a:endParaRPr>
          </a:p>
        </p:txBody>
      </p:sp>
      <p:sp>
        <p:nvSpPr>
          <p:cNvPr id="283" name="Google Shape;283;p18"/>
          <p:cNvSpPr txBox="1"/>
          <p:nvPr/>
        </p:nvSpPr>
        <p:spPr>
          <a:xfrm>
            <a:off x="890150" y="2847975"/>
            <a:ext cx="5512800" cy="8772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GB" sz="5000" b="1">
                <a:solidFill>
                  <a:srgbClr val="C06EE2"/>
                </a:solidFill>
                <a:latin typeface="Barlow"/>
                <a:ea typeface="Barlow"/>
                <a:cs typeface="Barlow"/>
                <a:sym typeface="Barlow"/>
              </a:rPr>
              <a:t>7 billion </a:t>
            </a:r>
            <a:endParaRPr sz="5000" b="1">
              <a:solidFill>
                <a:srgbClr val="C06EE2"/>
              </a:solidFill>
              <a:latin typeface="Barlow"/>
              <a:ea typeface="Barlow"/>
              <a:cs typeface="Barlow"/>
              <a:sym typeface="Barlow"/>
            </a:endParaRPr>
          </a:p>
        </p:txBody>
      </p:sp>
      <p:sp>
        <p:nvSpPr>
          <p:cNvPr id="284" name="Google Shape;284;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6</a:t>
            </a:fld>
            <a:endParaRPr/>
          </a:p>
        </p:txBody>
      </p:sp>
      <p:grpSp>
        <p:nvGrpSpPr>
          <p:cNvPr id="285" name="Google Shape;285;p18"/>
          <p:cNvGrpSpPr/>
          <p:nvPr/>
        </p:nvGrpSpPr>
        <p:grpSpPr>
          <a:xfrm>
            <a:off x="5779380" y="775138"/>
            <a:ext cx="2971496" cy="3283470"/>
            <a:chOff x="7013192" y="1552381"/>
            <a:chExt cx="592427" cy="684156"/>
          </a:xfrm>
        </p:grpSpPr>
        <p:sp>
          <p:nvSpPr>
            <p:cNvPr id="286" name="Google Shape;286;p18"/>
            <p:cNvSpPr/>
            <p:nvPr/>
          </p:nvSpPr>
          <p:spPr>
            <a:xfrm>
              <a:off x="7259907" y="1552381"/>
              <a:ext cx="345713" cy="382954"/>
            </a:xfrm>
            <a:custGeom>
              <a:avLst/>
              <a:gdLst/>
              <a:ahLst/>
              <a:cxnLst/>
              <a:rect l="l" t="t" r="r" b="b"/>
              <a:pathLst>
                <a:path w="3457125" h="3829538" extrusionOk="0">
                  <a:moveTo>
                    <a:pt x="48155" y="16063"/>
                  </a:moveTo>
                  <a:lnTo>
                    <a:pt x="3457126" y="3829538"/>
                  </a:lnTo>
                  <a:lnTo>
                    <a:pt x="47392" y="3707483"/>
                  </a:lnTo>
                  <a:cubicBezTo>
                    <a:pt x="22220" y="3706720"/>
                    <a:pt x="-5241" y="3665526"/>
                    <a:pt x="861" y="3638063"/>
                  </a:cubicBezTo>
                  <a:lnTo>
                    <a:pt x="344123" y="2113894"/>
                  </a:lnTo>
                  <a:lnTo>
                    <a:pt x="2061958" y="2974386"/>
                  </a:lnTo>
                  <a:lnTo>
                    <a:pt x="323527" y="1838506"/>
                  </a:lnTo>
                  <a:lnTo>
                    <a:pt x="1624" y="32846"/>
                  </a:lnTo>
                  <a:cubicBezTo>
                    <a:pt x="-4478" y="-2245"/>
                    <a:pt x="22983" y="-11400"/>
                    <a:pt x="48155" y="16063"/>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287" name="Google Shape;287;p18"/>
            <p:cNvSpPr/>
            <p:nvPr/>
          </p:nvSpPr>
          <p:spPr>
            <a:xfrm>
              <a:off x="7233820" y="1571322"/>
              <a:ext cx="345713" cy="382954"/>
            </a:xfrm>
            <a:custGeom>
              <a:avLst/>
              <a:gdLst/>
              <a:ahLst/>
              <a:cxnLst/>
              <a:rect l="l" t="t" r="r" b="b"/>
              <a:pathLst>
                <a:path w="3457125" h="3829538" extrusionOk="0">
                  <a:moveTo>
                    <a:pt x="48155" y="16063"/>
                  </a:moveTo>
                  <a:lnTo>
                    <a:pt x="3457126" y="3829538"/>
                  </a:lnTo>
                  <a:lnTo>
                    <a:pt x="47392" y="3707483"/>
                  </a:lnTo>
                  <a:cubicBezTo>
                    <a:pt x="22220" y="3706720"/>
                    <a:pt x="-5241" y="3665526"/>
                    <a:pt x="861" y="3638063"/>
                  </a:cubicBezTo>
                  <a:lnTo>
                    <a:pt x="343360" y="2114657"/>
                  </a:lnTo>
                  <a:lnTo>
                    <a:pt x="2061195" y="2975149"/>
                  </a:lnTo>
                  <a:lnTo>
                    <a:pt x="324290" y="1838506"/>
                  </a:lnTo>
                  <a:lnTo>
                    <a:pt x="1624" y="32846"/>
                  </a:lnTo>
                  <a:cubicBezTo>
                    <a:pt x="-4478" y="-2245"/>
                    <a:pt x="22983" y="-11400"/>
                    <a:pt x="48155" y="16063"/>
                  </a:cubicBezTo>
                  <a:close/>
                </a:path>
              </a:pathLst>
            </a:custGeom>
            <a:gradFill>
              <a:gsLst>
                <a:gs pos="0">
                  <a:srgbClr val="FFFFFF">
                    <a:alpha val="49803"/>
                    <a:alpha val="29800"/>
                  </a:srgbClr>
                </a:gs>
                <a:gs pos="100000">
                  <a:srgbClr val="FFFFFF">
                    <a:alpha val="0"/>
                    <a:alpha val="29800"/>
                  </a:srgbClr>
                </a:gs>
              </a:gsLst>
              <a:lin ang="660013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288" name="Google Shape;288;p18"/>
            <p:cNvSpPr/>
            <p:nvPr/>
          </p:nvSpPr>
          <p:spPr>
            <a:xfrm>
              <a:off x="7037302" y="1843970"/>
              <a:ext cx="227087" cy="267454"/>
            </a:xfrm>
            <a:custGeom>
              <a:avLst/>
              <a:gdLst/>
              <a:ahLst/>
              <a:cxnLst/>
              <a:rect l="l" t="t" r="r" b="b"/>
              <a:pathLst>
                <a:path w="2270867" h="2674543" extrusionOk="0">
                  <a:moveTo>
                    <a:pt x="2270105" y="1310572"/>
                  </a:moveTo>
                  <a:lnTo>
                    <a:pt x="0" y="0"/>
                  </a:lnTo>
                  <a:lnTo>
                    <a:pt x="763" y="1183177"/>
                  </a:lnTo>
                  <a:lnTo>
                    <a:pt x="2070250" y="2377796"/>
                  </a:lnTo>
                  <a:lnTo>
                    <a:pt x="2270868" y="2674544"/>
                  </a:lnTo>
                  <a:lnTo>
                    <a:pt x="2270105" y="1310572"/>
                  </a:lnTo>
                  <a:close/>
                </a:path>
              </a:pathLst>
            </a:custGeom>
            <a:gradFill>
              <a:gsLst>
                <a:gs pos="0">
                  <a:srgbClr val="FFFFFF">
                    <a:alpha val="29803"/>
                    <a:alpha val="29800"/>
                  </a:srgbClr>
                </a:gs>
                <a:gs pos="100000">
                  <a:srgbClr val="FFFFFF">
                    <a:alpha val="0"/>
                    <a:alpha val="29800"/>
                  </a:srgbClr>
                </a:gs>
              </a:gsLst>
              <a:lin ang="10800025"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289" name="Google Shape;289;p18"/>
            <p:cNvSpPr/>
            <p:nvPr/>
          </p:nvSpPr>
          <p:spPr>
            <a:xfrm>
              <a:off x="7013192" y="1857967"/>
              <a:ext cx="85663" cy="81548"/>
            </a:xfrm>
            <a:custGeom>
              <a:avLst/>
              <a:gdLst/>
              <a:ahLst/>
              <a:cxnLst/>
              <a:rect l="l" t="t" r="r" b="b"/>
              <a:pathLst>
                <a:path w="856628" h="815484" extrusionOk="0">
                  <a:moveTo>
                    <a:pt x="0" y="321159"/>
                  </a:moveTo>
                  <a:lnTo>
                    <a:pt x="0" y="0"/>
                  </a:lnTo>
                  <a:lnTo>
                    <a:pt x="856629" y="494325"/>
                  </a:lnTo>
                  <a:lnTo>
                    <a:pt x="856629" y="815484"/>
                  </a:lnTo>
                  <a:lnTo>
                    <a:pt x="0" y="321159"/>
                  </a:lnTo>
                  <a:close/>
                </a:path>
              </a:pathLst>
            </a:custGeom>
            <a:gradFill>
              <a:gsLst>
                <a:gs pos="0">
                  <a:srgbClr val="FF9E44"/>
                </a:gs>
                <a:gs pos="100000">
                  <a:srgbClr val="FF4093"/>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290" name="Google Shape;290;p18"/>
            <p:cNvSpPr/>
            <p:nvPr/>
          </p:nvSpPr>
          <p:spPr>
            <a:xfrm>
              <a:off x="7155873" y="1941190"/>
              <a:ext cx="49735" cy="39058"/>
            </a:xfrm>
            <a:custGeom>
              <a:avLst/>
              <a:gdLst/>
              <a:ahLst/>
              <a:cxnLst/>
              <a:rect l="l" t="t" r="r" b="b"/>
              <a:pathLst>
                <a:path w="497348" h="390578" extrusionOk="0">
                  <a:moveTo>
                    <a:pt x="497348" y="286831"/>
                  </a:moveTo>
                  <a:lnTo>
                    <a:pt x="0" y="0"/>
                  </a:lnTo>
                  <a:lnTo>
                    <a:pt x="0" y="103747"/>
                  </a:lnTo>
                  <a:lnTo>
                    <a:pt x="497348" y="390578"/>
                  </a:lnTo>
                  <a:lnTo>
                    <a:pt x="497348" y="28683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291" name="Google Shape;291;p18"/>
            <p:cNvSpPr/>
            <p:nvPr/>
          </p:nvSpPr>
          <p:spPr>
            <a:xfrm>
              <a:off x="7109859" y="1935332"/>
              <a:ext cx="95884" cy="65681"/>
            </a:xfrm>
            <a:custGeom>
              <a:avLst/>
              <a:gdLst/>
              <a:ahLst/>
              <a:cxnLst/>
              <a:rect l="l" t="t" r="r" b="b"/>
              <a:pathLst>
                <a:path w="958844" h="656811" extrusionOk="0">
                  <a:moveTo>
                    <a:pt x="958845" y="553065"/>
                  </a:moveTo>
                  <a:lnTo>
                    <a:pt x="0" y="0"/>
                  </a:lnTo>
                  <a:lnTo>
                    <a:pt x="0" y="103747"/>
                  </a:lnTo>
                  <a:lnTo>
                    <a:pt x="958845" y="656812"/>
                  </a:lnTo>
                  <a:lnTo>
                    <a:pt x="958845" y="553065"/>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292" name="Google Shape;292;p18"/>
            <p:cNvSpPr/>
            <p:nvPr/>
          </p:nvSpPr>
          <p:spPr>
            <a:xfrm>
              <a:off x="7089704" y="1944385"/>
              <a:ext cx="116175" cy="77429"/>
            </a:xfrm>
            <a:custGeom>
              <a:avLst/>
              <a:gdLst/>
              <a:ahLst/>
              <a:cxnLst/>
              <a:rect l="l" t="t" r="r" b="b"/>
              <a:pathLst>
                <a:path w="1161750" h="774290" extrusionOk="0">
                  <a:moveTo>
                    <a:pt x="1161750" y="670543"/>
                  </a:moveTo>
                  <a:lnTo>
                    <a:pt x="0" y="0"/>
                  </a:lnTo>
                  <a:lnTo>
                    <a:pt x="0" y="103747"/>
                  </a:lnTo>
                  <a:lnTo>
                    <a:pt x="1161750" y="774290"/>
                  </a:lnTo>
                  <a:lnTo>
                    <a:pt x="1161750" y="670543"/>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293" name="Google Shape;293;p18"/>
            <p:cNvSpPr/>
            <p:nvPr/>
          </p:nvSpPr>
          <p:spPr>
            <a:xfrm>
              <a:off x="7217706" y="1975891"/>
              <a:ext cx="25783" cy="38347"/>
            </a:xfrm>
            <a:custGeom>
              <a:avLst/>
              <a:gdLst/>
              <a:ahLst/>
              <a:cxnLst/>
              <a:rect l="l" t="t" r="r" b="b"/>
              <a:pathLst>
                <a:path w="257827" h="383473" extrusionOk="0">
                  <a:moveTo>
                    <a:pt x="0" y="117359"/>
                  </a:moveTo>
                  <a:cubicBezTo>
                    <a:pt x="0" y="215004"/>
                    <a:pt x="57973" y="327143"/>
                    <a:pt x="128914" y="368336"/>
                  </a:cubicBezTo>
                  <a:cubicBezTo>
                    <a:pt x="199855" y="409530"/>
                    <a:pt x="257828" y="363759"/>
                    <a:pt x="257828" y="266115"/>
                  </a:cubicBezTo>
                  <a:cubicBezTo>
                    <a:pt x="257828" y="168470"/>
                    <a:pt x="199855" y="56332"/>
                    <a:pt x="128914" y="15138"/>
                  </a:cubicBezTo>
                  <a:cubicBezTo>
                    <a:pt x="57210" y="-26056"/>
                    <a:pt x="0" y="19715"/>
                    <a:pt x="0" y="117359"/>
                  </a:cubicBezTo>
                  <a:close/>
                </a:path>
              </a:pathLst>
            </a:custGeom>
            <a:solidFill>
              <a:srgbClr val="FF9E4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294" name="Google Shape;294;p18"/>
            <p:cNvSpPr/>
            <p:nvPr/>
          </p:nvSpPr>
          <p:spPr>
            <a:xfrm>
              <a:off x="7283190" y="1877213"/>
              <a:ext cx="227087" cy="249375"/>
            </a:xfrm>
            <a:custGeom>
              <a:avLst/>
              <a:gdLst/>
              <a:ahLst/>
              <a:cxnLst/>
              <a:rect l="l" t="t" r="r" b="b"/>
              <a:pathLst>
                <a:path w="2270867" h="2493748" extrusionOk="0">
                  <a:moveTo>
                    <a:pt x="0" y="0"/>
                  </a:moveTo>
                  <a:lnTo>
                    <a:pt x="2270105" y="1310572"/>
                  </a:lnTo>
                  <a:lnTo>
                    <a:pt x="2270868" y="2493749"/>
                  </a:lnTo>
                  <a:lnTo>
                    <a:pt x="200617" y="1298367"/>
                  </a:lnTo>
                  <a:lnTo>
                    <a:pt x="763" y="1363972"/>
                  </a:lnTo>
                  <a:lnTo>
                    <a:pt x="0" y="0"/>
                  </a:lnTo>
                  <a:close/>
                </a:path>
              </a:pathLst>
            </a:custGeom>
            <a:gradFill>
              <a:gsLst>
                <a:gs pos="0">
                  <a:srgbClr val="FFFFFF">
                    <a:alpha val="29803"/>
                    <a:alpha val="29800"/>
                  </a:srgbClr>
                </a:gs>
                <a:gs pos="100000">
                  <a:srgbClr val="FFFFFF">
                    <a:alpha val="0"/>
                    <a:alpha val="2980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295" name="Google Shape;295;p18"/>
            <p:cNvSpPr/>
            <p:nvPr/>
          </p:nvSpPr>
          <p:spPr>
            <a:xfrm>
              <a:off x="7443667" y="1996647"/>
              <a:ext cx="85663" cy="81548"/>
            </a:xfrm>
            <a:custGeom>
              <a:avLst/>
              <a:gdLst/>
              <a:ahLst/>
              <a:cxnLst/>
              <a:rect l="l" t="t" r="r" b="b"/>
              <a:pathLst>
                <a:path w="856628" h="815484" extrusionOk="0">
                  <a:moveTo>
                    <a:pt x="0" y="321159"/>
                  </a:moveTo>
                  <a:lnTo>
                    <a:pt x="0" y="0"/>
                  </a:lnTo>
                  <a:lnTo>
                    <a:pt x="856629" y="494326"/>
                  </a:lnTo>
                  <a:lnTo>
                    <a:pt x="856629" y="815484"/>
                  </a:lnTo>
                  <a:lnTo>
                    <a:pt x="0" y="321159"/>
                  </a:lnTo>
                  <a:close/>
                </a:path>
              </a:pathLst>
            </a:custGeom>
            <a:solidFill>
              <a:srgbClr val="FF409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296" name="Google Shape;296;p18"/>
            <p:cNvSpPr/>
            <p:nvPr/>
          </p:nvSpPr>
          <p:spPr>
            <a:xfrm>
              <a:off x="7341373" y="1939516"/>
              <a:ext cx="49735" cy="39058"/>
            </a:xfrm>
            <a:custGeom>
              <a:avLst/>
              <a:gdLst/>
              <a:ahLst/>
              <a:cxnLst/>
              <a:rect l="l" t="t" r="r" b="b"/>
              <a:pathLst>
                <a:path w="497348" h="390578" extrusionOk="0">
                  <a:moveTo>
                    <a:pt x="0" y="0"/>
                  </a:moveTo>
                  <a:lnTo>
                    <a:pt x="497348" y="286831"/>
                  </a:lnTo>
                  <a:lnTo>
                    <a:pt x="497348" y="390578"/>
                  </a:lnTo>
                  <a:lnTo>
                    <a:pt x="0" y="103747"/>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297" name="Google Shape;297;p18"/>
            <p:cNvSpPr/>
            <p:nvPr/>
          </p:nvSpPr>
          <p:spPr>
            <a:xfrm>
              <a:off x="7341373" y="1960284"/>
              <a:ext cx="89782" cy="62172"/>
            </a:xfrm>
            <a:custGeom>
              <a:avLst/>
              <a:gdLst/>
              <a:ahLst/>
              <a:cxnLst/>
              <a:rect l="l" t="t" r="r" b="b"/>
              <a:pathLst>
                <a:path w="897820" h="621720" extrusionOk="0">
                  <a:moveTo>
                    <a:pt x="0" y="0"/>
                  </a:moveTo>
                  <a:lnTo>
                    <a:pt x="897820" y="517974"/>
                  </a:lnTo>
                  <a:lnTo>
                    <a:pt x="897820" y="621721"/>
                  </a:lnTo>
                  <a:lnTo>
                    <a:pt x="0" y="103748"/>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298" name="Google Shape;298;p18"/>
            <p:cNvSpPr/>
            <p:nvPr/>
          </p:nvSpPr>
          <p:spPr>
            <a:xfrm>
              <a:off x="7341449" y="1980976"/>
              <a:ext cx="116175" cy="77429"/>
            </a:xfrm>
            <a:custGeom>
              <a:avLst/>
              <a:gdLst/>
              <a:ahLst/>
              <a:cxnLst/>
              <a:rect l="l" t="t" r="r" b="b"/>
              <a:pathLst>
                <a:path w="1161750" h="774290" extrusionOk="0">
                  <a:moveTo>
                    <a:pt x="0" y="0"/>
                  </a:moveTo>
                  <a:lnTo>
                    <a:pt x="1161751" y="670543"/>
                  </a:lnTo>
                  <a:lnTo>
                    <a:pt x="1161751" y="774290"/>
                  </a:lnTo>
                  <a:lnTo>
                    <a:pt x="0" y="103747"/>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299" name="Google Shape;299;p18"/>
            <p:cNvSpPr/>
            <p:nvPr/>
          </p:nvSpPr>
          <p:spPr>
            <a:xfrm>
              <a:off x="7303497" y="1916707"/>
              <a:ext cx="25783" cy="38347"/>
            </a:xfrm>
            <a:custGeom>
              <a:avLst/>
              <a:gdLst/>
              <a:ahLst/>
              <a:cxnLst/>
              <a:rect l="l" t="t" r="r" b="b"/>
              <a:pathLst>
                <a:path w="257827" h="383474" extrusionOk="0">
                  <a:moveTo>
                    <a:pt x="257828" y="266115"/>
                  </a:moveTo>
                  <a:cubicBezTo>
                    <a:pt x="257828" y="363759"/>
                    <a:pt x="199855" y="409530"/>
                    <a:pt x="128914" y="368336"/>
                  </a:cubicBezTo>
                  <a:cubicBezTo>
                    <a:pt x="57973" y="327143"/>
                    <a:pt x="0" y="215004"/>
                    <a:pt x="0" y="117359"/>
                  </a:cubicBezTo>
                  <a:cubicBezTo>
                    <a:pt x="0" y="19715"/>
                    <a:pt x="57973" y="-26056"/>
                    <a:pt x="128914" y="15138"/>
                  </a:cubicBezTo>
                  <a:cubicBezTo>
                    <a:pt x="199855" y="56332"/>
                    <a:pt x="257828" y="169233"/>
                    <a:pt x="257828" y="266115"/>
                  </a:cubicBezTo>
                  <a:close/>
                </a:path>
              </a:pathLst>
            </a:custGeom>
            <a:solidFill>
              <a:srgbClr val="FF409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300" name="Google Shape;300;p18"/>
            <p:cNvSpPr/>
            <p:nvPr/>
          </p:nvSpPr>
          <p:spPr>
            <a:xfrm>
              <a:off x="7405335" y="2087629"/>
              <a:ext cx="135550" cy="148908"/>
            </a:xfrm>
            <a:custGeom>
              <a:avLst/>
              <a:gdLst/>
              <a:ahLst/>
              <a:cxnLst/>
              <a:rect l="l" t="t" r="r" b="b"/>
              <a:pathLst>
                <a:path w="1355502" h="1489078" extrusionOk="0">
                  <a:moveTo>
                    <a:pt x="1355503" y="782681"/>
                  </a:moveTo>
                  <a:lnTo>
                    <a:pt x="0" y="0"/>
                  </a:lnTo>
                  <a:lnTo>
                    <a:pt x="0" y="706397"/>
                  </a:lnTo>
                  <a:lnTo>
                    <a:pt x="1355503" y="1489079"/>
                  </a:lnTo>
                  <a:lnTo>
                    <a:pt x="1355503" y="782681"/>
                  </a:lnTo>
                  <a:close/>
                </a:path>
              </a:pathLst>
            </a:custGeom>
            <a:gradFill>
              <a:gsLst>
                <a:gs pos="0">
                  <a:srgbClr val="FFFFFF">
                    <a:alpha val="29803"/>
                    <a:alpha val="29800"/>
                  </a:srgbClr>
                </a:gs>
                <a:gs pos="100000">
                  <a:srgbClr val="FFFFFF">
                    <a:alpha val="0"/>
                    <a:alpha val="2980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301" name="Google Shape;301;p18"/>
            <p:cNvSpPr/>
            <p:nvPr/>
          </p:nvSpPr>
          <p:spPr>
            <a:xfrm>
              <a:off x="7439941" y="2124600"/>
              <a:ext cx="40734" cy="32040"/>
            </a:xfrm>
            <a:custGeom>
              <a:avLst/>
              <a:gdLst/>
              <a:ahLst/>
              <a:cxnLst/>
              <a:rect l="l" t="t" r="r" b="b"/>
              <a:pathLst>
                <a:path w="407337" h="320395" extrusionOk="0">
                  <a:moveTo>
                    <a:pt x="0" y="0"/>
                  </a:moveTo>
                  <a:lnTo>
                    <a:pt x="407338" y="235720"/>
                  </a:lnTo>
                  <a:lnTo>
                    <a:pt x="407338" y="320396"/>
                  </a:lnTo>
                  <a:lnTo>
                    <a:pt x="0" y="84676"/>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302" name="Google Shape;302;p18"/>
            <p:cNvSpPr/>
            <p:nvPr/>
          </p:nvSpPr>
          <p:spPr>
            <a:xfrm>
              <a:off x="7439941" y="2141564"/>
              <a:ext cx="86807" cy="58739"/>
            </a:xfrm>
            <a:custGeom>
              <a:avLst/>
              <a:gdLst/>
              <a:ahLst/>
              <a:cxnLst/>
              <a:rect l="l" t="t" r="r" b="b"/>
              <a:pathLst>
                <a:path w="868071" h="587392" extrusionOk="0">
                  <a:moveTo>
                    <a:pt x="0" y="0"/>
                  </a:moveTo>
                  <a:lnTo>
                    <a:pt x="868071" y="501191"/>
                  </a:lnTo>
                  <a:lnTo>
                    <a:pt x="868071" y="587393"/>
                  </a:lnTo>
                  <a:lnTo>
                    <a:pt x="0" y="8620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303" name="Google Shape;303;p18"/>
            <p:cNvSpPr/>
            <p:nvPr/>
          </p:nvSpPr>
          <p:spPr>
            <a:xfrm>
              <a:off x="7417428" y="2111311"/>
              <a:ext cx="15409" cy="22838"/>
            </a:xfrm>
            <a:custGeom>
              <a:avLst/>
              <a:gdLst/>
              <a:ahLst/>
              <a:cxnLst/>
              <a:rect l="l" t="t" r="r" b="b"/>
              <a:pathLst>
                <a:path w="154086" h="228378" extrusionOk="0">
                  <a:moveTo>
                    <a:pt x="154087" y="158434"/>
                  </a:moveTo>
                  <a:cubicBezTo>
                    <a:pt x="154087" y="216411"/>
                    <a:pt x="119760" y="243873"/>
                    <a:pt x="77043" y="219462"/>
                  </a:cubicBezTo>
                  <a:cubicBezTo>
                    <a:pt x="34326" y="195051"/>
                    <a:pt x="0" y="127920"/>
                    <a:pt x="0" y="69944"/>
                  </a:cubicBezTo>
                  <a:cubicBezTo>
                    <a:pt x="0" y="11968"/>
                    <a:pt x="34326" y="-15495"/>
                    <a:pt x="77043" y="8916"/>
                  </a:cubicBezTo>
                  <a:cubicBezTo>
                    <a:pt x="119760" y="33328"/>
                    <a:pt x="154087" y="100458"/>
                    <a:pt x="154087" y="158434"/>
                  </a:cubicBezTo>
                  <a:close/>
                </a:path>
              </a:pathLst>
            </a:custGeom>
            <a:solidFill>
              <a:srgbClr val="FF409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304" name="Google Shape;304;p18"/>
            <p:cNvSpPr/>
            <p:nvPr/>
          </p:nvSpPr>
          <p:spPr>
            <a:xfrm>
              <a:off x="7031141" y="1979606"/>
              <a:ext cx="135550" cy="148908"/>
            </a:xfrm>
            <a:custGeom>
              <a:avLst/>
              <a:gdLst/>
              <a:ahLst/>
              <a:cxnLst/>
              <a:rect l="l" t="t" r="r" b="b"/>
              <a:pathLst>
                <a:path w="1355502" h="1489078" extrusionOk="0">
                  <a:moveTo>
                    <a:pt x="1355503" y="782681"/>
                  </a:moveTo>
                  <a:lnTo>
                    <a:pt x="0" y="0"/>
                  </a:lnTo>
                  <a:lnTo>
                    <a:pt x="0" y="706397"/>
                  </a:lnTo>
                  <a:lnTo>
                    <a:pt x="1355503" y="1489079"/>
                  </a:lnTo>
                  <a:lnTo>
                    <a:pt x="1355503" y="782681"/>
                  </a:lnTo>
                  <a:close/>
                </a:path>
              </a:pathLst>
            </a:custGeom>
            <a:gradFill>
              <a:gsLst>
                <a:gs pos="0">
                  <a:srgbClr val="FFFFFF">
                    <a:alpha val="29803"/>
                    <a:alpha val="29800"/>
                  </a:srgbClr>
                </a:gs>
                <a:gs pos="100000">
                  <a:srgbClr val="FFFFFF">
                    <a:alpha val="0"/>
                    <a:alpha val="29800"/>
                  </a:srgbClr>
                </a:gs>
              </a:gsLst>
              <a:lin ang="10800025"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305" name="Google Shape;305;p18"/>
            <p:cNvSpPr/>
            <p:nvPr/>
          </p:nvSpPr>
          <p:spPr>
            <a:xfrm>
              <a:off x="7065747" y="2016577"/>
              <a:ext cx="40734" cy="32040"/>
            </a:xfrm>
            <a:custGeom>
              <a:avLst/>
              <a:gdLst/>
              <a:ahLst/>
              <a:cxnLst/>
              <a:rect l="l" t="t" r="r" b="b"/>
              <a:pathLst>
                <a:path w="407337" h="320395" extrusionOk="0">
                  <a:moveTo>
                    <a:pt x="0" y="0"/>
                  </a:moveTo>
                  <a:lnTo>
                    <a:pt x="407337" y="235720"/>
                  </a:lnTo>
                  <a:lnTo>
                    <a:pt x="407337" y="320396"/>
                  </a:lnTo>
                  <a:lnTo>
                    <a:pt x="0" y="84676"/>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306" name="Google Shape;306;p18"/>
            <p:cNvSpPr/>
            <p:nvPr/>
          </p:nvSpPr>
          <p:spPr>
            <a:xfrm>
              <a:off x="7065747" y="2033542"/>
              <a:ext cx="86807" cy="58739"/>
            </a:xfrm>
            <a:custGeom>
              <a:avLst/>
              <a:gdLst/>
              <a:ahLst/>
              <a:cxnLst/>
              <a:rect l="l" t="t" r="r" b="b"/>
              <a:pathLst>
                <a:path w="868070" h="587392" extrusionOk="0">
                  <a:moveTo>
                    <a:pt x="0" y="0"/>
                  </a:moveTo>
                  <a:lnTo>
                    <a:pt x="868071" y="501191"/>
                  </a:lnTo>
                  <a:lnTo>
                    <a:pt x="868071" y="587393"/>
                  </a:lnTo>
                  <a:lnTo>
                    <a:pt x="0" y="8620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307" name="Google Shape;307;p18"/>
            <p:cNvSpPr/>
            <p:nvPr/>
          </p:nvSpPr>
          <p:spPr>
            <a:xfrm>
              <a:off x="7043234" y="2003289"/>
              <a:ext cx="15409" cy="22838"/>
            </a:xfrm>
            <a:custGeom>
              <a:avLst/>
              <a:gdLst/>
              <a:ahLst/>
              <a:cxnLst/>
              <a:rect l="l" t="t" r="r" b="b"/>
              <a:pathLst>
                <a:path w="154086" h="228378" extrusionOk="0">
                  <a:moveTo>
                    <a:pt x="154086" y="158434"/>
                  </a:moveTo>
                  <a:cubicBezTo>
                    <a:pt x="154086" y="216411"/>
                    <a:pt x="119760" y="243873"/>
                    <a:pt x="77043" y="219462"/>
                  </a:cubicBezTo>
                  <a:cubicBezTo>
                    <a:pt x="34326" y="195051"/>
                    <a:pt x="0" y="127920"/>
                    <a:pt x="0" y="69944"/>
                  </a:cubicBezTo>
                  <a:cubicBezTo>
                    <a:pt x="0" y="11968"/>
                    <a:pt x="34326" y="-15495"/>
                    <a:pt x="77043" y="8916"/>
                  </a:cubicBezTo>
                  <a:cubicBezTo>
                    <a:pt x="119760" y="33328"/>
                    <a:pt x="154086" y="100458"/>
                    <a:pt x="154086" y="158434"/>
                  </a:cubicBezTo>
                  <a:close/>
                </a:path>
              </a:pathLst>
            </a:custGeom>
            <a:solidFill>
              <a:srgbClr val="FF9E4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308" name="Google Shape;308;p18"/>
            <p:cNvSpPr/>
            <p:nvPr/>
          </p:nvSpPr>
          <p:spPr>
            <a:xfrm>
              <a:off x="7153135" y="1803880"/>
              <a:ext cx="60185" cy="102450"/>
            </a:xfrm>
            <a:custGeom>
              <a:avLst/>
              <a:gdLst/>
              <a:ahLst/>
              <a:cxnLst/>
              <a:rect l="l" t="t" r="r" b="b"/>
              <a:pathLst>
                <a:path w="601852" h="1024504" extrusionOk="0">
                  <a:moveTo>
                    <a:pt x="326480" y="298273"/>
                  </a:moveTo>
                  <a:lnTo>
                    <a:pt x="0" y="109850"/>
                  </a:lnTo>
                  <a:lnTo>
                    <a:pt x="0" y="0"/>
                  </a:lnTo>
                  <a:lnTo>
                    <a:pt x="326480" y="188423"/>
                  </a:lnTo>
                  <a:cubicBezTo>
                    <a:pt x="353178" y="203680"/>
                    <a:pt x="392081" y="234957"/>
                    <a:pt x="424882" y="283016"/>
                  </a:cubicBezTo>
                  <a:cubicBezTo>
                    <a:pt x="460734" y="334127"/>
                    <a:pt x="485906" y="398969"/>
                    <a:pt x="485906" y="469151"/>
                  </a:cubicBezTo>
                  <a:cubicBezTo>
                    <a:pt x="485906" y="546962"/>
                    <a:pt x="466073" y="591207"/>
                    <a:pt x="428696" y="603412"/>
                  </a:cubicBezTo>
                  <a:cubicBezTo>
                    <a:pt x="393607" y="614855"/>
                    <a:pt x="351653" y="595021"/>
                    <a:pt x="326480" y="580527"/>
                  </a:cubicBezTo>
                  <a:lnTo>
                    <a:pt x="192227" y="502717"/>
                  </a:lnTo>
                  <a:lnTo>
                    <a:pt x="191464" y="501954"/>
                  </a:lnTo>
                  <a:cubicBezTo>
                    <a:pt x="180022" y="495088"/>
                    <a:pt x="161714" y="488222"/>
                    <a:pt x="147221" y="492799"/>
                  </a:cubicBezTo>
                  <a:cubicBezTo>
                    <a:pt x="135016" y="496614"/>
                    <a:pt x="122049" y="508056"/>
                    <a:pt x="122049" y="551539"/>
                  </a:cubicBezTo>
                  <a:cubicBezTo>
                    <a:pt x="122049" y="595021"/>
                    <a:pt x="135779" y="620958"/>
                    <a:pt x="146458" y="636978"/>
                  </a:cubicBezTo>
                  <a:cubicBezTo>
                    <a:pt x="160189" y="656812"/>
                    <a:pt x="178496" y="670543"/>
                    <a:pt x="189938" y="676646"/>
                  </a:cubicBezTo>
                  <a:lnTo>
                    <a:pt x="191464" y="677409"/>
                  </a:lnTo>
                  <a:lnTo>
                    <a:pt x="601852" y="914654"/>
                  </a:lnTo>
                  <a:lnTo>
                    <a:pt x="601852" y="1024504"/>
                  </a:lnTo>
                  <a:lnTo>
                    <a:pt x="193752" y="788784"/>
                  </a:lnTo>
                  <a:cubicBezTo>
                    <a:pt x="165528" y="774290"/>
                    <a:pt x="125100" y="743014"/>
                    <a:pt x="90011" y="694191"/>
                  </a:cubicBezTo>
                  <a:cubicBezTo>
                    <a:pt x="51871" y="640029"/>
                    <a:pt x="25935" y="572136"/>
                    <a:pt x="25935" y="496614"/>
                  </a:cubicBezTo>
                  <a:cubicBezTo>
                    <a:pt x="25935" y="421092"/>
                    <a:pt x="51871" y="382949"/>
                    <a:pt x="89248" y="372270"/>
                  </a:cubicBezTo>
                  <a:cubicBezTo>
                    <a:pt x="124337" y="362353"/>
                    <a:pt x="164766" y="376847"/>
                    <a:pt x="192989" y="393629"/>
                  </a:cubicBezTo>
                  <a:lnTo>
                    <a:pt x="325717" y="469914"/>
                  </a:lnTo>
                  <a:cubicBezTo>
                    <a:pt x="344787" y="481357"/>
                    <a:pt x="359281" y="485934"/>
                    <a:pt x="369197" y="482882"/>
                  </a:cubicBezTo>
                  <a:cubicBezTo>
                    <a:pt x="376825" y="480594"/>
                    <a:pt x="390556" y="469914"/>
                    <a:pt x="390556" y="414226"/>
                  </a:cubicBezTo>
                  <a:cubicBezTo>
                    <a:pt x="390556" y="377610"/>
                    <a:pt x="379114" y="353961"/>
                    <a:pt x="367672" y="338704"/>
                  </a:cubicBezTo>
                  <a:cubicBezTo>
                    <a:pt x="354704" y="318870"/>
                    <a:pt x="337159" y="304376"/>
                    <a:pt x="326480" y="298273"/>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309" name="Google Shape;309;p18"/>
            <p:cNvSpPr/>
            <p:nvPr/>
          </p:nvSpPr>
          <p:spPr>
            <a:xfrm>
              <a:off x="7133360" y="1785767"/>
              <a:ext cx="25783" cy="38692"/>
            </a:xfrm>
            <a:custGeom>
              <a:avLst/>
              <a:gdLst/>
              <a:ahLst/>
              <a:cxnLst/>
              <a:rect l="l" t="t" r="r" b="b"/>
              <a:pathLst>
                <a:path w="257827" h="386920" extrusionOk="0">
                  <a:moveTo>
                    <a:pt x="257828" y="267838"/>
                  </a:moveTo>
                  <a:cubicBezTo>
                    <a:pt x="257828" y="366245"/>
                    <a:pt x="199855" y="412779"/>
                    <a:pt x="128914" y="372348"/>
                  </a:cubicBezTo>
                  <a:cubicBezTo>
                    <a:pt x="57973" y="331154"/>
                    <a:pt x="0" y="218253"/>
                    <a:pt x="0" y="119083"/>
                  </a:cubicBezTo>
                  <a:cubicBezTo>
                    <a:pt x="0" y="20676"/>
                    <a:pt x="57973" y="-25858"/>
                    <a:pt x="128914" y="14573"/>
                  </a:cubicBezTo>
                  <a:cubicBezTo>
                    <a:pt x="199855" y="55767"/>
                    <a:pt x="257828" y="169431"/>
                    <a:pt x="257828" y="267838"/>
                  </a:cubicBezTo>
                  <a:close/>
                </a:path>
              </a:pathLst>
            </a:custGeom>
            <a:solidFill>
              <a:srgbClr val="FF9E4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310" name="Google Shape;310;p18"/>
            <p:cNvSpPr/>
            <p:nvPr/>
          </p:nvSpPr>
          <p:spPr>
            <a:xfrm>
              <a:off x="7204092" y="1883139"/>
              <a:ext cx="25783" cy="38692"/>
            </a:xfrm>
            <a:custGeom>
              <a:avLst/>
              <a:gdLst/>
              <a:ahLst/>
              <a:cxnLst/>
              <a:rect l="l" t="t" r="r" b="b"/>
              <a:pathLst>
                <a:path w="257827" h="386920" extrusionOk="0">
                  <a:moveTo>
                    <a:pt x="257828" y="267838"/>
                  </a:moveTo>
                  <a:cubicBezTo>
                    <a:pt x="257828" y="366245"/>
                    <a:pt x="199855" y="412779"/>
                    <a:pt x="128914" y="372348"/>
                  </a:cubicBezTo>
                  <a:cubicBezTo>
                    <a:pt x="57973" y="331154"/>
                    <a:pt x="0" y="218253"/>
                    <a:pt x="0" y="119083"/>
                  </a:cubicBezTo>
                  <a:cubicBezTo>
                    <a:pt x="0" y="20676"/>
                    <a:pt x="57973" y="-25858"/>
                    <a:pt x="128914" y="14573"/>
                  </a:cubicBezTo>
                  <a:cubicBezTo>
                    <a:pt x="199855" y="55767"/>
                    <a:pt x="257828" y="169431"/>
                    <a:pt x="257828" y="267838"/>
                  </a:cubicBezTo>
                  <a:close/>
                </a:path>
              </a:pathLst>
            </a:custGeom>
            <a:solidFill>
              <a:srgbClr val="FF409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311" name="Google Shape;311;p18"/>
            <p:cNvSpPr/>
            <p:nvPr/>
          </p:nvSpPr>
          <p:spPr>
            <a:xfrm>
              <a:off x="7320153" y="2067089"/>
              <a:ext cx="33792" cy="84633"/>
            </a:xfrm>
            <a:custGeom>
              <a:avLst/>
              <a:gdLst/>
              <a:ahLst/>
              <a:cxnLst/>
              <a:rect l="l" t="t" r="r" b="b"/>
              <a:pathLst>
                <a:path w="337922" h="846332" extrusionOk="0">
                  <a:moveTo>
                    <a:pt x="0" y="0"/>
                  </a:moveTo>
                  <a:lnTo>
                    <a:pt x="0" y="643080"/>
                  </a:lnTo>
                  <a:cubicBezTo>
                    <a:pt x="0" y="649946"/>
                    <a:pt x="6865" y="657575"/>
                    <a:pt x="11442" y="655286"/>
                  </a:cubicBezTo>
                  <a:lnTo>
                    <a:pt x="161714" y="562981"/>
                  </a:lnTo>
                  <a:lnTo>
                    <a:pt x="315038" y="834555"/>
                  </a:lnTo>
                  <a:cubicBezTo>
                    <a:pt x="323429" y="849049"/>
                    <a:pt x="337922" y="850575"/>
                    <a:pt x="337922" y="836844"/>
                  </a:cubicBezTo>
                  <a:lnTo>
                    <a:pt x="337922" y="196052"/>
                  </a:lnTo>
                  <a:lnTo>
                    <a:pt x="0" y="0"/>
                  </a:lnTo>
                  <a:close/>
                </a:path>
              </a:pathLst>
            </a:custGeom>
            <a:gradFill>
              <a:gsLst>
                <a:gs pos="0">
                  <a:srgbClr val="FFFFFF">
                    <a:alpha val="29803"/>
                    <a:alpha val="29800"/>
                  </a:srgbClr>
                </a:gs>
                <a:gs pos="100000">
                  <a:srgbClr val="FFFFFF">
                    <a:alpha val="0"/>
                    <a:alpha val="29800"/>
                  </a:srgbClr>
                </a:gs>
              </a:gsLst>
              <a:lin ang="5400012"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grpSp>
    </p:spTree>
  </p:cSld>
  <p:clrMapOvr>
    <a:masterClrMapping/>
  </p:clrMapOvr>
  <p:transition>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grpSp>
        <p:nvGrpSpPr>
          <p:cNvPr id="316" name="Google Shape;316;p19"/>
          <p:cNvGrpSpPr/>
          <p:nvPr/>
        </p:nvGrpSpPr>
        <p:grpSpPr>
          <a:xfrm>
            <a:off x="5821013" y="827068"/>
            <a:ext cx="3054917" cy="3147564"/>
            <a:chOff x="1012950" y="3289810"/>
            <a:chExt cx="452332" cy="685012"/>
          </a:xfrm>
        </p:grpSpPr>
        <p:sp>
          <p:nvSpPr>
            <p:cNvPr id="317" name="Google Shape;317;p19"/>
            <p:cNvSpPr/>
            <p:nvPr/>
          </p:nvSpPr>
          <p:spPr>
            <a:xfrm>
              <a:off x="1210074" y="3312647"/>
              <a:ext cx="60004" cy="257813"/>
            </a:xfrm>
            <a:custGeom>
              <a:avLst/>
              <a:gdLst/>
              <a:ahLst/>
              <a:cxnLst/>
              <a:rect l="l" t="t" r="r" b="b"/>
              <a:pathLst>
                <a:path w="600042" h="2578130" extrusionOk="0">
                  <a:moveTo>
                    <a:pt x="599390" y="1732788"/>
                  </a:moveTo>
                  <a:cubicBezTo>
                    <a:pt x="543891" y="1700784"/>
                    <a:pt x="504062" y="1700131"/>
                    <a:pt x="479904" y="1730176"/>
                  </a:cubicBezTo>
                  <a:cubicBezTo>
                    <a:pt x="455092" y="1760220"/>
                    <a:pt x="443339" y="1811165"/>
                    <a:pt x="443339" y="1882358"/>
                  </a:cubicBezTo>
                  <a:lnTo>
                    <a:pt x="443339" y="2267712"/>
                  </a:lnTo>
                  <a:cubicBezTo>
                    <a:pt x="443339" y="2340864"/>
                    <a:pt x="436810" y="2401606"/>
                    <a:pt x="423099" y="2449939"/>
                  </a:cubicBezTo>
                  <a:cubicBezTo>
                    <a:pt x="409387" y="2500231"/>
                    <a:pt x="386535" y="2535501"/>
                    <a:pt x="355194" y="2556401"/>
                  </a:cubicBezTo>
                  <a:cubicBezTo>
                    <a:pt x="324506" y="2577955"/>
                    <a:pt x="282719" y="2583180"/>
                    <a:pt x="229831" y="2573383"/>
                  </a:cubicBezTo>
                  <a:cubicBezTo>
                    <a:pt x="178250" y="2564239"/>
                    <a:pt x="113610" y="2536807"/>
                    <a:pt x="36564" y="2492393"/>
                  </a:cubicBezTo>
                  <a:lnTo>
                    <a:pt x="0" y="2470840"/>
                  </a:lnTo>
                  <a:lnTo>
                    <a:pt x="0" y="2167128"/>
                  </a:lnTo>
                  <a:lnTo>
                    <a:pt x="46358" y="2193907"/>
                  </a:lnTo>
                  <a:cubicBezTo>
                    <a:pt x="101857" y="2225911"/>
                    <a:pt x="138421" y="2229830"/>
                    <a:pt x="156703" y="2206970"/>
                  </a:cubicBezTo>
                  <a:cubicBezTo>
                    <a:pt x="176291" y="2184110"/>
                    <a:pt x="186085" y="2137084"/>
                    <a:pt x="186085" y="2065891"/>
                  </a:cubicBezTo>
                  <a:lnTo>
                    <a:pt x="186085" y="1726257"/>
                  </a:lnTo>
                  <a:cubicBezTo>
                    <a:pt x="186085" y="1637429"/>
                    <a:pt x="194573" y="1567543"/>
                    <a:pt x="212202" y="1516598"/>
                  </a:cubicBezTo>
                  <a:cubicBezTo>
                    <a:pt x="229178" y="1465000"/>
                    <a:pt x="263784" y="1432342"/>
                    <a:pt x="315365" y="1417973"/>
                  </a:cubicBezTo>
                  <a:cubicBezTo>
                    <a:pt x="263784" y="1344168"/>
                    <a:pt x="229178" y="1271016"/>
                    <a:pt x="212202" y="1199823"/>
                  </a:cubicBezTo>
                  <a:cubicBezTo>
                    <a:pt x="195226" y="1128631"/>
                    <a:pt x="186738" y="1048947"/>
                    <a:pt x="186738" y="960120"/>
                  </a:cubicBezTo>
                  <a:lnTo>
                    <a:pt x="186738" y="620486"/>
                  </a:lnTo>
                  <a:cubicBezTo>
                    <a:pt x="186738" y="549293"/>
                    <a:pt x="176944" y="490510"/>
                    <a:pt x="157356" y="445443"/>
                  </a:cubicBezTo>
                  <a:cubicBezTo>
                    <a:pt x="139074" y="401030"/>
                    <a:pt x="101857" y="362494"/>
                    <a:pt x="47011" y="330490"/>
                  </a:cubicBezTo>
                  <a:lnTo>
                    <a:pt x="653" y="303711"/>
                  </a:lnTo>
                  <a:lnTo>
                    <a:pt x="653" y="0"/>
                  </a:lnTo>
                  <a:lnTo>
                    <a:pt x="37217" y="21554"/>
                  </a:lnTo>
                  <a:cubicBezTo>
                    <a:pt x="114263" y="65967"/>
                    <a:pt x="178903" y="113647"/>
                    <a:pt x="230484" y="163939"/>
                  </a:cubicBezTo>
                  <a:cubicBezTo>
                    <a:pt x="283372" y="214884"/>
                    <a:pt x="325159" y="268442"/>
                    <a:pt x="355847" y="325918"/>
                  </a:cubicBezTo>
                  <a:cubicBezTo>
                    <a:pt x="387840" y="383395"/>
                    <a:pt x="410693" y="444790"/>
                    <a:pt x="423752" y="510758"/>
                  </a:cubicBezTo>
                  <a:cubicBezTo>
                    <a:pt x="437463" y="574766"/>
                    <a:pt x="443992" y="643346"/>
                    <a:pt x="443992" y="716498"/>
                  </a:cubicBezTo>
                  <a:lnTo>
                    <a:pt x="443992" y="1101852"/>
                  </a:lnTo>
                  <a:cubicBezTo>
                    <a:pt x="443992" y="1173045"/>
                    <a:pt x="456398" y="1238359"/>
                    <a:pt x="480557" y="1296489"/>
                  </a:cubicBezTo>
                  <a:cubicBezTo>
                    <a:pt x="505368" y="1354618"/>
                    <a:pt x="545197" y="1400338"/>
                    <a:pt x="600043" y="1431689"/>
                  </a:cubicBezTo>
                  <a:lnTo>
                    <a:pt x="599390" y="1732788"/>
                  </a:lnTo>
                  <a:close/>
                </a:path>
              </a:pathLst>
            </a:custGeom>
            <a:gradFill>
              <a:gsLst>
                <a:gs pos="0">
                  <a:srgbClr val="FFFFFF">
                    <a:alpha val="49803"/>
                    <a:alpha val="29800"/>
                  </a:srgbClr>
                </a:gs>
                <a:gs pos="100000">
                  <a:srgbClr val="FFFFFF">
                    <a:alpha val="0"/>
                    <a:alpha val="298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318" name="Google Shape;318;p19"/>
            <p:cNvSpPr/>
            <p:nvPr/>
          </p:nvSpPr>
          <p:spPr>
            <a:xfrm>
              <a:off x="1130391" y="3289810"/>
              <a:ext cx="60004" cy="257967"/>
            </a:xfrm>
            <a:custGeom>
              <a:avLst/>
              <a:gdLst/>
              <a:ahLst/>
              <a:cxnLst/>
              <a:rect l="l" t="t" r="r" b="b"/>
              <a:pathLst>
                <a:path w="600042" h="2579665" extrusionOk="0">
                  <a:moveTo>
                    <a:pt x="0" y="845571"/>
                  </a:moveTo>
                  <a:cubicBezTo>
                    <a:pt x="55499" y="877575"/>
                    <a:pt x="95328" y="878228"/>
                    <a:pt x="119486" y="848184"/>
                  </a:cubicBezTo>
                  <a:cubicBezTo>
                    <a:pt x="144297" y="818139"/>
                    <a:pt x="156050" y="767194"/>
                    <a:pt x="156050" y="696001"/>
                  </a:cubicBezTo>
                  <a:lnTo>
                    <a:pt x="156050" y="310647"/>
                  </a:lnTo>
                  <a:cubicBezTo>
                    <a:pt x="156050" y="237495"/>
                    <a:pt x="162580" y="176753"/>
                    <a:pt x="176291" y="128420"/>
                  </a:cubicBezTo>
                  <a:cubicBezTo>
                    <a:pt x="190003" y="78128"/>
                    <a:pt x="212202" y="42858"/>
                    <a:pt x="242890" y="21305"/>
                  </a:cubicBezTo>
                  <a:cubicBezTo>
                    <a:pt x="274883" y="404"/>
                    <a:pt x="316671" y="-4821"/>
                    <a:pt x="368252" y="4323"/>
                  </a:cubicBezTo>
                  <a:cubicBezTo>
                    <a:pt x="421140" y="14120"/>
                    <a:pt x="486433" y="41552"/>
                    <a:pt x="563479" y="86619"/>
                  </a:cubicBezTo>
                  <a:lnTo>
                    <a:pt x="600043" y="108173"/>
                  </a:lnTo>
                  <a:lnTo>
                    <a:pt x="600043" y="411884"/>
                  </a:lnTo>
                  <a:lnTo>
                    <a:pt x="553685" y="385105"/>
                  </a:lnTo>
                  <a:cubicBezTo>
                    <a:pt x="498186" y="353101"/>
                    <a:pt x="460969" y="348529"/>
                    <a:pt x="441381" y="371389"/>
                  </a:cubicBezTo>
                  <a:cubicBezTo>
                    <a:pt x="423099" y="394902"/>
                    <a:pt x="413958" y="441929"/>
                    <a:pt x="413958" y="513774"/>
                  </a:cubicBezTo>
                  <a:lnTo>
                    <a:pt x="413958" y="853409"/>
                  </a:lnTo>
                  <a:cubicBezTo>
                    <a:pt x="413958" y="941583"/>
                    <a:pt x="405469" y="1012122"/>
                    <a:pt x="387840" y="1063068"/>
                  </a:cubicBezTo>
                  <a:cubicBezTo>
                    <a:pt x="370864" y="1114666"/>
                    <a:pt x="336259" y="1147323"/>
                    <a:pt x="284677" y="1161692"/>
                  </a:cubicBezTo>
                  <a:cubicBezTo>
                    <a:pt x="336259" y="1235497"/>
                    <a:pt x="370864" y="1308649"/>
                    <a:pt x="387840" y="1379842"/>
                  </a:cubicBezTo>
                  <a:cubicBezTo>
                    <a:pt x="404817" y="1451034"/>
                    <a:pt x="413305" y="1530718"/>
                    <a:pt x="413305" y="1619545"/>
                  </a:cubicBezTo>
                  <a:lnTo>
                    <a:pt x="413305" y="1959180"/>
                  </a:lnTo>
                  <a:cubicBezTo>
                    <a:pt x="413305" y="2030372"/>
                    <a:pt x="422446" y="2088502"/>
                    <a:pt x="440728" y="2133569"/>
                  </a:cubicBezTo>
                  <a:cubicBezTo>
                    <a:pt x="460316" y="2178636"/>
                    <a:pt x="497533" y="2217824"/>
                    <a:pt x="553032" y="2249175"/>
                  </a:cubicBezTo>
                  <a:lnTo>
                    <a:pt x="599390" y="2275954"/>
                  </a:lnTo>
                  <a:lnTo>
                    <a:pt x="599390" y="2579665"/>
                  </a:lnTo>
                  <a:lnTo>
                    <a:pt x="562826" y="2558112"/>
                  </a:lnTo>
                  <a:cubicBezTo>
                    <a:pt x="485780" y="2513698"/>
                    <a:pt x="420487" y="2465365"/>
                    <a:pt x="367600" y="2415073"/>
                  </a:cubicBezTo>
                  <a:cubicBezTo>
                    <a:pt x="316018" y="2364781"/>
                    <a:pt x="274231" y="2311224"/>
                    <a:pt x="242237" y="2253094"/>
                  </a:cubicBezTo>
                  <a:cubicBezTo>
                    <a:pt x="211549" y="2196271"/>
                    <a:pt x="189350" y="2134875"/>
                    <a:pt x="176291" y="2069561"/>
                  </a:cubicBezTo>
                  <a:cubicBezTo>
                    <a:pt x="162580" y="2005553"/>
                    <a:pt x="156050" y="1936973"/>
                    <a:pt x="156050" y="1863821"/>
                  </a:cubicBezTo>
                  <a:lnTo>
                    <a:pt x="156050" y="1478467"/>
                  </a:lnTo>
                  <a:cubicBezTo>
                    <a:pt x="156050" y="1407274"/>
                    <a:pt x="143645" y="1341960"/>
                    <a:pt x="119486" y="1283830"/>
                  </a:cubicBezTo>
                  <a:cubicBezTo>
                    <a:pt x="94675" y="1225700"/>
                    <a:pt x="54846" y="1179980"/>
                    <a:pt x="0" y="1148629"/>
                  </a:cubicBezTo>
                  <a:lnTo>
                    <a:pt x="0" y="845571"/>
                  </a:lnTo>
                  <a:close/>
                </a:path>
              </a:pathLst>
            </a:custGeom>
            <a:gradFill>
              <a:gsLst>
                <a:gs pos="0">
                  <a:srgbClr val="FFFFFF">
                    <a:alpha val="49803"/>
                    <a:alpha val="29800"/>
                  </a:srgbClr>
                </a:gs>
                <a:gs pos="100000">
                  <a:srgbClr val="FFFFFF">
                    <a:alpha val="0"/>
                    <a:alpha val="298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319" name="Google Shape;319;p19"/>
            <p:cNvSpPr/>
            <p:nvPr/>
          </p:nvSpPr>
          <p:spPr>
            <a:xfrm>
              <a:off x="1288586" y="3298188"/>
              <a:ext cx="137899" cy="410174"/>
            </a:xfrm>
            <a:custGeom>
              <a:avLst/>
              <a:gdLst/>
              <a:ahLst/>
              <a:cxnLst/>
              <a:rect l="l" t="t" r="r" b="b"/>
              <a:pathLst>
                <a:path w="1378987" h="4101736" extrusionOk="0">
                  <a:moveTo>
                    <a:pt x="653" y="0"/>
                  </a:moveTo>
                  <a:lnTo>
                    <a:pt x="1378988" y="796181"/>
                  </a:lnTo>
                  <a:lnTo>
                    <a:pt x="1378335" y="4101737"/>
                  </a:lnTo>
                  <a:lnTo>
                    <a:pt x="0" y="3306209"/>
                  </a:lnTo>
                  <a:lnTo>
                    <a:pt x="653" y="0"/>
                  </a:lnTo>
                  <a:close/>
                </a:path>
              </a:pathLst>
            </a:custGeom>
            <a:gradFill>
              <a:gsLst>
                <a:gs pos="0">
                  <a:srgbClr val="FFFFFF">
                    <a:alpha val="29803"/>
                    <a:alpha val="29800"/>
                  </a:srgbClr>
                </a:gs>
                <a:gs pos="100000">
                  <a:srgbClr val="FFFFFF">
                    <a:alpha val="0"/>
                    <a:alpha val="2980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320" name="Google Shape;320;p19"/>
            <p:cNvSpPr/>
            <p:nvPr/>
          </p:nvSpPr>
          <p:spPr>
            <a:xfrm>
              <a:off x="1262806" y="3341370"/>
              <a:ext cx="109692" cy="93661"/>
            </a:xfrm>
            <a:custGeom>
              <a:avLst/>
              <a:gdLst/>
              <a:ahLst/>
              <a:cxnLst/>
              <a:rect l="l" t="t" r="r" b="b"/>
              <a:pathLst>
                <a:path w="1096922" h="936606" extrusionOk="0">
                  <a:moveTo>
                    <a:pt x="0" y="0"/>
                  </a:moveTo>
                  <a:lnTo>
                    <a:pt x="1096922" y="632895"/>
                  </a:lnTo>
                  <a:lnTo>
                    <a:pt x="1096922" y="936607"/>
                  </a:lnTo>
                  <a:lnTo>
                    <a:pt x="0" y="303711"/>
                  </a:lnTo>
                  <a:lnTo>
                    <a:pt x="0" y="0"/>
                  </a:lnTo>
                  <a:close/>
                </a:path>
              </a:pathLst>
            </a:custGeom>
            <a:solidFill>
              <a:srgbClr val="FF409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321" name="Google Shape;321;p19"/>
            <p:cNvSpPr/>
            <p:nvPr/>
          </p:nvSpPr>
          <p:spPr>
            <a:xfrm>
              <a:off x="1306554" y="3481600"/>
              <a:ext cx="103946" cy="151921"/>
            </a:xfrm>
            <a:custGeom>
              <a:avLst/>
              <a:gdLst/>
              <a:ahLst/>
              <a:cxnLst/>
              <a:rect l="l" t="t" r="r" b="b"/>
              <a:pathLst>
                <a:path w="1039464" h="1519210" extrusionOk="0">
                  <a:moveTo>
                    <a:pt x="0" y="0"/>
                  </a:moveTo>
                  <a:lnTo>
                    <a:pt x="1039465" y="600238"/>
                  </a:lnTo>
                  <a:lnTo>
                    <a:pt x="1039465" y="1519210"/>
                  </a:lnTo>
                  <a:lnTo>
                    <a:pt x="0" y="91897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322" name="Google Shape;322;p19"/>
            <p:cNvSpPr/>
            <p:nvPr/>
          </p:nvSpPr>
          <p:spPr>
            <a:xfrm>
              <a:off x="1305512" y="3411322"/>
              <a:ext cx="105513" cy="71323"/>
            </a:xfrm>
            <a:custGeom>
              <a:avLst/>
              <a:gdLst/>
              <a:ahLst/>
              <a:cxnLst/>
              <a:rect l="l" t="t" r="r" b="b"/>
              <a:pathLst>
                <a:path w="1055134" h="713231" extrusionOk="0">
                  <a:moveTo>
                    <a:pt x="0" y="0"/>
                  </a:moveTo>
                  <a:lnTo>
                    <a:pt x="1055135" y="609382"/>
                  </a:lnTo>
                  <a:lnTo>
                    <a:pt x="1055135" y="713232"/>
                  </a:lnTo>
                  <a:lnTo>
                    <a:pt x="0" y="10385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323" name="Google Shape;323;p19"/>
            <p:cNvSpPr/>
            <p:nvPr/>
          </p:nvSpPr>
          <p:spPr>
            <a:xfrm>
              <a:off x="1305512" y="3432165"/>
              <a:ext cx="91214" cy="63028"/>
            </a:xfrm>
            <a:custGeom>
              <a:avLst/>
              <a:gdLst/>
              <a:ahLst/>
              <a:cxnLst/>
              <a:rect l="l" t="t" r="r" b="b"/>
              <a:pathLst>
                <a:path w="912143" h="630282" extrusionOk="0">
                  <a:moveTo>
                    <a:pt x="0" y="0"/>
                  </a:moveTo>
                  <a:lnTo>
                    <a:pt x="912143" y="526433"/>
                  </a:lnTo>
                  <a:lnTo>
                    <a:pt x="912143" y="630283"/>
                  </a:lnTo>
                  <a:lnTo>
                    <a:pt x="0" y="10385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324" name="Google Shape;324;p19"/>
            <p:cNvSpPr/>
            <p:nvPr/>
          </p:nvSpPr>
          <p:spPr>
            <a:xfrm>
              <a:off x="1305512" y="3452746"/>
              <a:ext cx="77437" cy="55060"/>
            </a:xfrm>
            <a:custGeom>
              <a:avLst/>
              <a:gdLst/>
              <a:ahLst/>
              <a:cxnLst/>
              <a:rect l="l" t="t" r="r" b="b"/>
              <a:pathLst>
                <a:path w="774374" h="550599" extrusionOk="0">
                  <a:moveTo>
                    <a:pt x="0" y="0"/>
                  </a:moveTo>
                  <a:lnTo>
                    <a:pt x="774375" y="446750"/>
                  </a:lnTo>
                  <a:lnTo>
                    <a:pt x="774375" y="550600"/>
                  </a:lnTo>
                  <a:lnTo>
                    <a:pt x="0" y="10385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325" name="Google Shape;325;p19"/>
            <p:cNvSpPr/>
            <p:nvPr/>
          </p:nvSpPr>
          <p:spPr>
            <a:xfrm>
              <a:off x="1288586" y="3298188"/>
              <a:ext cx="137899" cy="123901"/>
            </a:xfrm>
            <a:custGeom>
              <a:avLst/>
              <a:gdLst/>
              <a:ahLst/>
              <a:cxnLst/>
              <a:rect l="l" t="t" r="r" b="b"/>
              <a:pathLst>
                <a:path w="1378987" h="1239012" extrusionOk="0">
                  <a:moveTo>
                    <a:pt x="653" y="0"/>
                  </a:moveTo>
                  <a:lnTo>
                    <a:pt x="1378988" y="796181"/>
                  </a:lnTo>
                  <a:lnTo>
                    <a:pt x="1378988" y="1239012"/>
                  </a:lnTo>
                  <a:lnTo>
                    <a:pt x="0" y="443484"/>
                  </a:lnTo>
                  <a:lnTo>
                    <a:pt x="653"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326" name="Google Shape;326;p19"/>
            <p:cNvSpPr/>
            <p:nvPr/>
          </p:nvSpPr>
          <p:spPr>
            <a:xfrm>
              <a:off x="1305512" y="3322238"/>
              <a:ext cx="17499" cy="26289"/>
            </a:xfrm>
            <a:custGeom>
              <a:avLst/>
              <a:gdLst/>
              <a:ahLst/>
              <a:cxnLst/>
              <a:rect l="l" t="t" r="r" b="b"/>
              <a:pathLst>
                <a:path w="174985" h="262890" extrusionOk="0">
                  <a:moveTo>
                    <a:pt x="174985" y="182064"/>
                  </a:moveTo>
                  <a:cubicBezTo>
                    <a:pt x="174985" y="249338"/>
                    <a:pt x="135809" y="280689"/>
                    <a:pt x="87493" y="252603"/>
                  </a:cubicBezTo>
                  <a:cubicBezTo>
                    <a:pt x="39176" y="224518"/>
                    <a:pt x="0" y="148101"/>
                    <a:pt x="0" y="80827"/>
                  </a:cubicBezTo>
                  <a:cubicBezTo>
                    <a:pt x="0" y="13553"/>
                    <a:pt x="39176" y="-17798"/>
                    <a:pt x="87493" y="10287"/>
                  </a:cubicBezTo>
                  <a:cubicBezTo>
                    <a:pt x="135809" y="38373"/>
                    <a:pt x="174985" y="115443"/>
                    <a:pt x="174985" y="182064"/>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327" name="Google Shape;327;p19"/>
            <p:cNvSpPr/>
            <p:nvPr/>
          </p:nvSpPr>
          <p:spPr>
            <a:xfrm>
              <a:off x="1040943" y="3399143"/>
              <a:ext cx="424339" cy="575680"/>
            </a:xfrm>
            <a:custGeom>
              <a:avLst/>
              <a:gdLst/>
              <a:ahLst/>
              <a:cxnLst/>
              <a:rect l="l" t="t" r="r" b="b"/>
              <a:pathLst>
                <a:path w="4243391" h="5756801" extrusionOk="0">
                  <a:moveTo>
                    <a:pt x="653" y="0"/>
                  </a:moveTo>
                  <a:lnTo>
                    <a:pt x="4243392" y="2449286"/>
                  </a:lnTo>
                  <a:lnTo>
                    <a:pt x="4242739" y="5756801"/>
                  </a:lnTo>
                  <a:lnTo>
                    <a:pt x="0" y="3307516"/>
                  </a:lnTo>
                  <a:lnTo>
                    <a:pt x="653" y="0"/>
                  </a:lnTo>
                  <a:close/>
                </a:path>
              </a:pathLst>
            </a:custGeom>
            <a:gradFill>
              <a:gsLst>
                <a:gs pos="0">
                  <a:srgbClr val="FFFFFF">
                    <a:alpha val="29803"/>
                    <a:alpha val="29800"/>
                  </a:srgbClr>
                </a:gs>
                <a:gs pos="100000">
                  <a:srgbClr val="FFFFFF">
                    <a:alpha val="0"/>
                    <a:alpha val="2980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328" name="Google Shape;328;p19"/>
            <p:cNvSpPr/>
            <p:nvPr/>
          </p:nvSpPr>
          <p:spPr>
            <a:xfrm>
              <a:off x="1012950" y="3480428"/>
              <a:ext cx="109627" cy="93661"/>
            </a:xfrm>
            <a:custGeom>
              <a:avLst/>
              <a:gdLst/>
              <a:ahLst/>
              <a:cxnLst/>
              <a:rect l="l" t="t" r="r" b="b"/>
              <a:pathLst>
                <a:path w="1096269" h="936606" extrusionOk="0">
                  <a:moveTo>
                    <a:pt x="0" y="0"/>
                  </a:moveTo>
                  <a:lnTo>
                    <a:pt x="1096270" y="632895"/>
                  </a:lnTo>
                  <a:lnTo>
                    <a:pt x="1096270" y="936607"/>
                  </a:lnTo>
                  <a:lnTo>
                    <a:pt x="0" y="304365"/>
                  </a:lnTo>
                  <a:lnTo>
                    <a:pt x="0" y="0"/>
                  </a:lnTo>
                  <a:close/>
                </a:path>
              </a:pathLst>
            </a:custGeom>
            <a:gradFill>
              <a:gsLst>
                <a:gs pos="0">
                  <a:srgbClr val="FF9E44"/>
                </a:gs>
                <a:gs pos="100000">
                  <a:srgbClr val="FF4093"/>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329" name="Google Shape;329;p19"/>
            <p:cNvSpPr/>
            <p:nvPr/>
          </p:nvSpPr>
          <p:spPr>
            <a:xfrm>
              <a:off x="1069522" y="3563667"/>
              <a:ext cx="243412" cy="150941"/>
            </a:xfrm>
            <a:custGeom>
              <a:avLst/>
              <a:gdLst/>
              <a:ahLst/>
              <a:cxnLst/>
              <a:rect l="l" t="t" r="r" b="b"/>
              <a:pathLst>
                <a:path w="2434122" h="1509412" extrusionOk="0">
                  <a:moveTo>
                    <a:pt x="0" y="0"/>
                  </a:moveTo>
                  <a:lnTo>
                    <a:pt x="2434123" y="1405564"/>
                  </a:lnTo>
                  <a:lnTo>
                    <a:pt x="2434123" y="1509413"/>
                  </a:lnTo>
                  <a:lnTo>
                    <a:pt x="0" y="10385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330" name="Google Shape;330;p19"/>
            <p:cNvSpPr/>
            <p:nvPr/>
          </p:nvSpPr>
          <p:spPr>
            <a:xfrm>
              <a:off x="1069522" y="3584509"/>
              <a:ext cx="209982" cy="131608"/>
            </a:xfrm>
            <a:custGeom>
              <a:avLst/>
              <a:gdLst/>
              <a:ahLst/>
              <a:cxnLst/>
              <a:rect l="l" t="t" r="r" b="b"/>
              <a:pathLst>
                <a:path w="2099822" h="1316082" extrusionOk="0">
                  <a:moveTo>
                    <a:pt x="0" y="0"/>
                  </a:moveTo>
                  <a:lnTo>
                    <a:pt x="2099823" y="1212233"/>
                  </a:lnTo>
                  <a:lnTo>
                    <a:pt x="2099823" y="1316083"/>
                  </a:lnTo>
                  <a:lnTo>
                    <a:pt x="0" y="10385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331" name="Google Shape;331;p19"/>
            <p:cNvSpPr/>
            <p:nvPr/>
          </p:nvSpPr>
          <p:spPr>
            <a:xfrm>
              <a:off x="1069522" y="3605156"/>
              <a:ext cx="178707" cy="113582"/>
            </a:xfrm>
            <a:custGeom>
              <a:avLst/>
              <a:gdLst/>
              <a:ahLst/>
              <a:cxnLst/>
              <a:rect l="l" t="t" r="r" b="b"/>
              <a:pathLst>
                <a:path w="1787069" h="1135815" extrusionOk="0">
                  <a:moveTo>
                    <a:pt x="0" y="0"/>
                  </a:moveTo>
                  <a:lnTo>
                    <a:pt x="1787069" y="1031966"/>
                  </a:lnTo>
                  <a:lnTo>
                    <a:pt x="1787069" y="1135815"/>
                  </a:lnTo>
                  <a:lnTo>
                    <a:pt x="0" y="10385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332" name="Google Shape;332;p19"/>
            <p:cNvSpPr/>
            <p:nvPr/>
          </p:nvSpPr>
          <p:spPr>
            <a:xfrm>
              <a:off x="1233315" y="3736463"/>
              <a:ext cx="214030" cy="215472"/>
            </a:xfrm>
            <a:custGeom>
              <a:avLst/>
              <a:gdLst/>
              <a:ahLst/>
              <a:cxnLst/>
              <a:rect l="l" t="t" r="r" b="b"/>
              <a:pathLst>
                <a:path w="2140304" h="2154718" extrusionOk="0">
                  <a:moveTo>
                    <a:pt x="0" y="0"/>
                  </a:moveTo>
                  <a:lnTo>
                    <a:pt x="2140304" y="1235746"/>
                  </a:lnTo>
                  <a:lnTo>
                    <a:pt x="2140304" y="2154719"/>
                  </a:lnTo>
                  <a:lnTo>
                    <a:pt x="0" y="918972"/>
                  </a:lnTo>
                  <a:lnTo>
                    <a:pt x="0" y="0"/>
                  </a:lnTo>
                  <a:close/>
                </a:path>
              </a:pathLst>
            </a:custGeom>
            <a:gradFill>
              <a:gsLst>
                <a:gs pos="0">
                  <a:srgbClr val="FFFFFF">
                    <a:alpha val="29803"/>
                    <a:alpha val="29800"/>
                  </a:srgbClr>
                </a:gs>
                <a:gs pos="100000">
                  <a:srgbClr val="FFFFFF">
                    <a:alpha val="0"/>
                    <a:alpha val="2980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333" name="Google Shape;333;p19"/>
            <p:cNvSpPr/>
            <p:nvPr/>
          </p:nvSpPr>
          <p:spPr>
            <a:xfrm>
              <a:off x="1249395" y="3763883"/>
              <a:ext cx="32255" cy="48986"/>
            </a:xfrm>
            <a:custGeom>
              <a:avLst/>
              <a:gdLst/>
              <a:ahLst/>
              <a:cxnLst/>
              <a:rect l="l" t="t" r="r" b="b"/>
              <a:pathLst>
                <a:path w="322547" h="489857" extrusionOk="0">
                  <a:moveTo>
                    <a:pt x="0" y="0"/>
                  </a:moveTo>
                  <a:lnTo>
                    <a:pt x="322547" y="186146"/>
                  </a:lnTo>
                  <a:lnTo>
                    <a:pt x="322547" y="489857"/>
                  </a:lnTo>
                  <a:lnTo>
                    <a:pt x="0" y="303711"/>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334" name="Google Shape;334;p19"/>
            <p:cNvSpPr/>
            <p:nvPr/>
          </p:nvSpPr>
          <p:spPr>
            <a:xfrm>
              <a:off x="1288781" y="3788113"/>
              <a:ext cx="32255" cy="48986"/>
            </a:xfrm>
            <a:custGeom>
              <a:avLst/>
              <a:gdLst/>
              <a:ahLst/>
              <a:cxnLst/>
              <a:rect l="l" t="t" r="r" b="b"/>
              <a:pathLst>
                <a:path w="322547" h="489857" extrusionOk="0">
                  <a:moveTo>
                    <a:pt x="0" y="0"/>
                  </a:moveTo>
                  <a:lnTo>
                    <a:pt x="322547" y="186146"/>
                  </a:lnTo>
                  <a:lnTo>
                    <a:pt x="322547" y="489857"/>
                  </a:lnTo>
                  <a:lnTo>
                    <a:pt x="0" y="303711"/>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335" name="Google Shape;335;p19"/>
            <p:cNvSpPr/>
            <p:nvPr/>
          </p:nvSpPr>
          <p:spPr>
            <a:xfrm>
              <a:off x="1328362" y="3810583"/>
              <a:ext cx="32255" cy="48986"/>
            </a:xfrm>
            <a:custGeom>
              <a:avLst/>
              <a:gdLst/>
              <a:ahLst/>
              <a:cxnLst/>
              <a:rect l="l" t="t" r="r" b="b"/>
              <a:pathLst>
                <a:path w="322547" h="489857" extrusionOk="0">
                  <a:moveTo>
                    <a:pt x="0" y="0"/>
                  </a:moveTo>
                  <a:lnTo>
                    <a:pt x="322547" y="186146"/>
                  </a:lnTo>
                  <a:lnTo>
                    <a:pt x="322547" y="489857"/>
                  </a:lnTo>
                  <a:lnTo>
                    <a:pt x="0" y="303711"/>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336" name="Google Shape;336;p19"/>
            <p:cNvSpPr/>
            <p:nvPr/>
          </p:nvSpPr>
          <p:spPr>
            <a:xfrm>
              <a:off x="1367943" y="3834487"/>
              <a:ext cx="32255" cy="48986"/>
            </a:xfrm>
            <a:custGeom>
              <a:avLst/>
              <a:gdLst/>
              <a:ahLst/>
              <a:cxnLst/>
              <a:rect l="l" t="t" r="r" b="b"/>
              <a:pathLst>
                <a:path w="322547" h="489857" extrusionOk="0">
                  <a:moveTo>
                    <a:pt x="0" y="0"/>
                  </a:moveTo>
                  <a:lnTo>
                    <a:pt x="322548" y="186146"/>
                  </a:lnTo>
                  <a:lnTo>
                    <a:pt x="322548" y="489857"/>
                  </a:lnTo>
                  <a:lnTo>
                    <a:pt x="0" y="303711"/>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337" name="Google Shape;337;p19"/>
            <p:cNvSpPr/>
            <p:nvPr/>
          </p:nvSpPr>
          <p:spPr>
            <a:xfrm>
              <a:off x="1029811" y="3615447"/>
              <a:ext cx="178184" cy="194767"/>
            </a:xfrm>
            <a:custGeom>
              <a:avLst/>
              <a:gdLst/>
              <a:ahLst/>
              <a:cxnLst/>
              <a:rect l="l" t="t" r="r" b="b"/>
              <a:pathLst>
                <a:path w="1781845" h="1947672" extrusionOk="0">
                  <a:moveTo>
                    <a:pt x="0" y="0"/>
                  </a:moveTo>
                  <a:lnTo>
                    <a:pt x="1781846" y="1028700"/>
                  </a:lnTo>
                  <a:lnTo>
                    <a:pt x="1781846" y="1947672"/>
                  </a:lnTo>
                  <a:lnTo>
                    <a:pt x="0" y="918319"/>
                  </a:lnTo>
                  <a:lnTo>
                    <a:pt x="0" y="0"/>
                  </a:lnTo>
                  <a:close/>
                </a:path>
              </a:pathLst>
            </a:custGeom>
            <a:gradFill>
              <a:gsLst>
                <a:gs pos="0">
                  <a:srgbClr val="FFFFFF">
                    <a:alpha val="29803"/>
                    <a:alpha val="29800"/>
                  </a:srgbClr>
                </a:gs>
                <a:gs pos="100000">
                  <a:srgbClr val="FFFFFF">
                    <a:alpha val="0"/>
                    <a:alpha val="2980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338" name="Google Shape;338;p19"/>
            <p:cNvSpPr/>
            <p:nvPr/>
          </p:nvSpPr>
          <p:spPr>
            <a:xfrm>
              <a:off x="1047713" y="3649251"/>
              <a:ext cx="141555" cy="92093"/>
            </a:xfrm>
            <a:custGeom>
              <a:avLst/>
              <a:gdLst/>
              <a:ahLst/>
              <a:cxnLst/>
              <a:rect l="l" t="t" r="r" b="b"/>
              <a:pathLst>
                <a:path w="1415552" h="920931" extrusionOk="0">
                  <a:moveTo>
                    <a:pt x="0" y="0"/>
                  </a:moveTo>
                  <a:lnTo>
                    <a:pt x="1415552" y="817082"/>
                  </a:lnTo>
                  <a:lnTo>
                    <a:pt x="1415552" y="920931"/>
                  </a:lnTo>
                  <a:lnTo>
                    <a:pt x="0" y="10385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339" name="Google Shape;339;p19"/>
            <p:cNvSpPr/>
            <p:nvPr/>
          </p:nvSpPr>
          <p:spPr>
            <a:xfrm>
              <a:off x="1047713" y="3670093"/>
              <a:ext cx="113349" cy="75830"/>
            </a:xfrm>
            <a:custGeom>
              <a:avLst/>
              <a:gdLst/>
              <a:ahLst/>
              <a:cxnLst/>
              <a:rect l="l" t="t" r="r" b="b"/>
              <a:pathLst>
                <a:path w="1133486" h="758299" extrusionOk="0">
                  <a:moveTo>
                    <a:pt x="0" y="0"/>
                  </a:moveTo>
                  <a:lnTo>
                    <a:pt x="1133486" y="654449"/>
                  </a:lnTo>
                  <a:lnTo>
                    <a:pt x="1133486" y="758299"/>
                  </a:lnTo>
                  <a:lnTo>
                    <a:pt x="0" y="103197"/>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340" name="Google Shape;340;p19"/>
            <p:cNvSpPr/>
            <p:nvPr/>
          </p:nvSpPr>
          <p:spPr>
            <a:xfrm>
              <a:off x="1041008" y="3399143"/>
              <a:ext cx="423686" cy="289473"/>
            </a:xfrm>
            <a:custGeom>
              <a:avLst/>
              <a:gdLst/>
              <a:ahLst/>
              <a:cxnLst/>
              <a:rect l="l" t="t" r="r" b="b"/>
              <a:pathLst>
                <a:path w="4236862" h="2894729" extrusionOk="0">
                  <a:moveTo>
                    <a:pt x="0" y="0"/>
                  </a:moveTo>
                  <a:lnTo>
                    <a:pt x="4236863" y="2446673"/>
                  </a:lnTo>
                  <a:lnTo>
                    <a:pt x="4236863" y="2894729"/>
                  </a:lnTo>
                  <a:lnTo>
                    <a:pt x="0" y="44870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341" name="Google Shape;341;p19"/>
            <p:cNvSpPr/>
            <p:nvPr/>
          </p:nvSpPr>
          <p:spPr>
            <a:xfrm>
              <a:off x="1069587" y="3429901"/>
              <a:ext cx="17499" cy="26289"/>
            </a:xfrm>
            <a:custGeom>
              <a:avLst/>
              <a:gdLst/>
              <a:ahLst/>
              <a:cxnLst/>
              <a:rect l="l" t="t" r="r" b="b"/>
              <a:pathLst>
                <a:path w="174985" h="262890" extrusionOk="0">
                  <a:moveTo>
                    <a:pt x="174985" y="182064"/>
                  </a:moveTo>
                  <a:cubicBezTo>
                    <a:pt x="174985" y="249338"/>
                    <a:pt x="135809" y="280688"/>
                    <a:pt x="87493" y="252603"/>
                  </a:cubicBezTo>
                  <a:cubicBezTo>
                    <a:pt x="39176" y="224518"/>
                    <a:pt x="0" y="148101"/>
                    <a:pt x="0" y="80827"/>
                  </a:cubicBezTo>
                  <a:cubicBezTo>
                    <a:pt x="0" y="13553"/>
                    <a:pt x="39176" y="-17798"/>
                    <a:pt x="87493" y="10287"/>
                  </a:cubicBezTo>
                  <a:cubicBezTo>
                    <a:pt x="135809" y="38373"/>
                    <a:pt x="174985" y="115443"/>
                    <a:pt x="174985" y="182064"/>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grpSp>
      <p:sp>
        <p:nvSpPr>
          <p:cNvPr id="342" name="Google Shape;342;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4000" dirty="0">
                <a:solidFill>
                  <a:srgbClr val="FF9E44"/>
                </a:solidFill>
                <a:latin typeface="Algerian"/>
                <a:ea typeface="Algerian"/>
                <a:cs typeface="Algerian"/>
                <a:sym typeface="Algerian"/>
              </a:rPr>
              <a:t>E-commerce websites</a:t>
            </a:r>
            <a:endParaRPr sz="4000">
              <a:solidFill>
                <a:srgbClr val="FF9E44"/>
              </a:solidFill>
              <a:latin typeface="Algerian"/>
              <a:ea typeface="Algerian"/>
              <a:cs typeface="Algerian"/>
              <a:sym typeface="Algerian"/>
            </a:endParaRPr>
          </a:p>
          <a:p>
            <a:pPr marL="0" lvl="0" indent="0" algn="l" rtl="0">
              <a:spcBef>
                <a:spcPts val="0"/>
              </a:spcBef>
              <a:spcAft>
                <a:spcPts val="0"/>
              </a:spcAft>
              <a:buNone/>
            </a:pPr>
            <a:endParaRPr/>
          </a:p>
        </p:txBody>
      </p:sp>
      <p:sp>
        <p:nvSpPr>
          <p:cNvPr id="343" name="Google Shape;343;p19"/>
          <p:cNvSpPr txBox="1"/>
          <p:nvPr/>
        </p:nvSpPr>
        <p:spPr>
          <a:xfrm>
            <a:off x="1297500" y="1307850"/>
            <a:ext cx="7283100" cy="9234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Clr>
                <a:srgbClr val="FFFFFF"/>
              </a:buClr>
              <a:buSzPts val="1600"/>
              <a:buChar char="➔"/>
            </a:pPr>
            <a:r>
              <a:rPr lang="en-GB" sz="1600" dirty="0">
                <a:solidFill>
                  <a:srgbClr val="FFFFFF"/>
                </a:solidFill>
                <a:latin typeface="Advent Pro"/>
                <a:ea typeface="Advent Pro"/>
                <a:cs typeface="Advent Pro"/>
                <a:sym typeface="Advent Pro"/>
              </a:rPr>
              <a:t>E-Commerce websites are online portals that facilitate online transactions of goods and services through means of the transfer of information and funds over the Internet.</a:t>
            </a:r>
            <a:endParaRPr sz="1900">
              <a:solidFill>
                <a:srgbClr val="FFFFFF"/>
              </a:solidFill>
              <a:latin typeface="Advent Pro"/>
              <a:ea typeface="Advent Pro"/>
              <a:cs typeface="Advent Pro"/>
              <a:sym typeface="Advent Pro"/>
            </a:endParaRPr>
          </a:p>
        </p:txBody>
      </p:sp>
      <p:pic>
        <p:nvPicPr>
          <p:cNvPr id="344" name="Google Shape;344;p19" descr="eCommerce 101: Everything You Need to Know About eCommerce Websites"/>
          <p:cNvPicPr preferRelativeResize="0"/>
          <p:nvPr/>
        </p:nvPicPr>
        <p:blipFill>
          <a:blip r:embed="rId3">
            <a:alphaModFix/>
          </a:blip>
          <a:stretch>
            <a:fillRect/>
          </a:stretch>
        </p:blipFill>
        <p:spPr>
          <a:xfrm>
            <a:off x="1712550" y="2346825"/>
            <a:ext cx="6868051" cy="2482525"/>
          </a:xfrm>
          <a:prstGeom prst="rect">
            <a:avLst/>
          </a:prstGeom>
          <a:noFill/>
          <a:ln>
            <a:noFill/>
          </a:ln>
        </p:spPr>
      </p:pic>
      <p:sp>
        <p:nvSpPr>
          <p:cNvPr id="345" name="Google Shape;345;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7</a:t>
            </a:fld>
            <a:endParaRPr/>
          </a:p>
        </p:txBody>
      </p:sp>
    </p:spTree>
  </p:cSld>
  <p:clrMapOvr>
    <a:masterClrMapping/>
  </p:clrMapOvr>
  <p:transition>
    <p:randomBa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20"/>
          <p:cNvSpPr txBox="1">
            <a:spLocks noGrp="1"/>
          </p:cNvSpPr>
          <p:nvPr>
            <p:ph type="body" idx="1"/>
          </p:nvPr>
        </p:nvSpPr>
        <p:spPr>
          <a:xfrm>
            <a:off x="1297500" y="1692250"/>
            <a:ext cx="7422600" cy="3197700"/>
          </a:xfrm>
          <a:prstGeom prst="rect">
            <a:avLst/>
          </a:prstGeom>
        </p:spPr>
        <p:txBody>
          <a:bodyPr spcFirstLastPara="1" wrap="square" lIns="91425" tIns="91425" rIns="91425" bIns="91425" anchor="t" anchorCtr="0">
            <a:noAutofit/>
          </a:bodyPr>
          <a:lstStyle/>
          <a:p>
            <a:pPr marL="457200" lvl="0" indent="-314325" algn="l" rtl="0">
              <a:lnSpc>
                <a:spcPct val="105000"/>
              </a:lnSpc>
              <a:spcBef>
                <a:spcPts val="0"/>
              </a:spcBef>
              <a:spcAft>
                <a:spcPts val="0"/>
              </a:spcAft>
              <a:buSzPts val="1350"/>
              <a:buFont typeface="Advent Pro"/>
              <a:buChar char="●"/>
            </a:pPr>
            <a:r>
              <a:rPr lang="en-GB" sz="1400" dirty="0">
                <a:solidFill>
                  <a:schemeClr val="bg1"/>
                </a:solidFill>
                <a:latin typeface="Advent Pro"/>
                <a:ea typeface="Advent Pro"/>
                <a:cs typeface="Advent Pro"/>
                <a:sym typeface="Advent Pro"/>
              </a:rPr>
              <a:t>A consumer uses Web browser to connect to the home page of a merchant's Web site on the Internet.</a:t>
            </a:r>
            <a:endParaRPr sz="1400">
              <a:solidFill>
                <a:schemeClr val="bg1"/>
              </a:solidFill>
              <a:latin typeface="Advent Pro"/>
              <a:ea typeface="Advent Pro"/>
              <a:cs typeface="Advent Pro"/>
              <a:sym typeface="Advent Pro"/>
            </a:endParaRPr>
          </a:p>
          <a:p>
            <a:pPr marL="457200" lvl="0" indent="-314325" algn="l" rtl="0">
              <a:lnSpc>
                <a:spcPct val="105000"/>
              </a:lnSpc>
              <a:spcBef>
                <a:spcPts val="0"/>
              </a:spcBef>
              <a:spcAft>
                <a:spcPts val="0"/>
              </a:spcAft>
              <a:buSzPts val="1350"/>
              <a:buFont typeface="Advent Pro"/>
              <a:buChar char="●"/>
            </a:pPr>
            <a:r>
              <a:rPr lang="en-GB" sz="1400" dirty="0">
                <a:solidFill>
                  <a:schemeClr val="bg1"/>
                </a:solidFill>
                <a:latin typeface="Advent Pro"/>
                <a:ea typeface="Advent Pro"/>
                <a:cs typeface="Advent Pro"/>
                <a:sym typeface="Advent Pro"/>
              </a:rPr>
              <a:t>The consumer browses the catalog of products featured on the site and selects items to purchase.</a:t>
            </a:r>
            <a:endParaRPr sz="1400">
              <a:solidFill>
                <a:schemeClr val="bg1"/>
              </a:solidFill>
              <a:latin typeface="Advent Pro"/>
              <a:ea typeface="Advent Pro"/>
              <a:cs typeface="Advent Pro"/>
              <a:sym typeface="Advent Pro"/>
            </a:endParaRPr>
          </a:p>
          <a:p>
            <a:pPr marL="457200" lvl="0" indent="-314325" algn="l" rtl="0">
              <a:lnSpc>
                <a:spcPct val="105000"/>
              </a:lnSpc>
              <a:spcBef>
                <a:spcPts val="0"/>
              </a:spcBef>
              <a:spcAft>
                <a:spcPts val="0"/>
              </a:spcAft>
              <a:buSzPts val="1350"/>
              <a:buFont typeface="Advent Pro"/>
              <a:buChar char="●"/>
            </a:pPr>
            <a:r>
              <a:rPr lang="en-GB" sz="1400" dirty="0">
                <a:solidFill>
                  <a:schemeClr val="bg1"/>
                </a:solidFill>
                <a:latin typeface="Advent Pro"/>
                <a:ea typeface="Advent Pro"/>
                <a:cs typeface="Advent Pro"/>
                <a:sym typeface="Advent Pro"/>
              </a:rPr>
              <a:t>When the consumer is ready to complete the purchase of selected items, she provides a bill-to and ship-to address for purchase and </a:t>
            </a:r>
            <a:r>
              <a:rPr lang="en-GB" sz="1400" dirty="0" smtClean="0">
                <a:solidFill>
                  <a:schemeClr val="bg1"/>
                </a:solidFill>
                <a:latin typeface="Advent Pro"/>
                <a:ea typeface="Advent Pro"/>
                <a:cs typeface="Advent Pro"/>
                <a:sym typeface="Advent Pro"/>
              </a:rPr>
              <a:t>delivery.</a:t>
            </a:r>
            <a:endParaRPr sz="1400">
              <a:solidFill>
                <a:schemeClr val="bg1"/>
              </a:solidFill>
              <a:latin typeface="Advent Pro"/>
              <a:ea typeface="Advent Pro"/>
              <a:cs typeface="Advent Pro"/>
              <a:sym typeface="Advent Pro"/>
            </a:endParaRPr>
          </a:p>
          <a:p>
            <a:pPr marL="457200" lvl="0" indent="-314325" algn="l" rtl="0">
              <a:lnSpc>
                <a:spcPct val="105000"/>
              </a:lnSpc>
              <a:spcBef>
                <a:spcPts val="0"/>
              </a:spcBef>
              <a:spcAft>
                <a:spcPts val="0"/>
              </a:spcAft>
              <a:buSzPts val="1350"/>
              <a:buFont typeface="Advent Pro"/>
              <a:buChar char="●"/>
            </a:pPr>
            <a:r>
              <a:rPr lang="en-GB" sz="1400" dirty="0">
                <a:solidFill>
                  <a:schemeClr val="bg1"/>
                </a:solidFill>
                <a:latin typeface="Advent Pro"/>
                <a:ea typeface="Advent Pro"/>
                <a:cs typeface="Advent Pro"/>
                <a:sym typeface="Advent Pro"/>
              </a:rPr>
              <a:t>When the merchant's Web server receives this information, it computes the total cost of the order– including tax, shipping, and handling </a:t>
            </a:r>
            <a:r>
              <a:rPr lang="en-GB" sz="1400" dirty="0" smtClean="0">
                <a:solidFill>
                  <a:schemeClr val="bg1"/>
                </a:solidFill>
                <a:latin typeface="Advent Pro"/>
                <a:ea typeface="Advent Pro"/>
                <a:cs typeface="Advent Pro"/>
                <a:sym typeface="Advent Pro"/>
              </a:rPr>
              <a:t>charges and </a:t>
            </a:r>
            <a:r>
              <a:rPr lang="en-GB" sz="1400" dirty="0">
                <a:solidFill>
                  <a:schemeClr val="bg1"/>
                </a:solidFill>
                <a:latin typeface="Advent Pro"/>
                <a:ea typeface="Advent Pro"/>
                <a:cs typeface="Advent Pro"/>
                <a:sym typeface="Advent Pro"/>
              </a:rPr>
              <a:t>then displays the total to the customer.</a:t>
            </a:r>
            <a:endParaRPr sz="1400">
              <a:solidFill>
                <a:schemeClr val="bg1"/>
              </a:solidFill>
              <a:latin typeface="Advent Pro"/>
              <a:ea typeface="Advent Pro"/>
              <a:cs typeface="Advent Pro"/>
              <a:sym typeface="Advent Pro"/>
            </a:endParaRPr>
          </a:p>
          <a:p>
            <a:pPr marL="457200" lvl="0" indent="-314325" algn="l" rtl="0">
              <a:lnSpc>
                <a:spcPct val="105000"/>
              </a:lnSpc>
              <a:spcBef>
                <a:spcPts val="0"/>
              </a:spcBef>
              <a:spcAft>
                <a:spcPts val="0"/>
              </a:spcAft>
              <a:buSzPts val="1350"/>
              <a:buFont typeface="Advent Pro"/>
              <a:buChar char="●"/>
            </a:pPr>
            <a:r>
              <a:rPr lang="en-GB" sz="1400" dirty="0">
                <a:solidFill>
                  <a:schemeClr val="bg1"/>
                </a:solidFill>
                <a:latin typeface="Advent Pro"/>
                <a:ea typeface="Advent Pro"/>
                <a:cs typeface="Advent Pro"/>
                <a:sym typeface="Advent Pro"/>
              </a:rPr>
              <a:t>The customer can now provide payment information, such as a credit card number, and then submit the order.</a:t>
            </a:r>
            <a:endParaRPr sz="1400">
              <a:solidFill>
                <a:schemeClr val="bg1"/>
              </a:solidFill>
              <a:latin typeface="Advent Pro"/>
              <a:ea typeface="Advent Pro"/>
              <a:cs typeface="Advent Pro"/>
              <a:sym typeface="Advent Pro"/>
            </a:endParaRPr>
          </a:p>
          <a:p>
            <a:pPr marL="457200" lvl="0" indent="-314325" algn="l" rtl="0">
              <a:lnSpc>
                <a:spcPct val="105000"/>
              </a:lnSpc>
              <a:spcBef>
                <a:spcPts val="0"/>
              </a:spcBef>
              <a:spcAft>
                <a:spcPts val="0"/>
              </a:spcAft>
              <a:buSzPts val="1350"/>
              <a:buFont typeface="Advent Pro"/>
              <a:buChar char="●"/>
            </a:pPr>
            <a:r>
              <a:rPr lang="en-GB" sz="1400" dirty="0" smtClean="0">
                <a:solidFill>
                  <a:schemeClr val="bg1"/>
                </a:solidFill>
                <a:latin typeface="Advent Pro"/>
                <a:ea typeface="Advent Pro"/>
                <a:cs typeface="Advent Pro"/>
                <a:sym typeface="Advent Pro"/>
              </a:rPr>
              <a:t>When </a:t>
            </a:r>
            <a:r>
              <a:rPr lang="en-GB" sz="1400" dirty="0">
                <a:solidFill>
                  <a:schemeClr val="bg1"/>
                </a:solidFill>
                <a:latin typeface="Advent Pro"/>
                <a:ea typeface="Advent Pro"/>
                <a:cs typeface="Advent Pro"/>
                <a:sym typeface="Advent Pro"/>
              </a:rPr>
              <a:t>the credit card number is validated and the order is completed at the Commerce Server site, the merchant's  site displays a receipt confirming the customer's purchase.</a:t>
            </a:r>
            <a:endParaRPr sz="1400">
              <a:solidFill>
                <a:schemeClr val="bg1"/>
              </a:solidFill>
              <a:latin typeface="Advent Pro"/>
              <a:ea typeface="Advent Pro"/>
              <a:cs typeface="Advent Pro"/>
              <a:sym typeface="Advent Pro"/>
            </a:endParaRPr>
          </a:p>
          <a:p>
            <a:pPr marL="457200" lvl="0" indent="-314325" algn="l" rtl="0">
              <a:lnSpc>
                <a:spcPct val="105000"/>
              </a:lnSpc>
              <a:spcBef>
                <a:spcPts val="0"/>
              </a:spcBef>
              <a:spcAft>
                <a:spcPts val="0"/>
              </a:spcAft>
              <a:buSzPts val="1350"/>
              <a:buFont typeface="Advent Pro"/>
              <a:buChar char="●"/>
            </a:pPr>
            <a:r>
              <a:rPr lang="en-GB" sz="1400" dirty="0">
                <a:solidFill>
                  <a:schemeClr val="bg1"/>
                </a:solidFill>
                <a:latin typeface="Advent Pro"/>
                <a:ea typeface="Advent Pro"/>
                <a:cs typeface="Advent Pro"/>
                <a:sym typeface="Advent Pro"/>
              </a:rPr>
              <a:t>The Commerce Server site then forwards the order to a Processing </a:t>
            </a:r>
            <a:r>
              <a:rPr lang="en-GB" sz="1400" dirty="0" smtClean="0">
                <a:solidFill>
                  <a:schemeClr val="bg1"/>
                </a:solidFill>
                <a:latin typeface="Advent Pro"/>
                <a:ea typeface="Advent Pro"/>
                <a:cs typeface="Advent Pro"/>
                <a:sym typeface="Advent Pro"/>
              </a:rPr>
              <a:t> Network </a:t>
            </a:r>
            <a:r>
              <a:rPr lang="en-GB" sz="1400" dirty="0">
                <a:solidFill>
                  <a:schemeClr val="bg1"/>
                </a:solidFill>
                <a:latin typeface="Advent Pro"/>
                <a:ea typeface="Advent Pro"/>
                <a:cs typeface="Advent Pro"/>
                <a:sym typeface="Advent Pro"/>
              </a:rPr>
              <a:t>for payment processing and fulfillment.</a:t>
            </a:r>
            <a:endParaRPr sz="1400">
              <a:solidFill>
                <a:schemeClr val="bg1"/>
              </a:solidFill>
              <a:latin typeface="Advent Pro"/>
              <a:ea typeface="Advent Pro"/>
              <a:cs typeface="Advent Pro"/>
              <a:sym typeface="Advent Pro"/>
            </a:endParaRPr>
          </a:p>
          <a:p>
            <a:pPr marL="0" lvl="0" indent="0" algn="l" rtl="0">
              <a:lnSpc>
                <a:spcPct val="105000"/>
              </a:lnSpc>
              <a:spcBef>
                <a:spcPts val="1200"/>
              </a:spcBef>
              <a:spcAft>
                <a:spcPts val="1200"/>
              </a:spcAft>
              <a:buSzPts val="935"/>
              <a:buNone/>
            </a:pPr>
            <a:endParaRPr sz="1105"/>
          </a:p>
        </p:txBody>
      </p:sp>
      <p:sp>
        <p:nvSpPr>
          <p:cNvPr id="351" name="Google Shape;351;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sz="4000">
                <a:solidFill>
                  <a:srgbClr val="FF9E44"/>
                </a:solidFill>
                <a:latin typeface="Algerian"/>
                <a:ea typeface="Algerian"/>
                <a:cs typeface="Algerian"/>
                <a:sym typeface="Algerian"/>
              </a:rPr>
              <a:t>THE PROCESS OF E-COMMERCE WEBSITE </a:t>
            </a:r>
            <a:endParaRPr sz="4000">
              <a:solidFill>
                <a:srgbClr val="FF9E44"/>
              </a:solidFill>
              <a:latin typeface="Algerian"/>
              <a:ea typeface="Algerian"/>
              <a:cs typeface="Algerian"/>
              <a:sym typeface="Algerian"/>
            </a:endParaRPr>
          </a:p>
          <a:p>
            <a:pPr marL="0" lvl="0" indent="0" algn="l" rtl="0">
              <a:spcBef>
                <a:spcPts val="0"/>
              </a:spcBef>
              <a:spcAft>
                <a:spcPts val="0"/>
              </a:spcAft>
              <a:buNone/>
            </a:pPr>
            <a:endParaRPr/>
          </a:p>
        </p:txBody>
      </p:sp>
      <p:sp>
        <p:nvSpPr>
          <p:cNvPr id="352" name="Google Shape;352;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8</a:t>
            </a:fld>
            <a:endParaRPr/>
          </a:p>
        </p:txBody>
      </p:sp>
      <p:grpSp>
        <p:nvGrpSpPr>
          <p:cNvPr id="353" name="Google Shape;353;p20"/>
          <p:cNvGrpSpPr/>
          <p:nvPr/>
        </p:nvGrpSpPr>
        <p:grpSpPr>
          <a:xfrm>
            <a:off x="6787201" y="1356993"/>
            <a:ext cx="1932740" cy="3032220"/>
            <a:chOff x="7017258" y="4131327"/>
            <a:chExt cx="583504" cy="683980"/>
          </a:xfrm>
        </p:grpSpPr>
        <p:sp>
          <p:nvSpPr>
            <p:cNvPr id="354" name="Google Shape;354;p20"/>
            <p:cNvSpPr/>
            <p:nvPr/>
          </p:nvSpPr>
          <p:spPr>
            <a:xfrm>
              <a:off x="7315814" y="4178415"/>
              <a:ext cx="150241" cy="410597"/>
            </a:xfrm>
            <a:custGeom>
              <a:avLst/>
              <a:gdLst/>
              <a:ahLst/>
              <a:cxnLst/>
              <a:rect l="l" t="t" r="r" b="b"/>
              <a:pathLst>
                <a:path w="1502409" h="4105966" extrusionOk="0">
                  <a:moveTo>
                    <a:pt x="0" y="0"/>
                  </a:moveTo>
                  <a:lnTo>
                    <a:pt x="1502410" y="868091"/>
                  </a:lnTo>
                  <a:lnTo>
                    <a:pt x="1502410" y="4105966"/>
                  </a:lnTo>
                  <a:lnTo>
                    <a:pt x="0" y="3238679"/>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355" name="Google Shape;355;p20"/>
            <p:cNvSpPr/>
            <p:nvPr/>
          </p:nvSpPr>
          <p:spPr>
            <a:xfrm>
              <a:off x="7320563" y="4281056"/>
              <a:ext cx="70592" cy="94782"/>
            </a:xfrm>
            <a:custGeom>
              <a:avLst/>
              <a:gdLst/>
              <a:ahLst/>
              <a:cxnLst/>
              <a:rect l="l" t="t" r="r" b="b"/>
              <a:pathLst>
                <a:path w="705920" h="947817" extrusionOk="0">
                  <a:moveTo>
                    <a:pt x="352852" y="947818"/>
                  </a:moveTo>
                  <a:cubicBezTo>
                    <a:pt x="-335753" y="51620"/>
                    <a:pt x="162642" y="-272810"/>
                    <a:pt x="352852" y="252381"/>
                  </a:cubicBezTo>
                  <a:cubicBezTo>
                    <a:pt x="543863" y="-49564"/>
                    <a:pt x="1041456" y="855467"/>
                    <a:pt x="352852" y="947818"/>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356" name="Google Shape;356;p20"/>
            <p:cNvSpPr/>
            <p:nvPr/>
          </p:nvSpPr>
          <p:spPr>
            <a:xfrm>
              <a:off x="7077193" y="4326164"/>
              <a:ext cx="134029" cy="147278"/>
            </a:xfrm>
            <a:custGeom>
              <a:avLst/>
              <a:gdLst/>
              <a:ahLst/>
              <a:cxnLst/>
              <a:rect l="l" t="t" r="r" b="b"/>
              <a:pathLst>
                <a:path w="1340290" h="1472783" extrusionOk="0">
                  <a:moveTo>
                    <a:pt x="1340291" y="774135"/>
                  </a:moveTo>
                  <a:lnTo>
                    <a:pt x="0" y="0"/>
                  </a:lnTo>
                  <a:lnTo>
                    <a:pt x="0" y="698649"/>
                  </a:lnTo>
                  <a:lnTo>
                    <a:pt x="1340291" y="1472784"/>
                  </a:lnTo>
                  <a:lnTo>
                    <a:pt x="1340291" y="774135"/>
                  </a:lnTo>
                  <a:close/>
                </a:path>
              </a:pathLst>
            </a:custGeom>
            <a:gradFill>
              <a:gsLst>
                <a:gs pos="0">
                  <a:srgbClr val="FFFFFF">
                    <a:alpha val="29803"/>
                    <a:alpha val="29800"/>
                  </a:srgbClr>
                </a:gs>
                <a:gs pos="100000">
                  <a:srgbClr val="FFFFFF">
                    <a:alpha val="0"/>
                    <a:alpha val="2980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357" name="Google Shape;357;p20"/>
            <p:cNvSpPr/>
            <p:nvPr/>
          </p:nvSpPr>
          <p:spPr>
            <a:xfrm>
              <a:off x="7089116" y="4349542"/>
              <a:ext cx="15249" cy="22656"/>
            </a:xfrm>
            <a:custGeom>
              <a:avLst/>
              <a:gdLst/>
              <a:ahLst/>
              <a:cxnLst/>
              <a:rect l="l" t="t" r="r" b="b"/>
              <a:pathLst>
                <a:path w="152488" h="226558" extrusionOk="0">
                  <a:moveTo>
                    <a:pt x="152488" y="157447"/>
                  </a:moveTo>
                  <a:cubicBezTo>
                    <a:pt x="152488" y="215266"/>
                    <a:pt x="118780" y="241767"/>
                    <a:pt x="76244" y="217675"/>
                  </a:cubicBezTo>
                  <a:cubicBezTo>
                    <a:pt x="34510" y="193584"/>
                    <a:pt x="0" y="126931"/>
                    <a:pt x="0" y="69112"/>
                  </a:cubicBezTo>
                  <a:cubicBezTo>
                    <a:pt x="0" y="11293"/>
                    <a:pt x="33708" y="-15208"/>
                    <a:pt x="76244" y="8884"/>
                  </a:cubicBezTo>
                  <a:cubicBezTo>
                    <a:pt x="118780" y="32975"/>
                    <a:pt x="152488" y="99628"/>
                    <a:pt x="152488" y="157447"/>
                  </a:cubicBezTo>
                  <a:close/>
                </a:path>
              </a:pathLst>
            </a:custGeom>
            <a:solidFill>
              <a:srgbClr val="FF409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358" name="Google Shape;358;p20"/>
            <p:cNvSpPr/>
            <p:nvPr/>
          </p:nvSpPr>
          <p:spPr>
            <a:xfrm>
              <a:off x="7111362" y="4360598"/>
              <a:ext cx="48876" cy="39108"/>
            </a:xfrm>
            <a:custGeom>
              <a:avLst/>
              <a:gdLst/>
              <a:ahLst/>
              <a:cxnLst/>
              <a:rect l="l" t="t" r="r" b="b"/>
              <a:pathLst>
                <a:path w="488764" h="391082" extrusionOk="0">
                  <a:moveTo>
                    <a:pt x="0" y="0"/>
                  </a:moveTo>
                  <a:lnTo>
                    <a:pt x="488765" y="281869"/>
                  </a:lnTo>
                  <a:lnTo>
                    <a:pt x="488765" y="391083"/>
                  </a:lnTo>
                  <a:lnTo>
                    <a:pt x="0" y="110017"/>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359" name="Google Shape;359;p20"/>
            <p:cNvSpPr/>
            <p:nvPr/>
          </p:nvSpPr>
          <p:spPr>
            <a:xfrm>
              <a:off x="7111442" y="4383982"/>
              <a:ext cx="85875" cy="60469"/>
            </a:xfrm>
            <a:custGeom>
              <a:avLst/>
              <a:gdLst/>
              <a:ahLst/>
              <a:cxnLst/>
              <a:rect l="l" t="t" r="r" b="b"/>
              <a:pathLst>
                <a:path w="858749" h="604692" extrusionOk="0">
                  <a:moveTo>
                    <a:pt x="0" y="0"/>
                  </a:moveTo>
                  <a:lnTo>
                    <a:pt x="858749" y="495479"/>
                  </a:lnTo>
                  <a:lnTo>
                    <a:pt x="858749" y="604692"/>
                  </a:lnTo>
                  <a:lnTo>
                    <a:pt x="0" y="109214"/>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360" name="Google Shape;360;p20"/>
            <p:cNvSpPr/>
            <p:nvPr/>
          </p:nvSpPr>
          <p:spPr>
            <a:xfrm>
              <a:off x="7281165" y="4207564"/>
              <a:ext cx="150241" cy="410597"/>
            </a:xfrm>
            <a:custGeom>
              <a:avLst/>
              <a:gdLst/>
              <a:ahLst/>
              <a:cxnLst/>
              <a:rect l="l" t="t" r="r" b="b"/>
              <a:pathLst>
                <a:path w="1502410" h="4105966" extrusionOk="0">
                  <a:moveTo>
                    <a:pt x="0" y="0"/>
                  </a:moveTo>
                  <a:lnTo>
                    <a:pt x="1502410" y="868091"/>
                  </a:lnTo>
                  <a:lnTo>
                    <a:pt x="1502410" y="4105967"/>
                  </a:lnTo>
                  <a:lnTo>
                    <a:pt x="0" y="3238679"/>
                  </a:lnTo>
                  <a:lnTo>
                    <a:pt x="0" y="0"/>
                  </a:lnTo>
                  <a:close/>
                </a:path>
              </a:pathLst>
            </a:custGeom>
            <a:gradFill>
              <a:gsLst>
                <a:gs pos="0">
                  <a:srgbClr val="FFFFFF">
                    <a:alpha val="29803"/>
                    <a:alpha val="29800"/>
                  </a:srgbClr>
                </a:gs>
                <a:gs pos="100000">
                  <a:srgbClr val="FFFFFF">
                    <a:alpha val="0"/>
                    <a:alpha val="2980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361" name="Google Shape;361;p20"/>
            <p:cNvSpPr/>
            <p:nvPr/>
          </p:nvSpPr>
          <p:spPr>
            <a:xfrm>
              <a:off x="7295649" y="4387505"/>
              <a:ext cx="120706" cy="80626"/>
            </a:xfrm>
            <a:custGeom>
              <a:avLst/>
              <a:gdLst/>
              <a:ahLst/>
              <a:cxnLst/>
              <a:rect l="l" t="t" r="r" b="b"/>
              <a:pathLst>
                <a:path w="1207064" h="806256" extrusionOk="0">
                  <a:moveTo>
                    <a:pt x="0" y="0"/>
                  </a:moveTo>
                  <a:lnTo>
                    <a:pt x="1207064" y="697043"/>
                  </a:lnTo>
                  <a:lnTo>
                    <a:pt x="1207064" y="806257"/>
                  </a:lnTo>
                  <a:lnTo>
                    <a:pt x="0" y="109214"/>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362" name="Google Shape;362;p20"/>
            <p:cNvSpPr/>
            <p:nvPr/>
          </p:nvSpPr>
          <p:spPr>
            <a:xfrm>
              <a:off x="7304051" y="4414012"/>
              <a:ext cx="103772" cy="70909"/>
            </a:xfrm>
            <a:custGeom>
              <a:avLst/>
              <a:gdLst/>
              <a:ahLst/>
              <a:cxnLst/>
              <a:rect l="l" t="t" r="r" b="b"/>
              <a:pathLst>
                <a:path w="1037722" h="709088" extrusionOk="0">
                  <a:moveTo>
                    <a:pt x="0" y="0"/>
                  </a:moveTo>
                  <a:lnTo>
                    <a:pt x="1037722" y="599874"/>
                  </a:lnTo>
                  <a:lnTo>
                    <a:pt x="1037722" y="709088"/>
                  </a:lnTo>
                  <a:lnTo>
                    <a:pt x="0" y="109214"/>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364" name="Google Shape;364;p20"/>
            <p:cNvSpPr/>
            <p:nvPr/>
          </p:nvSpPr>
          <p:spPr>
            <a:xfrm>
              <a:off x="7521147" y="4436256"/>
              <a:ext cx="79615" cy="187933"/>
            </a:xfrm>
            <a:custGeom>
              <a:avLst/>
              <a:gdLst/>
              <a:ahLst/>
              <a:cxnLst/>
              <a:rect l="l" t="t" r="r" b="b"/>
              <a:pathLst>
                <a:path w="796148" h="1879329" extrusionOk="0">
                  <a:moveTo>
                    <a:pt x="294543" y="125463"/>
                  </a:moveTo>
                  <a:cubicBezTo>
                    <a:pt x="225522" y="15446"/>
                    <a:pt x="130016" y="991"/>
                    <a:pt x="126003" y="188"/>
                  </a:cubicBezTo>
                  <a:cubicBezTo>
                    <a:pt x="116373" y="-1418"/>
                    <a:pt x="110754" y="7416"/>
                    <a:pt x="110754" y="20264"/>
                  </a:cubicBezTo>
                  <a:lnTo>
                    <a:pt x="110754" y="310967"/>
                  </a:lnTo>
                  <a:cubicBezTo>
                    <a:pt x="110754" y="409741"/>
                    <a:pt x="77046" y="473182"/>
                    <a:pt x="10433" y="500485"/>
                  </a:cubicBezTo>
                  <a:cubicBezTo>
                    <a:pt x="4013" y="502894"/>
                    <a:pt x="0" y="510122"/>
                    <a:pt x="0" y="519758"/>
                  </a:cubicBezTo>
                  <a:cubicBezTo>
                    <a:pt x="0" y="659488"/>
                    <a:pt x="2408" y="1259362"/>
                    <a:pt x="3210" y="1446472"/>
                  </a:cubicBezTo>
                  <a:cubicBezTo>
                    <a:pt x="3210" y="1477790"/>
                    <a:pt x="24879" y="1514731"/>
                    <a:pt x="51364" y="1529988"/>
                  </a:cubicBezTo>
                  <a:cubicBezTo>
                    <a:pt x="194222" y="1612702"/>
                    <a:pt x="604335" y="1849600"/>
                    <a:pt x="604335" y="1849600"/>
                  </a:cubicBezTo>
                  <a:cubicBezTo>
                    <a:pt x="713484" y="1913040"/>
                    <a:pt x="783308" y="1873691"/>
                    <a:pt x="795346" y="1743598"/>
                  </a:cubicBezTo>
                  <a:lnTo>
                    <a:pt x="796149" y="1167815"/>
                  </a:lnTo>
                  <a:cubicBezTo>
                    <a:pt x="796149" y="1080283"/>
                    <a:pt x="780900" y="990342"/>
                    <a:pt x="732746" y="915659"/>
                  </a:cubicBezTo>
                  <a:cubicBezTo>
                    <a:pt x="705458" y="873098"/>
                    <a:pt x="673355" y="840173"/>
                    <a:pt x="639648" y="820900"/>
                  </a:cubicBezTo>
                  <a:lnTo>
                    <a:pt x="359551" y="659488"/>
                  </a:lnTo>
                  <a:lnTo>
                    <a:pt x="359551" y="389665"/>
                  </a:lnTo>
                  <a:cubicBezTo>
                    <a:pt x="360353" y="283663"/>
                    <a:pt x="337882" y="195328"/>
                    <a:pt x="294543" y="125463"/>
                  </a:cubicBezTo>
                  <a:close/>
                </a:path>
              </a:pathLst>
            </a:custGeom>
            <a:gradFill>
              <a:gsLst>
                <a:gs pos="0">
                  <a:srgbClr val="FFFFFF">
                    <a:alpha val="49803"/>
                    <a:alpha val="29800"/>
                  </a:srgbClr>
                </a:gs>
                <a:gs pos="100000">
                  <a:srgbClr val="FFFFFF">
                    <a:alpha val="0"/>
                    <a:alpha val="298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366" name="Google Shape;366;p20"/>
            <p:cNvSpPr/>
            <p:nvPr/>
          </p:nvSpPr>
          <p:spPr>
            <a:xfrm>
              <a:off x="7017258" y="4131327"/>
              <a:ext cx="238925" cy="281547"/>
            </a:xfrm>
            <a:custGeom>
              <a:avLst/>
              <a:gdLst/>
              <a:ahLst/>
              <a:cxnLst/>
              <a:rect l="l" t="t" r="r" b="b"/>
              <a:pathLst>
                <a:path w="2389249" h="2815474" extrusionOk="0">
                  <a:moveTo>
                    <a:pt x="2388447" y="1379631"/>
                  </a:moveTo>
                  <a:lnTo>
                    <a:pt x="0" y="0"/>
                  </a:lnTo>
                  <a:lnTo>
                    <a:pt x="803" y="1245522"/>
                  </a:lnTo>
                  <a:lnTo>
                    <a:pt x="2178173" y="2503090"/>
                  </a:lnTo>
                  <a:lnTo>
                    <a:pt x="2389249" y="2815474"/>
                  </a:lnTo>
                  <a:lnTo>
                    <a:pt x="2388447" y="1379631"/>
                  </a:lnTo>
                  <a:close/>
                </a:path>
              </a:pathLst>
            </a:custGeom>
            <a:gradFill>
              <a:gsLst>
                <a:gs pos="0">
                  <a:srgbClr val="FFFFFF">
                    <a:alpha val="29803"/>
                    <a:alpha val="29800"/>
                  </a:srgbClr>
                </a:gs>
                <a:gs pos="100000">
                  <a:srgbClr val="FFFFFF">
                    <a:alpha val="0"/>
                    <a:alpha val="2980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367" name="Google Shape;367;p20"/>
            <p:cNvSpPr/>
            <p:nvPr/>
          </p:nvSpPr>
          <p:spPr>
            <a:xfrm>
              <a:off x="7142010" y="4233590"/>
              <a:ext cx="52327" cy="41116"/>
            </a:xfrm>
            <a:custGeom>
              <a:avLst/>
              <a:gdLst/>
              <a:ahLst/>
              <a:cxnLst/>
              <a:rect l="l" t="t" r="r" b="b"/>
              <a:pathLst>
                <a:path w="523275" h="411158" extrusionOk="0">
                  <a:moveTo>
                    <a:pt x="523275" y="301945"/>
                  </a:moveTo>
                  <a:lnTo>
                    <a:pt x="0" y="0"/>
                  </a:lnTo>
                  <a:lnTo>
                    <a:pt x="0" y="109214"/>
                  </a:lnTo>
                  <a:lnTo>
                    <a:pt x="523275" y="411159"/>
                  </a:lnTo>
                  <a:lnTo>
                    <a:pt x="523275" y="301945"/>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368" name="Google Shape;368;p20"/>
            <p:cNvSpPr/>
            <p:nvPr/>
          </p:nvSpPr>
          <p:spPr>
            <a:xfrm>
              <a:off x="7064950" y="4210927"/>
              <a:ext cx="129615" cy="85765"/>
            </a:xfrm>
            <a:custGeom>
              <a:avLst/>
              <a:gdLst/>
              <a:ahLst/>
              <a:cxnLst/>
              <a:rect l="l" t="t" r="r" b="b"/>
              <a:pathLst>
                <a:path w="1296149" h="857651" extrusionOk="0">
                  <a:moveTo>
                    <a:pt x="1296150" y="748438"/>
                  </a:moveTo>
                  <a:lnTo>
                    <a:pt x="0" y="0"/>
                  </a:lnTo>
                  <a:lnTo>
                    <a:pt x="0" y="109214"/>
                  </a:lnTo>
                  <a:lnTo>
                    <a:pt x="1296150" y="857652"/>
                  </a:lnTo>
                  <a:lnTo>
                    <a:pt x="1296150" y="748438"/>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369" name="Google Shape;369;p20"/>
            <p:cNvSpPr/>
            <p:nvPr/>
          </p:nvSpPr>
          <p:spPr>
            <a:xfrm>
              <a:off x="7038303" y="4217334"/>
              <a:ext cx="156340" cy="101264"/>
            </a:xfrm>
            <a:custGeom>
              <a:avLst/>
              <a:gdLst/>
              <a:ahLst/>
              <a:cxnLst/>
              <a:rect l="l" t="t" r="r" b="b"/>
              <a:pathLst>
                <a:path w="1563405" h="1012639" extrusionOk="0">
                  <a:moveTo>
                    <a:pt x="1563405" y="903425"/>
                  </a:moveTo>
                  <a:lnTo>
                    <a:pt x="0" y="0"/>
                  </a:lnTo>
                  <a:lnTo>
                    <a:pt x="0" y="109214"/>
                  </a:lnTo>
                  <a:lnTo>
                    <a:pt x="1563405" y="1012639"/>
                  </a:lnTo>
                  <a:lnTo>
                    <a:pt x="1563405" y="903425"/>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371" name="Google Shape;371;p20"/>
            <p:cNvSpPr/>
            <p:nvPr/>
          </p:nvSpPr>
          <p:spPr>
            <a:xfrm>
              <a:off x="7358065" y="4552792"/>
              <a:ext cx="238925" cy="262515"/>
            </a:xfrm>
            <a:custGeom>
              <a:avLst/>
              <a:gdLst/>
              <a:ahLst/>
              <a:cxnLst/>
              <a:rect l="l" t="t" r="r" b="b"/>
              <a:pathLst>
                <a:path w="2389248" h="2625152" extrusionOk="0">
                  <a:moveTo>
                    <a:pt x="0" y="0"/>
                  </a:moveTo>
                  <a:lnTo>
                    <a:pt x="2388447" y="1379630"/>
                  </a:lnTo>
                  <a:lnTo>
                    <a:pt x="2389249" y="2625153"/>
                  </a:lnTo>
                  <a:lnTo>
                    <a:pt x="211076" y="1367585"/>
                  </a:lnTo>
                  <a:lnTo>
                    <a:pt x="803" y="1436647"/>
                  </a:lnTo>
                  <a:lnTo>
                    <a:pt x="0" y="0"/>
                  </a:lnTo>
                  <a:close/>
                </a:path>
              </a:pathLst>
            </a:custGeom>
            <a:gradFill>
              <a:gsLst>
                <a:gs pos="0">
                  <a:srgbClr val="FFFFFF">
                    <a:alpha val="29803"/>
                    <a:alpha val="29800"/>
                  </a:srgbClr>
                </a:gs>
                <a:gs pos="100000">
                  <a:srgbClr val="FFFFFF">
                    <a:alpha val="0"/>
                    <a:alpha val="2980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372" name="Google Shape;372;p20"/>
            <p:cNvSpPr/>
            <p:nvPr/>
          </p:nvSpPr>
          <p:spPr>
            <a:xfrm>
              <a:off x="7419281" y="4618458"/>
              <a:ext cx="52327" cy="41116"/>
            </a:xfrm>
            <a:custGeom>
              <a:avLst/>
              <a:gdLst/>
              <a:ahLst/>
              <a:cxnLst/>
              <a:rect l="l" t="t" r="r" b="b"/>
              <a:pathLst>
                <a:path w="523275" h="411158" extrusionOk="0">
                  <a:moveTo>
                    <a:pt x="0" y="0"/>
                  </a:moveTo>
                  <a:lnTo>
                    <a:pt x="523275" y="301945"/>
                  </a:lnTo>
                  <a:lnTo>
                    <a:pt x="523275" y="411159"/>
                  </a:lnTo>
                  <a:lnTo>
                    <a:pt x="0" y="109214"/>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373" name="Google Shape;373;p20"/>
            <p:cNvSpPr/>
            <p:nvPr/>
          </p:nvSpPr>
          <p:spPr>
            <a:xfrm>
              <a:off x="7419281" y="4640240"/>
              <a:ext cx="94462" cy="65448"/>
            </a:xfrm>
            <a:custGeom>
              <a:avLst/>
              <a:gdLst/>
              <a:ahLst/>
              <a:cxnLst/>
              <a:rect l="l" t="t" r="r" b="b"/>
              <a:pathLst>
                <a:path w="944624" h="654481" extrusionOk="0">
                  <a:moveTo>
                    <a:pt x="0" y="0"/>
                  </a:moveTo>
                  <a:lnTo>
                    <a:pt x="944624" y="545267"/>
                  </a:lnTo>
                  <a:lnTo>
                    <a:pt x="944624" y="654481"/>
                  </a:lnTo>
                  <a:lnTo>
                    <a:pt x="0" y="109214"/>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374" name="Google Shape;374;p20"/>
            <p:cNvSpPr/>
            <p:nvPr/>
          </p:nvSpPr>
          <p:spPr>
            <a:xfrm>
              <a:off x="7419281" y="4662102"/>
              <a:ext cx="122231" cy="81509"/>
            </a:xfrm>
            <a:custGeom>
              <a:avLst/>
              <a:gdLst/>
              <a:ahLst/>
              <a:cxnLst/>
              <a:rect l="l" t="t" r="r" b="b"/>
              <a:pathLst>
                <a:path w="1222313" h="815090" extrusionOk="0">
                  <a:moveTo>
                    <a:pt x="0" y="0"/>
                  </a:moveTo>
                  <a:lnTo>
                    <a:pt x="1222313" y="705876"/>
                  </a:lnTo>
                  <a:lnTo>
                    <a:pt x="1222313" y="815090"/>
                  </a:lnTo>
                  <a:lnTo>
                    <a:pt x="0" y="109214"/>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375" name="Google Shape;375;p20"/>
            <p:cNvSpPr/>
            <p:nvPr/>
          </p:nvSpPr>
          <p:spPr>
            <a:xfrm>
              <a:off x="7379431" y="4594446"/>
              <a:ext cx="27127" cy="40368"/>
            </a:xfrm>
            <a:custGeom>
              <a:avLst/>
              <a:gdLst/>
              <a:ahLst/>
              <a:cxnLst/>
              <a:rect l="l" t="t" r="r" b="b"/>
              <a:pathLst>
                <a:path w="271268" h="403680" extrusionOk="0">
                  <a:moveTo>
                    <a:pt x="271268" y="280137"/>
                  </a:moveTo>
                  <a:cubicBezTo>
                    <a:pt x="271268" y="382927"/>
                    <a:pt x="210273" y="431109"/>
                    <a:pt x="135634" y="387745"/>
                  </a:cubicBezTo>
                  <a:cubicBezTo>
                    <a:pt x="60995" y="344381"/>
                    <a:pt x="0" y="226333"/>
                    <a:pt x="0" y="123544"/>
                  </a:cubicBezTo>
                  <a:cubicBezTo>
                    <a:pt x="0" y="20754"/>
                    <a:pt x="60995" y="-27429"/>
                    <a:pt x="135634" y="15935"/>
                  </a:cubicBezTo>
                  <a:cubicBezTo>
                    <a:pt x="210273" y="59300"/>
                    <a:pt x="270466" y="177348"/>
                    <a:pt x="271268" y="280137"/>
                  </a:cubicBezTo>
                  <a:close/>
                </a:path>
              </a:pathLst>
            </a:custGeom>
            <a:solidFill>
              <a:srgbClr val="FF409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376" name="Google Shape;376;p20"/>
            <p:cNvSpPr/>
            <p:nvPr/>
          </p:nvSpPr>
          <p:spPr>
            <a:xfrm>
              <a:off x="7242195" y="4530298"/>
              <a:ext cx="67095" cy="91494"/>
            </a:xfrm>
            <a:custGeom>
              <a:avLst/>
              <a:gdLst/>
              <a:ahLst/>
              <a:cxnLst/>
              <a:rect l="l" t="t" r="r" b="b"/>
              <a:pathLst>
                <a:path w="670948" h="914939" extrusionOk="0">
                  <a:moveTo>
                    <a:pt x="335474" y="11956"/>
                  </a:moveTo>
                  <a:cubicBezTo>
                    <a:pt x="383628" y="39259"/>
                    <a:pt x="422152" y="106715"/>
                    <a:pt x="422152" y="162125"/>
                  </a:cubicBezTo>
                  <a:lnTo>
                    <a:pt x="422152" y="407054"/>
                  </a:lnTo>
                  <a:lnTo>
                    <a:pt x="584270" y="500207"/>
                  </a:lnTo>
                  <a:cubicBezTo>
                    <a:pt x="632425" y="527511"/>
                    <a:pt x="670948" y="594966"/>
                    <a:pt x="670948" y="650376"/>
                  </a:cubicBezTo>
                  <a:cubicBezTo>
                    <a:pt x="670948" y="705786"/>
                    <a:pt x="632425" y="728272"/>
                    <a:pt x="584270" y="700968"/>
                  </a:cubicBezTo>
                  <a:lnTo>
                    <a:pt x="422152" y="607815"/>
                  </a:lnTo>
                  <a:lnTo>
                    <a:pt x="422152" y="852744"/>
                  </a:lnTo>
                  <a:cubicBezTo>
                    <a:pt x="422152" y="908153"/>
                    <a:pt x="383628" y="930639"/>
                    <a:pt x="335474" y="903335"/>
                  </a:cubicBezTo>
                  <a:cubicBezTo>
                    <a:pt x="287320" y="876032"/>
                    <a:pt x="248797" y="808576"/>
                    <a:pt x="248797" y="753166"/>
                  </a:cubicBezTo>
                  <a:lnTo>
                    <a:pt x="248797" y="508237"/>
                  </a:lnTo>
                  <a:lnTo>
                    <a:pt x="86677" y="415084"/>
                  </a:lnTo>
                  <a:cubicBezTo>
                    <a:pt x="38523" y="387781"/>
                    <a:pt x="0" y="320325"/>
                    <a:pt x="0" y="264915"/>
                  </a:cubicBezTo>
                  <a:cubicBezTo>
                    <a:pt x="0" y="209505"/>
                    <a:pt x="38523" y="187020"/>
                    <a:pt x="86677" y="214323"/>
                  </a:cubicBezTo>
                  <a:lnTo>
                    <a:pt x="248797" y="307476"/>
                  </a:lnTo>
                  <a:lnTo>
                    <a:pt x="248797" y="62548"/>
                  </a:lnTo>
                  <a:cubicBezTo>
                    <a:pt x="247994" y="7138"/>
                    <a:pt x="287320" y="-16151"/>
                    <a:pt x="335474" y="11956"/>
                  </a:cubicBezTo>
                  <a:close/>
                </a:path>
              </a:pathLst>
            </a:custGeom>
            <a:gradFill>
              <a:gsLst>
                <a:gs pos="0">
                  <a:srgbClr val="FFFFFF">
                    <a:alpha val="29803"/>
                    <a:alpha val="29800"/>
                  </a:srgbClr>
                </a:gs>
                <a:gs pos="100000">
                  <a:srgbClr val="FFFFFF">
                    <a:alpha val="0"/>
                    <a:alpha val="2980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sp>
          <p:nvSpPr>
            <p:cNvPr id="377" name="Google Shape;377;p20"/>
            <p:cNvSpPr/>
            <p:nvPr/>
          </p:nvSpPr>
          <p:spPr>
            <a:xfrm>
              <a:off x="7304559" y="4297072"/>
              <a:ext cx="70592" cy="94782"/>
            </a:xfrm>
            <a:custGeom>
              <a:avLst/>
              <a:gdLst/>
              <a:ahLst/>
              <a:cxnLst/>
              <a:rect l="l" t="t" r="r" b="b"/>
              <a:pathLst>
                <a:path w="705920" h="947817" extrusionOk="0">
                  <a:moveTo>
                    <a:pt x="352852" y="947818"/>
                  </a:moveTo>
                  <a:cubicBezTo>
                    <a:pt x="-335753" y="51620"/>
                    <a:pt x="162642" y="-272810"/>
                    <a:pt x="352852" y="252381"/>
                  </a:cubicBezTo>
                  <a:cubicBezTo>
                    <a:pt x="543863" y="-49564"/>
                    <a:pt x="1041456" y="855467"/>
                    <a:pt x="352852" y="947818"/>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rgbClr val="FFFFFF"/>
                </a:solidFill>
                <a:latin typeface="Calibri"/>
                <a:ea typeface="Calibri"/>
                <a:cs typeface="Calibri"/>
                <a:sym typeface="Calibri"/>
              </a:endParaRPr>
            </a:p>
          </p:txBody>
        </p:sp>
      </p:grpSp>
    </p:spTree>
  </p:cSld>
  <p:clrMapOvr>
    <a:masterClrMapping/>
  </p:clrMapOvr>
  <p:transition>
    <p:randomBa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700">
                <a:solidFill>
                  <a:srgbClr val="FF9E44"/>
                </a:solidFill>
                <a:latin typeface="Algerian"/>
                <a:ea typeface="Algerian"/>
                <a:cs typeface="Algerian"/>
                <a:sym typeface="Algerian"/>
              </a:rPr>
              <a:t>WORKING OF A E-COMMERCE WEBSITE</a:t>
            </a:r>
            <a:endParaRPr sz="2700">
              <a:solidFill>
                <a:srgbClr val="FF9E44"/>
              </a:solidFill>
              <a:latin typeface="Algerian"/>
              <a:ea typeface="Algerian"/>
              <a:cs typeface="Algerian"/>
              <a:sym typeface="Algerian"/>
            </a:endParaRPr>
          </a:p>
        </p:txBody>
      </p:sp>
      <p:sp>
        <p:nvSpPr>
          <p:cNvPr id="383" name="Google Shape;383;p21"/>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84" name="Google Shape;384;p21" descr="https://www.ecommerceceo.com/wp-content/uploads/2021/06/How-Ecommerce-Websites-Work-1024x475.png"/>
          <p:cNvPicPr preferRelativeResize="0"/>
          <p:nvPr/>
        </p:nvPicPr>
        <p:blipFill>
          <a:blip r:embed="rId3">
            <a:alphaModFix/>
          </a:blip>
          <a:stretch>
            <a:fillRect/>
          </a:stretch>
        </p:blipFill>
        <p:spPr>
          <a:xfrm>
            <a:off x="573600" y="1193275"/>
            <a:ext cx="8156851" cy="3781000"/>
          </a:xfrm>
          <a:prstGeom prst="rect">
            <a:avLst/>
          </a:prstGeom>
          <a:noFill/>
          <a:ln>
            <a:noFill/>
          </a:ln>
        </p:spPr>
      </p:pic>
      <p:sp>
        <p:nvSpPr>
          <p:cNvPr id="385" name="Google Shape;385;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9</a:t>
            </a:fld>
            <a:endParaRPr/>
          </a:p>
        </p:txBody>
      </p:sp>
    </p:spTree>
  </p:cSld>
  <p:clrMapOvr>
    <a:masterClrMapping/>
  </p:clrMapOvr>
  <p:transition>
    <p:randomBar/>
  </p:transition>
  <p:timing>
    <p:tnLst>
      <p:par>
        <p:cTn id="1" dur="indefinite" restart="never" nodeType="tmRoot"/>
      </p:par>
    </p:tnLst>
  </p:timing>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TotalTime>
  <Words>662</Words>
  <PresentationFormat>On-screen Show (16:9)</PresentationFormat>
  <Paragraphs>97</Paragraphs>
  <Slides>17</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Algerian</vt:lpstr>
      <vt:lpstr>Montserrat</vt:lpstr>
      <vt:lpstr>Advent Pro</vt:lpstr>
      <vt:lpstr>Lato</vt:lpstr>
      <vt:lpstr>Barlow Light</vt:lpstr>
      <vt:lpstr>Calibri</vt:lpstr>
      <vt:lpstr>Barlow</vt:lpstr>
      <vt:lpstr>Focus</vt:lpstr>
      <vt:lpstr>E-mail, Online Shopping, Reservation of tickets, E-commerce websites</vt:lpstr>
      <vt:lpstr>Slide 2</vt:lpstr>
      <vt:lpstr>Slide 3</vt:lpstr>
      <vt:lpstr>Slide 4</vt:lpstr>
      <vt:lpstr>Types Of Email</vt:lpstr>
      <vt:lpstr>Slide 6</vt:lpstr>
      <vt:lpstr>E-commerce websites </vt:lpstr>
      <vt:lpstr>THE PROCESS OF E-COMMERCE WEBSITE  </vt:lpstr>
      <vt:lpstr>WORKING OF A E-COMMERCE WEBSITE</vt:lpstr>
      <vt:lpstr>Slide 10</vt:lpstr>
      <vt:lpstr>SOME EXAMPLES OF ONLINE SHOPPING ARE AS FOLLOWS :-</vt:lpstr>
      <vt:lpstr>Reservation of tickets</vt:lpstr>
      <vt:lpstr>Slide 13</vt:lpstr>
      <vt:lpstr>WEBSITES FOR Reservation of tickets</vt:lpstr>
      <vt:lpstr>Conclusion</vt:lpstr>
      <vt:lpstr>Slide 16</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E-mail, Online Shopping, Reservation of tickets,E-commerce websites</dc:title>
  <cp:lastModifiedBy>kiran</cp:lastModifiedBy>
  <cp:revision>16</cp:revision>
  <dcterms:modified xsi:type="dcterms:W3CDTF">2021-12-21T16:50:49Z</dcterms:modified>
</cp:coreProperties>
</file>