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loit_(computer_security)" TargetMode="External"/><Relationship Id="rId2" Type="http://schemas.openxmlformats.org/officeDocument/2006/relationships/hyperlink" Target="https://en.wikipedia.org/wiki/Software_bu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hyperlink" Target="https://en.wikipedia.org/wiki/Vulnerability_(computing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HACKING THE GLITCH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5256" y="5717370"/>
            <a:ext cx="15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Madhav Shah</a:t>
            </a:r>
          </a:p>
        </p:txBody>
      </p:sp>
    </p:spTree>
    <p:extLst>
      <p:ext uri="{BB962C8B-B14F-4D97-AF65-F5344CB8AC3E}">
        <p14:creationId xmlns:p14="http://schemas.microsoft.com/office/powerpoint/2010/main" val="26914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0727" y="2753591"/>
            <a:ext cx="8343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1382" y="60915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latin typeface="Lora"/>
              </a:rPr>
              <a:t>~ Security </a:t>
            </a:r>
            <a:r>
              <a:rPr lang="en-US" i="1" dirty="0">
                <a:latin typeface="Lora"/>
              </a:rPr>
              <a:t>used to be an inconvenience sometimes, but now it’s a necessity all the time.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Hackers. </a:t>
            </a:r>
            <a:endParaRPr lang="en-US" dirty="0" smtClean="0"/>
          </a:p>
          <a:p>
            <a:r>
              <a:rPr lang="en-US" dirty="0" smtClean="0"/>
              <a:t>Types of Hackers</a:t>
            </a:r>
          </a:p>
          <a:p>
            <a:r>
              <a:rPr lang="en-US" dirty="0" smtClean="0"/>
              <a:t>OWASP TOP 10</a:t>
            </a:r>
            <a:endParaRPr lang="en-US" dirty="0" smtClean="0"/>
          </a:p>
          <a:p>
            <a:r>
              <a:rPr lang="en-US" dirty="0" smtClean="0"/>
              <a:t>Techniques of Hacking</a:t>
            </a:r>
          </a:p>
          <a:p>
            <a:r>
              <a:rPr lang="en-US" dirty="0" smtClean="0"/>
              <a:t>Bug Bounty</a:t>
            </a:r>
          </a:p>
          <a:p>
            <a:r>
              <a:rPr lang="en-US" dirty="0" smtClean="0"/>
              <a:t>Penetration testing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96" y="2171701"/>
            <a:ext cx="5754186" cy="19681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720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Hackers?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8485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hacker is an </a:t>
            </a:r>
            <a:r>
              <a:rPr lang="en-US" b="1" dirty="0"/>
              <a:t>individual who uses computer, networking or other skills to overcome a technical problem</a:t>
            </a:r>
            <a:r>
              <a:rPr lang="en-US" dirty="0"/>
              <a:t>. The term also may refer to anyone who uses their abilities to gain unauthorized access to systems or networks in order to commit crimes.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422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Some hackers also try to </a:t>
            </a:r>
            <a:r>
              <a:rPr lang="en-US" dirty="0" smtClean="0"/>
              <a:t>manipulate </a:t>
            </a:r>
            <a:r>
              <a:rPr lang="en-US" dirty="0"/>
              <a:t>system but they are black </a:t>
            </a:r>
            <a:r>
              <a:rPr lang="en-US" dirty="0" smtClean="0"/>
              <a:t>hat(we will learn it further)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48161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Companies </a:t>
            </a:r>
            <a:r>
              <a:rPr lang="en-US" dirty="0"/>
              <a:t>put millions of </a:t>
            </a:r>
            <a:r>
              <a:rPr lang="en-US" dirty="0" smtClean="0"/>
              <a:t>dollars </a:t>
            </a:r>
            <a:r>
              <a:rPr lang="en-US" dirty="0"/>
              <a:t>to protect their system from data </a:t>
            </a:r>
            <a:r>
              <a:rPr lang="en-US" dirty="0" smtClean="0"/>
              <a:t>breach caused by black hat 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7354" y="230970"/>
            <a:ext cx="41951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Types of Hackers</a:t>
            </a:r>
          </a:p>
        </p:txBody>
      </p:sp>
      <p:sp>
        <p:nvSpPr>
          <p:cNvPr id="3" name="AutoShape 2" descr="Different Types of Hackers: The 6 Hats Explained - InfoSec Insights"/>
          <p:cNvSpPr>
            <a:spLocks noChangeAspect="1" noChangeArrowheads="1"/>
          </p:cNvSpPr>
          <p:nvPr/>
        </p:nvSpPr>
        <p:spPr bwMode="auto">
          <a:xfrm>
            <a:off x="2389621" y="1112837"/>
            <a:ext cx="5382780" cy="53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ifferent Types of Hackers: The 6 Hats Explained - InfoSec Insigh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95" y="2337955"/>
            <a:ext cx="8604887" cy="24644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76792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1268" y="334880"/>
            <a:ext cx="37706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OWASP TOP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6" y="2275608"/>
            <a:ext cx="11272768" cy="31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494" y="438789"/>
            <a:ext cx="5541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Techniques of Hacking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574810" y="278631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65A4"/>
                </a:solidFill>
                <a:latin typeface="open sans"/>
              </a:rPr>
              <a:t>Phishing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8523" y="3428525"/>
            <a:ext cx="2952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65A4"/>
                </a:solidFill>
                <a:latin typeface="open sans"/>
              </a:rPr>
              <a:t>Bait and Switch Attack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8251" y="177555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65A4"/>
                </a:solidFill>
                <a:latin typeface="open sans"/>
              </a:rPr>
              <a:t>Key Logger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74810" y="18927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65A4"/>
                </a:solidFill>
                <a:latin typeface="inherit"/>
              </a:rPr>
              <a:t>Denial of Service (DoS\DDoS) Attacks</a:t>
            </a:r>
            <a:endParaRPr lang="en-US" dirty="0">
              <a:solidFill>
                <a:srgbClr val="4D4D4D"/>
              </a:solidFill>
              <a:latin typeface="open san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6108" y="5093016"/>
            <a:ext cx="2708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65A4"/>
                </a:solidFill>
                <a:latin typeface="open sans"/>
              </a:rPr>
              <a:t>Clickjacking </a:t>
            </a:r>
            <a:r>
              <a:rPr lang="en-US" b="1" dirty="0">
                <a:solidFill>
                  <a:srgbClr val="0065A4"/>
                </a:solidFill>
                <a:latin typeface="open sans"/>
              </a:rPr>
              <a:t>Attacks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3555" y="6029674"/>
            <a:ext cx="1796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65A4"/>
                </a:solidFill>
                <a:latin typeface="open sans"/>
              </a:rPr>
              <a:t>Fake W.A.P.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523" y="4341024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65A4"/>
                </a:solidFill>
                <a:latin typeface="open sans"/>
              </a:rPr>
              <a:t>Cookie Theft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77036" y="2539708"/>
            <a:ext cx="2662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65A4"/>
                </a:solidFill>
                <a:latin typeface="open sans"/>
              </a:rPr>
              <a:t>Viruses and Trojans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2461" y="469961"/>
            <a:ext cx="29049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Bug Bounty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2461" y="16928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bug bounty program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is a deal offered by many websites, organizations and software developers by which individuals can receive recognition and </a:t>
            </a:r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compensation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for reporting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2" tooltip="Software bug"/>
              </a:rPr>
              <a:t>bugs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especially those pertaining to security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Exploit (computer security)"/>
              </a:rPr>
              <a:t>exploits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 </a:t>
            </a:r>
            <a:r>
              <a:rPr lang="en-US" dirty="0">
                <a:latin typeface="Arial" panose="020B0604020202020204" pitchFamily="34" charset="0"/>
                <a:hlinkClick r:id="rId4" tooltip="Vulnerability (computing)"/>
              </a:rPr>
              <a:t>vulnerabilities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90" y="279961"/>
            <a:ext cx="4479772" cy="2890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1062461" y="37571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 total of 662 researchers from 62 countries received bug bounty payouts last year, with the highest reward being of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$132,500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Google has Vulnerability Reward Programs (VRPs) in place for multiple products, including the Chrome browser, the Android operating system, and the Google Play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839" y="303706"/>
            <a:ext cx="468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mtClean="0"/>
              <a:t>Penetration testing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957839" y="1741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 penetration test, or pen test,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 attempt to evaluate the security of an IT infrastructure by safely trying to exploit vulnerabilities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... Instead of checking the windows and doors, they test servers, networks, web applications, mobile devices, and other potential entry points to find weaknesses.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839" y="42661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Penetration Testing is broadly classified into 5 phases -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Reconnaissance, Scanning, Gaining Access, Maintaining Access and Covering Tracks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39" y="303706"/>
            <a:ext cx="4610099" cy="25931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972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283" y="251752"/>
            <a:ext cx="28007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283" y="1481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Thereby we have learned </a:t>
            </a:r>
            <a:r>
              <a:rPr lang="en-US" dirty="0" smtClean="0"/>
              <a:t>about Who are Hackers, Types of hackers, techniques </a:t>
            </a:r>
            <a:r>
              <a:rPr lang="en-US" dirty="0"/>
              <a:t>of hacking, OWASP TOP 10, Bug </a:t>
            </a:r>
            <a:r>
              <a:rPr lang="en-US" dirty="0" smtClean="0"/>
              <a:t>Bounty, Penetration </a:t>
            </a: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197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190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Arial</vt:lpstr>
      <vt:lpstr>Franklin Gothic Book</vt:lpstr>
      <vt:lpstr>inherit</vt:lpstr>
      <vt:lpstr>Lora</vt:lpstr>
      <vt:lpstr>open sans</vt:lpstr>
      <vt:lpstr>Wingdings</vt:lpstr>
      <vt:lpstr>Crop</vt:lpstr>
      <vt:lpstr>HACKING THE GLITCH</vt:lpstr>
      <vt:lpstr>Agenda</vt:lpstr>
      <vt:lpstr>Who are Hackers?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THE GLITCH</dc:title>
  <dc:creator>SBMP Student</dc:creator>
  <cp:lastModifiedBy>SBMP Student</cp:lastModifiedBy>
  <cp:revision>10</cp:revision>
  <dcterms:created xsi:type="dcterms:W3CDTF">2021-11-03T03:13:37Z</dcterms:created>
  <dcterms:modified xsi:type="dcterms:W3CDTF">2021-11-17T03:45:52Z</dcterms:modified>
</cp:coreProperties>
</file>