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2" r:id="rId1"/>
  </p:sldMasterIdLst>
  <p:notesMasterIdLst>
    <p:notesMasterId r:id="rId20"/>
  </p:notesMasterIdLst>
  <p:sldIdLst>
    <p:sldId id="256" r:id="rId2"/>
    <p:sldId id="259" r:id="rId3"/>
    <p:sldId id="260" r:id="rId4"/>
    <p:sldId id="307" r:id="rId5"/>
    <p:sldId id="301" r:id="rId6"/>
    <p:sldId id="302" r:id="rId7"/>
    <p:sldId id="303" r:id="rId8"/>
    <p:sldId id="282" r:id="rId9"/>
    <p:sldId id="305" r:id="rId10"/>
    <p:sldId id="306" r:id="rId11"/>
    <p:sldId id="269" r:id="rId12"/>
    <p:sldId id="308" r:id="rId13"/>
    <p:sldId id="309" r:id="rId14"/>
    <p:sldId id="311" r:id="rId15"/>
    <p:sldId id="310" r:id="rId16"/>
    <p:sldId id="312" r:id="rId17"/>
    <p:sldId id="281" r:id="rId18"/>
    <p:sldId id="304"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704CB99-281E-4B75-83B5-8E6A968C74A8}">
  <a:tblStyle styleId="{2704CB99-281E-4B75-83B5-8E6A968C74A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9F341B7-9AD5-4F74-A80C-0D4D4DF33A90}"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9" d="100"/>
          <a:sy n="109" d="100"/>
        </p:scale>
        <p:origin x="786" y="78"/>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4"/>
        <p:cNvGrpSpPr/>
        <p:nvPr/>
      </p:nvGrpSpPr>
      <p:grpSpPr>
        <a:xfrm>
          <a:off x="0" y="0"/>
          <a:ext cx="0" cy="0"/>
          <a:chOff x="0" y="0"/>
          <a:chExt cx="0" cy="0"/>
        </a:xfrm>
      </p:grpSpPr>
      <p:sp>
        <p:nvSpPr>
          <p:cNvPr id="895" name="Google Shape;895;g8d4cbd36da_4_316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6" name="Google Shape;896;g8d4cbd36da_4_316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5"/>
        <p:cNvGrpSpPr/>
        <p:nvPr/>
      </p:nvGrpSpPr>
      <p:grpSpPr>
        <a:xfrm>
          <a:off x="0" y="0"/>
          <a:ext cx="0" cy="0"/>
          <a:chOff x="0" y="0"/>
          <a:chExt cx="0" cy="0"/>
        </a:xfrm>
      </p:grpSpPr>
      <p:sp>
        <p:nvSpPr>
          <p:cNvPr id="916" name="Google Shape;916;g8b3994a781_0_255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7" name="Google Shape;917;g8b3994a781_0_255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5"/>
        <p:cNvGrpSpPr/>
        <p:nvPr/>
      </p:nvGrpSpPr>
      <p:grpSpPr>
        <a:xfrm>
          <a:off x="0" y="0"/>
          <a:ext cx="0" cy="0"/>
          <a:chOff x="0" y="0"/>
          <a:chExt cx="0" cy="0"/>
        </a:xfrm>
      </p:grpSpPr>
      <p:sp>
        <p:nvSpPr>
          <p:cNvPr id="916" name="Google Shape;916;g8b3994a781_0_255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7" name="Google Shape;917;g8b3994a781_0_255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26000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57650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9970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9720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7362284" y="1723643"/>
            <a:ext cx="1781706" cy="3419867"/>
            <a:chOff x="7397009" y="1731193"/>
            <a:chExt cx="1781706" cy="3419867"/>
          </a:xfrm>
        </p:grpSpPr>
        <p:sp>
          <p:nvSpPr>
            <p:cNvPr id="10" name="Google Shape;10;p2"/>
            <p:cNvSpPr/>
            <p:nvPr/>
          </p:nvSpPr>
          <p:spPr>
            <a:xfrm>
              <a:off x="7858529" y="1731193"/>
              <a:ext cx="1320185" cy="132176"/>
            </a:xfrm>
            <a:custGeom>
              <a:avLst/>
              <a:gdLst/>
              <a:ahLst/>
              <a:cxnLst/>
              <a:rect l="l" t="t" r="r" b="b"/>
              <a:pathLst>
                <a:path w="19277" h="1930" extrusionOk="0">
                  <a:moveTo>
                    <a:pt x="1" y="1"/>
                  </a:moveTo>
                  <a:lnTo>
                    <a:pt x="1" y="1930"/>
                  </a:lnTo>
                  <a:lnTo>
                    <a:pt x="19277" y="1930"/>
                  </a:lnTo>
                  <a:lnTo>
                    <a:pt x="1927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784360" y="1950550"/>
              <a:ext cx="865993" cy="132176"/>
            </a:xfrm>
            <a:custGeom>
              <a:avLst/>
              <a:gdLst/>
              <a:ahLst/>
              <a:cxnLst/>
              <a:rect l="l" t="t" r="r" b="b"/>
              <a:pathLst>
                <a:path w="12645" h="1930" extrusionOk="0">
                  <a:moveTo>
                    <a:pt x="0" y="1"/>
                  </a:moveTo>
                  <a:lnTo>
                    <a:pt x="0" y="1929"/>
                  </a:lnTo>
                  <a:lnTo>
                    <a:pt x="12645" y="1929"/>
                  </a:lnTo>
                  <a:lnTo>
                    <a:pt x="1264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855808" y="1950550"/>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445651" y="2169086"/>
              <a:ext cx="733063" cy="132998"/>
            </a:xfrm>
            <a:custGeom>
              <a:avLst/>
              <a:gdLst/>
              <a:ahLst/>
              <a:cxnLst/>
              <a:rect l="l" t="t" r="r" b="b"/>
              <a:pathLst>
                <a:path w="10704" h="1942" extrusionOk="0">
                  <a:moveTo>
                    <a:pt x="0" y="0"/>
                  </a:moveTo>
                  <a:lnTo>
                    <a:pt x="0" y="1941"/>
                  </a:lnTo>
                  <a:lnTo>
                    <a:pt x="10704" y="1941"/>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38356" y="2388443"/>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990637" y="2388443"/>
              <a:ext cx="597737" cy="132929"/>
            </a:xfrm>
            <a:custGeom>
              <a:avLst/>
              <a:gdLst/>
              <a:ahLst/>
              <a:cxnLst/>
              <a:rect l="l" t="t" r="r" b="b"/>
              <a:pathLst>
                <a:path w="8728" h="1941" extrusionOk="0">
                  <a:moveTo>
                    <a:pt x="1" y="0"/>
                  </a:moveTo>
                  <a:lnTo>
                    <a:pt x="1" y="1941"/>
                  </a:lnTo>
                  <a:lnTo>
                    <a:pt x="8728" y="1941"/>
                  </a:lnTo>
                  <a:lnTo>
                    <a:pt x="8728"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683208" y="2607801"/>
              <a:ext cx="1495507" cy="132108"/>
            </a:xfrm>
            <a:custGeom>
              <a:avLst/>
              <a:gdLst/>
              <a:ahLst/>
              <a:cxnLst/>
              <a:rect l="l" t="t" r="r" b="b"/>
              <a:pathLst>
                <a:path w="21837" h="1929"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298888" y="2827090"/>
              <a:ext cx="879827" cy="132176"/>
            </a:xfrm>
            <a:custGeom>
              <a:avLst/>
              <a:gdLst/>
              <a:ahLst/>
              <a:cxnLst/>
              <a:rect l="l" t="t" r="r" b="b"/>
              <a:pathLst>
                <a:path w="12847" h="1930" extrusionOk="0">
                  <a:moveTo>
                    <a:pt x="0" y="1"/>
                  </a:moveTo>
                  <a:lnTo>
                    <a:pt x="0" y="1930"/>
                  </a:lnTo>
                  <a:lnTo>
                    <a:pt x="12847" y="1930"/>
                  </a:lnTo>
                  <a:lnTo>
                    <a:pt x="128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855808" y="3046447"/>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784360" y="2169086"/>
              <a:ext cx="499050" cy="132998"/>
            </a:xfrm>
            <a:custGeom>
              <a:avLst/>
              <a:gdLst/>
              <a:ahLst/>
              <a:cxnLst/>
              <a:rect l="l" t="t" r="r" b="b"/>
              <a:pathLst>
                <a:path w="7287" h="1942" extrusionOk="0">
                  <a:moveTo>
                    <a:pt x="0" y="0"/>
                  </a:moveTo>
                  <a:lnTo>
                    <a:pt x="0" y="1941"/>
                  </a:lnTo>
                  <a:lnTo>
                    <a:pt x="7287" y="1941"/>
                  </a:lnTo>
                  <a:lnTo>
                    <a:pt x="72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020017" y="4142344"/>
              <a:ext cx="322975" cy="132176"/>
            </a:xfrm>
            <a:custGeom>
              <a:avLst/>
              <a:gdLst/>
              <a:ahLst/>
              <a:cxnLst/>
              <a:rect l="l" t="t" r="r" b="b"/>
              <a:pathLst>
                <a:path w="4716"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521789" y="4142344"/>
              <a:ext cx="322153" cy="132176"/>
            </a:xfrm>
            <a:custGeom>
              <a:avLst/>
              <a:gdLst/>
              <a:ahLst/>
              <a:cxnLst/>
              <a:rect l="l" t="t" r="r" b="b"/>
              <a:pathLst>
                <a:path w="4704" h="1930" extrusionOk="0">
                  <a:moveTo>
                    <a:pt x="0" y="1"/>
                  </a:moveTo>
                  <a:lnTo>
                    <a:pt x="0" y="1929"/>
                  </a:lnTo>
                  <a:lnTo>
                    <a:pt x="4703" y="1929"/>
                  </a:lnTo>
                  <a:lnTo>
                    <a:pt x="47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152056" y="3264983"/>
              <a:ext cx="1026659" cy="132998"/>
            </a:xfrm>
            <a:custGeom>
              <a:avLst/>
              <a:gdLst/>
              <a:ahLst/>
              <a:cxnLst/>
              <a:rect l="l" t="t" r="r" b="b"/>
              <a:pathLst>
                <a:path w="14991" h="1942" extrusionOk="0">
                  <a:moveTo>
                    <a:pt x="1" y="0"/>
                  </a:moveTo>
                  <a:lnTo>
                    <a:pt x="1" y="1941"/>
                  </a:lnTo>
                  <a:lnTo>
                    <a:pt x="14991" y="1941"/>
                  </a:lnTo>
                  <a:lnTo>
                    <a:pt x="1499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784360" y="3484340"/>
              <a:ext cx="807301" cy="132929"/>
            </a:xfrm>
            <a:custGeom>
              <a:avLst/>
              <a:gdLst/>
              <a:ahLst/>
              <a:cxnLst/>
              <a:rect l="l" t="t" r="r" b="b"/>
              <a:pathLst>
                <a:path w="11788" h="1941" extrusionOk="0">
                  <a:moveTo>
                    <a:pt x="0" y="0"/>
                  </a:moveTo>
                  <a:lnTo>
                    <a:pt x="0" y="1941"/>
                  </a:lnTo>
                  <a:lnTo>
                    <a:pt x="11787" y="1941"/>
                  </a:lnTo>
                  <a:lnTo>
                    <a:pt x="117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738356" y="3484340"/>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931945" y="3046447"/>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445651" y="3703698"/>
              <a:ext cx="733063" cy="132108"/>
            </a:xfrm>
            <a:custGeom>
              <a:avLst/>
              <a:gdLst/>
              <a:ahLst/>
              <a:cxnLst/>
              <a:rect l="l" t="t" r="r" b="b"/>
              <a:pathLst>
                <a:path w="10704" h="1929" extrusionOk="0">
                  <a:moveTo>
                    <a:pt x="0" y="0"/>
                  </a:moveTo>
                  <a:lnTo>
                    <a:pt x="0" y="1929"/>
                  </a:lnTo>
                  <a:lnTo>
                    <a:pt x="10704" y="1929"/>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855808" y="3922987"/>
              <a:ext cx="322907" cy="132176"/>
            </a:xfrm>
            <a:custGeom>
              <a:avLst/>
              <a:gdLst/>
              <a:ahLst/>
              <a:cxnLst/>
              <a:rect l="l" t="t" r="r" b="b"/>
              <a:pathLst>
                <a:path w="4715" h="1930" extrusionOk="0">
                  <a:moveTo>
                    <a:pt x="0" y="1"/>
                  </a:moveTo>
                  <a:lnTo>
                    <a:pt x="0" y="1930"/>
                  </a:lnTo>
                  <a:lnTo>
                    <a:pt x="4715" y="1930"/>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990637" y="3703698"/>
              <a:ext cx="322975" cy="132108"/>
            </a:xfrm>
            <a:custGeom>
              <a:avLst/>
              <a:gdLst/>
              <a:ahLst/>
              <a:cxnLst/>
              <a:rect l="l" t="t" r="r" b="b"/>
              <a:pathLst>
                <a:path w="4716" h="1929" extrusionOk="0">
                  <a:moveTo>
                    <a:pt x="1" y="0"/>
                  </a:moveTo>
                  <a:lnTo>
                    <a:pt x="1" y="1929"/>
                  </a:lnTo>
                  <a:lnTo>
                    <a:pt x="4715" y="1929"/>
                  </a:lnTo>
                  <a:lnTo>
                    <a:pt x="471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445651" y="4142344"/>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858529" y="3922987"/>
              <a:ext cx="862774" cy="132176"/>
            </a:xfrm>
            <a:custGeom>
              <a:avLst/>
              <a:gdLst/>
              <a:ahLst/>
              <a:cxnLst/>
              <a:rect l="l" t="t" r="r" b="b"/>
              <a:pathLst>
                <a:path w="12598" h="1930" extrusionOk="0">
                  <a:moveTo>
                    <a:pt x="1" y="1"/>
                  </a:moveTo>
                  <a:lnTo>
                    <a:pt x="1" y="1930"/>
                  </a:lnTo>
                  <a:lnTo>
                    <a:pt x="12598" y="1930"/>
                  </a:lnTo>
                  <a:lnTo>
                    <a:pt x="1259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683208" y="4361702"/>
              <a:ext cx="1495507" cy="132176"/>
            </a:xfrm>
            <a:custGeom>
              <a:avLst/>
              <a:gdLst/>
              <a:ahLst/>
              <a:cxnLst/>
              <a:rect l="l" t="t" r="r" b="b"/>
              <a:pathLst>
                <a:path w="21837" h="1930"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767736" y="4580237"/>
              <a:ext cx="410978" cy="132929"/>
            </a:xfrm>
            <a:custGeom>
              <a:avLst/>
              <a:gdLst/>
              <a:ahLst/>
              <a:cxnLst/>
              <a:rect l="l" t="t" r="r" b="b"/>
              <a:pathLst>
                <a:path w="6001" h="1941" extrusionOk="0">
                  <a:moveTo>
                    <a:pt x="0" y="0"/>
                  </a:moveTo>
                  <a:lnTo>
                    <a:pt x="0" y="1941"/>
                  </a:lnTo>
                  <a:lnTo>
                    <a:pt x="6001" y="1941"/>
                  </a:lnTo>
                  <a:lnTo>
                    <a:pt x="600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814494" y="4580237"/>
              <a:ext cx="773880" cy="132929"/>
            </a:xfrm>
            <a:custGeom>
              <a:avLst/>
              <a:gdLst/>
              <a:ahLst/>
              <a:cxnLst/>
              <a:rect l="l" t="t" r="r" b="b"/>
              <a:pathLst>
                <a:path w="11300" h="1941" extrusionOk="0">
                  <a:moveTo>
                    <a:pt x="1" y="0"/>
                  </a:moveTo>
                  <a:lnTo>
                    <a:pt x="1" y="1941"/>
                  </a:lnTo>
                  <a:lnTo>
                    <a:pt x="11300" y="1941"/>
                  </a:lnTo>
                  <a:lnTo>
                    <a:pt x="1130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397009" y="4799526"/>
              <a:ext cx="833394" cy="132998"/>
            </a:xfrm>
            <a:custGeom>
              <a:avLst/>
              <a:gdLst/>
              <a:ahLst/>
              <a:cxnLst/>
              <a:rect l="l" t="t" r="r" b="b"/>
              <a:pathLst>
                <a:path w="12169" h="1942" extrusionOk="0">
                  <a:moveTo>
                    <a:pt x="1" y="1"/>
                  </a:moveTo>
                  <a:lnTo>
                    <a:pt x="1" y="1942"/>
                  </a:lnTo>
                  <a:lnTo>
                    <a:pt x="12169" y="1942"/>
                  </a:lnTo>
                  <a:lnTo>
                    <a:pt x="1216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82851" y="4799526"/>
              <a:ext cx="795864" cy="132998"/>
            </a:xfrm>
            <a:custGeom>
              <a:avLst/>
              <a:gdLst/>
              <a:ahLst/>
              <a:cxnLst/>
              <a:rect l="l" t="t" r="r" b="b"/>
              <a:pathLst>
                <a:path w="11621" h="1942" extrusionOk="0">
                  <a:moveTo>
                    <a:pt x="0" y="1"/>
                  </a:moveTo>
                  <a:lnTo>
                    <a:pt x="0" y="1942"/>
                  </a:lnTo>
                  <a:lnTo>
                    <a:pt x="11621" y="1942"/>
                  </a:lnTo>
                  <a:lnTo>
                    <a:pt x="1162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064053" y="5018884"/>
              <a:ext cx="1114662" cy="132176"/>
            </a:xfrm>
            <a:custGeom>
              <a:avLst/>
              <a:gdLst/>
              <a:ahLst/>
              <a:cxnLst/>
              <a:rect l="l" t="t" r="r" b="b"/>
              <a:pathLst>
                <a:path w="16276" h="1930" extrusionOk="0">
                  <a:moveTo>
                    <a:pt x="0" y="1"/>
                  </a:moveTo>
                  <a:lnTo>
                    <a:pt x="0" y="1930"/>
                  </a:lnTo>
                  <a:lnTo>
                    <a:pt x="16276" y="1930"/>
                  </a:lnTo>
                  <a:lnTo>
                    <a:pt x="1627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2"/>
          <p:cNvSpPr/>
          <p:nvPr/>
        </p:nvSpPr>
        <p:spPr>
          <a:xfrm>
            <a:off x="1962382" y="0"/>
            <a:ext cx="2721868" cy="387420"/>
          </a:xfrm>
          <a:custGeom>
            <a:avLst/>
            <a:gdLst/>
            <a:ahLst/>
            <a:cxnLst/>
            <a:rect l="l" t="t" r="r" b="b"/>
            <a:pathLst>
              <a:path w="39744" h="5657" extrusionOk="0">
                <a:moveTo>
                  <a:pt x="1" y="1"/>
                </a:moveTo>
                <a:lnTo>
                  <a:pt x="1" y="5656"/>
                </a:lnTo>
                <a:lnTo>
                  <a:pt x="39744" y="5656"/>
                </a:lnTo>
                <a:lnTo>
                  <a:pt x="397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73813" y="0"/>
            <a:ext cx="664647" cy="387420"/>
          </a:xfrm>
          <a:custGeom>
            <a:avLst/>
            <a:gdLst/>
            <a:ahLst/>
            <a:cxnLst/>
            <a:rect l="l" t="t" r="r" b="b"/>
            <a:pathLst>
              <a:path w="9705" h="5657" extrusionOk="0">
                <a:moveTo>
                  <a:pt x="1" y="1"/>
                </a:moveTo>
                <a:lnTo>
                  <a:pt x="1" y="5656"/>
                </a:lnTo>
                <a:lnTo>
                  <a:pt x="9704" y="5656"/>
                </a:lnTo>
                <a:lnTo>
                  <a:pt x="97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49134" y="938616"/>
            <a:ext cx="212098" cy="385776"/>
          </a:xfrm>
          <a:custGeom>
            <a:avLst/>
            <a:gdLst/>
            <a:ahLst/>
            <a:cxnLst/>
            <a:rect l="l" t="t" r="r" b="b"/>
            <a:pathLst>
              <a:path w="3097" h="5633" extrusionOk="0">
                <a:moveTo>
                  <a:pt x="2239" y="1"/>
                </a:moveTo>
                <a:lnTo>
                  <a:pt x="1" y="5275"/>
                </a:lnTo>
                <a:lnTo>
                  <a:pt x="846" y="5633"/>
                </a:lnTo>
                <a:lnTo>
                  <a:pt x="3096" y="370"/>
                </a:lnTo>
                <a:lnTo>
                  <a:pt x="22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73813" y="1008745"/>
            <a:ext cx="167240" cy="245519"/>
          </a:xfrm>
          <a:custGeom>
            <a:avLst/>
            <a:gdLst/>
            <a:ahLst/>
            <a:cxnLst/>
            <a:rect l="l" t="t" r="r" b="b"/>
            <a:pathLst>
              <a:path w="2442" h="3585" extrusionOk="0">
                <a:moveTo>
                  <a:pt x="1787" y="1"/>
                </a:moveTo>
                <a:lnTo>
                  <a:pt x="1" y="1787"/>
                </a:lnTo>
                <a:lnTo>
                  <a:pt x="1787" y="3585"/>
                </a:lnTo>
                <a:lnTo>
                  <a:pt x="2442" y="2930"/>
                </a:lnTo>
                <a:lnTo>
                  <a:pt x="1299" y="1787"/>
                </a:lnTo>
                <a:lnTo>
                  <a:pt x="2442" y="656"/>
                </a:lnTo>
                <a:lnTo>
                  <a:pt x="17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268492" y="1008745"/>
            <a:ext cx="168062" cy="245519"/>
          </a:xfrm>
          <a:custGeom>
            <a:avLst/>
            <a:gdLst/>
            <a:ahLst/>
            <a:cxnLst/>
            <a:rect l="l" t="t" r="r" b="b"/>
            <a:pathLst>
              <a:path w="2454" h="3585" extrusionOk="0">
                <a:moveTo>
                  <a:pt x="655" y="1"/>
                </a:moveTo>
                <a:lnTo>
                  <a:pt x="0" y="656"/>
                </a:lnTo>
                <a:lnTo>
                  <a:pt x="1143" y="1787"/>
                </a:lnTo>
                <a:lnTo>
                  <a:pt x="0" y="2930"/>
                </a:lnTo>
                <a:lnTo>
                  <a:pt x="655" y="3585"/>
                </a:lnTo>
                <a:lnTo>
                  <a:pt x="2453" y="1787"/>
                </a:lnTo>
                <a:lnTo>
                  <a:pt x="6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516020" y="4983597"/>
            <a:ext cx="1054395" cy="159912"/>
          </a:xfrm>
          <a:custGeom>
            <a:avLst/>
            <a:gdLst/>
            <a:ahLst/>
            <a:cxnLst/>
            <a:rect l="l" t="t" r="r" b="b"/>
            <a:pathLst>
              <a:path w="15396" h="2335" extrusionOk="0">
                <a:moveTo>
                  <a:pt x="1" y="1"/>
                </a:moveTo>
                <a:lnTo>
                  <a:pt x="1" y="2335"/>
                </a:lnTo>
                <a:lnTo>
                  <a:pt x="15395" y="2335"/>
                </a:lnTo>
                <a:lnTo>
                  <a:pt x="15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160341" y="4983597"/>
            <a:ext cx="2152689" cy="159912"/>
          </a:xfrm>
          <a:custGeom>
            <a:avLst/>
            <a:gdLst/>
            <a:ahLst/>
            <a:cxnLst/>
            <a:rect l="l" t="t" r="r" b="b"/>
            <a:pathLst>
              <a:path w="31433" h="2335" extrusionOk="0">
                <a:moveTo>
                  <a:pt x="0" y="1"/>
                </a:moveTo>
                <a:lnTo>
                  <a:pt x="0" y="2335"/>
                </a:lnTo>
                <a:lnTo>
                  <a:pt x="31433" y="2335"/>
                </a:lnTo>
                <a:lnTo>
                  <a:pt x="314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805333" y="4452017"/>
            <a:ext cx="3750923" cy="160666"/>
          </a:xfrm>
          <a:custGeom>
            <a:avLst/>
            <a:gdLst/>
            <a:ahLst/>
            <a:cxnLst/>
            <a:rect l="l" t="t" r="r" b="b"/>
            <a:pathLst>
              <a:path w="54770" h="2346" extrusionOk="0">
                <a:moveTo>
                  <a:pt x="0" y="0"/>
                </a:moveTo>
                <a:lnTo>
                  <a:pt x="0" y="2346"/>
                </a:lnTo>
                <a:lnTo>
                  <a:pt x="54769" y="2346"/>
                </a:lnTo>
                <a:lnTo>
                  <a:pt x="547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0" y="4452017"/>
            <a:ext cx="1490645" cy="160666"/>
          </a:xfrm>
          <a:custGeom>
            <a:avLst/>
            <a:gdLst/>
            <a:ahLst/>
            <a:cxnLst/>
            <a:rect l="l" t="t" r="r" b="b"/>
            <a:pathLst>
              <a:path w="21766" h="2346" extrusionOk="0">
                <a:moveTo>
                  <a:pt x="1" y="0"/>
                </a:moveTo>
                <a:lnTo>
                  <a:pt x="1" y="2346"/>
                </a:lnTo>
                <a:lnTo>
                  <a:pt x="21765" y="2346"/>
                </a:lnTo>
                <a:lnTo>
                  <a:pt x="217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96093" y="4717807"/>
            <a:ext cx="3218453" cy="160734"/>
          </a:xfrm>
          <a:custGeom>
            <a:avLst/>
            <a:gdLst/>
            <a:ahLst/>
            <a:cxnLst/>
            <a:rect l="l" t="t" r="r" b="b"/>
            <a:pathLst>
              <a:path w="46995" h="2347" extrusionOk="0">
                <a:moveTo>
                  <a:pt x="0" y="1"/>
                </a:moveTo>
                <a:lnTo>
                  <a:pt x="0" y="2346"/>
                </a:lnTo>
                <a:lnTo>
                  <a:pt x="46994" y="2346"/>
                </a:lnTo>
                <a:lnTo>
                  <a:pt x="469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0" y="4717807"/>
            <a:ext cx="364546" cy="160734"/>
          </a:xfrm>
          <a:custGeom>
            <a:avLst/>
            <a:gdLst/>
            <a:ahLst/>
            <a:cxnLst/>
            <a:rect l="l" t="t" r="r" b="b"/>
            <a:pathLst>
              <a:path w="5323" h="2347" extrusionOk="0">
                <a:moveTo>
                  <a:pt x="1" y="1"/>
                </a:moveTo>
                <a:lnTo>
                  <a:pt x="1" y="2346"/>
                </a:lnTo>
                <a:lnTo>
                  <a:pt x="5323" y="2346"/>
                </a:lnTo>
                <a:lnTo>
                  <a:pt x="53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0" y="4983597"/>
            <a:ext cx="828532" cy="159912"/>
          </a:xfrm>
          <a:custGeom>
            <a:avLst/>
            <a:gdLst/>
            <a:ahLst/>
            <a:cxnLst/>
            <a:rect l="l" t="t" r="r" b="b"/>
            <a:pathLst>
              <a:path w="12098" h="2335" extrusionOk="0">
                <a:moveTo>
                  <a:pt x="1" y="1"/>
                </a:moveTo>
                <a:lnTo>
                  <a:pt x="1" y="2335"/>
                </a:lnTo>
                <a:lnTo>
                  <a:pt x="12098" y="2335"/>
                </a:lnTo>
                <a:lnTo>
                  <a:pt x="120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txBox="1">
            <a:spLocks noGrp="1"/>
          </p:cNvSpPr>
          <p:nvPr>
            <p:ph type="ctrTitle"/>
          </p:nvPr>
        </p:nvSpPr>
        <p:spPr>
          <a:xfrm>
            <a:off x="718575" y="1369045"/>
            <a:ext cx="8520600" cy="1910400"/>
          </a:xfrm>
          <a:prstGeom prst="rect">
            <a:avLst/>
          </a:prstGeom>
        </p:spPr>
        <p:txBody>
          <a:bodyPr spcFirstLastPara="1" wrap="square" lIns="91425" tIns="91425" rIns="91425" bIns="0" anchor="b" anchorCtr="0">
            <a:noAutofit/>
          </a:bodyPr>
          <a:lstStyle>
            <a:lvl1pPr lvl="0" rtl="0">
              <a:lnSpc>
                <a:spcPct val="80000"/>
              </a:lnSpc>
              <a:spcBef>
                <a:spcPts val="0"/>
              </a:spcBef>
              <a:spcAft>
                <a:spcPts val="0"/>
              </a:spcAft>
              <a:buSzPts val="7400"/>
              <a:buNone/>
              <a:defRPr sz="7400"/>
            </a:lvl1pPr>
            <a:lvl2pPr lvl="1" algn="ctr" rtl="0">
              <a:spcBef>
                <a:spcPts val="0"/>
              </a:spcBef>
              <a:spcAft>
                <a:spcPts val="0"/>
              </a:spcAft>
              <a:buSzPts val="6100"/>
              <a:buNone/>
              <a:defRPr sz="6100"/>
            </a:lvl2pPr>
            <a:lvl3pPr lvl="2" algn="ctr" rtl="0">
              <a:spcBef>
                <a:spcPts val="0"/>
              </a:spcBef>
              <a:spcAft>
                <a:spcPts val="0"/>
              </a:spcAft>
              <a:buSzPts val="6100"/>
              <a:buNone/>
              <a:defRPr sz="6100"/>
            </a:lvl3pPr>
            <a:lvl4pPr lvl="3" algn="ctr" rtl="0">
              <a:spcBef>
                <a:spcPts val="0"/>
              </a:spcBef>
              <a:spcAft>
                <a:spcPts val="0"/>
              </a:spcAft>
              <a:buSzPts val="6100"/>
              <a:buNone/>
              <a:defRPr sz="6100"/>
            </a:lvl4pPr>
            <a:lvl5pPr lvl="4" algn="ctr" rtl="0">
              <a:spcBef>
                <a:spcPts val="0"/>
              </a:spcBef>
              <a:spcAft>
                <a:spcPts val="0"/>
              </a:spcAft>
              <a:buSzPts val="6100"/>
              <a:buNone/>
              <a:defRPr sz="6100"/>
            </a:lvl5pPr>
            <a:lvl6pPr lvl="5" algn="ctr" rtl="0">
              <a:spcBef>
                <a:spcPts val="0"/>
              </a:spcBef>
              <a:spcAft>
                <a:spcPts val="0"/>
              </a:spcAft>
              <a:buSzPts val="6100"/>
              <a:buNone/>
              <a:defRPr sz="6100"/>
            </a:lvl6pPr>
            <a:lvl7pPr lvl="6" algn="ctr" rtl="0">
              <a:spcBef>
                <a:spcPts val="0"/>
              </a:spcBef>
              <a:spcAft>
                <a:spcPts val="0"/>
              </a:spcAft>
              <a:buSzPts val="6100"/>
              <a:buNone/>
              <a:defRPr sz="6100"/>
            </a:lvl7pPr>
            <a:lvl8pPr lvl="7" algn="ctr" rtl="0">
              <a:spcBef>
                <a:spcPts val="0"/>
              </a:spcBef>
              <a:spcAft>
                <a:spcPts val="0"/>
              </a:spcAft>
              <a:buSzPts val="6100"/>
              <a:buNone/>
              <a:defRPr sz="6100"/>
            </a:lvl8pPr>
            <a:lvl9pPr lvl="8" algn="ctr" rtl="0">
              <a:spcBef>
                <a:spcPts val="0"/>
              </a:spcBef>
              <a:spcAft>
                <a:spcPts val="0"/>
              </a:spcAft>
              <a:buSzPts val="6100"/>
              <a:buNone/>
              <a:defRPr sz="6100"/>
            </a:lvl9pPr>
          </a:lstStyle>
          <a:p>
            <a:endParaRPr/>
          </a:p>
        </p:txBody>
      </p:sp>
      <p:sp>
        <p:nvSpPr>
          <p:cNvPr id="50" name="Google Shape;50;p2"/>
          <p:cNvSpPr txBox="1">
            <a:spLocks noGrp="1"/>
          </p:cNvSpPr>
          <p:nvPr>
            <p:ph type="subTitle" idx="1"/>
          </p:nvPr>
        </p:nvSpPr>
        <p:spPr>
          <a:xfrm>
            <a:off x="769050" y="3396100"/>
            <a:ext cx="8520600" cy="792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100"/>
              <a:buNone/>
              <a:defRPr sz="2100"/>
            </a:lvl1pPr>
            <a:lvl2pPr lvl="1" algn="ctr" rtl="0">
              <a:lnSpc>
                <a:spcPct val="100000"/>
              </a:lnSpc>
              <a:spcBef>
                <a:spcPts val="0"/>
              </a:spcBef>
              <a:spcAft>
                <a:spcPts val="0"/>
              </a:spcAft>
              <a:buSzPts val="2900"/>
              <a:buNone/>
              <a:defRPr sz="2900"/>
            </a:lvl2pPr>
            <a:lvl3pPr lvl="2" algn="ctr" rtl="0">
              <a:lnSpc>
                <a:spcPct val="100000"/>
              </a:lnSpc>
              <a:spcBef>
                <a:spcPts val="0"/>
              </a:spcBef>
              <a:spcAft>
                <a:spcPts val="0"/>
              </a:spcAft>
              <a:buSzPts val="2900"/>
              <a:buNone/>
              <a:defRPr sz="2900"/>
            </a:lvl3pPr>
            <a:lvl4pPr lvl="3" algn="ctr" rtl="0">
              <a:lnSpc>
                <a:spcPct val="100000"/>
              </a:lnSpc>
              <a:spcBef>
                <a:spcPts val="0"/>
              </a:spcBef>
              <a:spcAft>
                <a:spcPts val="0"/>
              </a:spcAft>
              <a:buSzPts val="2900"/>
              <a:buNone/>
              <a:defRPr sz="2900"/>
            </a:lvl4pPr>
            <a:lvl5pPr lvl="4" algn="ctr" rtl="0">
              <a:lnSpc>
                <a:spcPct val="100000"/>
              </a:lnSpc>
              <a:spcBef>
                <a:spcPts val="0"/>
              </a:spcBef>
              <a:spcAft>
                <a:spcPts val="0"/>
              </a:spcAft>
              <a:buSzPts val="2900"/>
              <a:buNone/>
              <a:defRPr sz="2900"/>
            </a:lvl5pPr>
            <a:lvl6pPr lvl="5" algn="ctr" rtl="0">
              <a:lnSpc>
                <a:spcPct val="100000"/>
              </a:lnSpc>
              <a:spcBef>
                <a:spcPts val="0"/>
              </a:spcBef>
              <a:spcAft>
                <a:spcPts val="0"/>
              </a:spcAft>
              <a:buSzPts val="2900"/>
              <a:buNone/>
              <a:defRPr sz="2900"/>
            </a:lvl6pPr>
            <a:lvl7pPr lvl="6" algn="ctr" rtl="0">
              <a:lnSpc>
                <a:spcPct val="100000"/>
              </a:lnSpc>
              <a:spcBef>
                <a:spcPts val="0"/>
              </a:spcBef>
              <a:spcAft>
                <a:spcPts val="0"/>
              </a:spcAft>
              <a:buSzPts val="2900"/>
              <a:buNone/>
              <a:defRPr sz="2900"/>
            </a:lvl7pPr>
            <a:lvl8pPr lvl="7" algn="ctr" rtl="0">
              <a:lnSpc>
                <a:spcPct val="100000"/>
              </a:lnSpc>
              <a:spcBef>
                <a:spcPts val="0"/>
              </a:spcBef>
              <a:spcAft>
                <a:spcPts val="0"/>
              </a:spcAft>
              <a:buSzPts val="2900"/>
              <a:buNone/>
              <a:defRPr sz="2900"/>
            </a:lvl8pPr>
            <a:lvl9pPr lvl="8" algn="ctr" rtl="0">
              <a:lnSpc>
                <a:spcPct val="100000"/>
              </a:lnSpc>
              <a:spcBef>
                <a:spcPts val="0"/>
              </a:spcBef>
              <a:spcAft>
                <a:spcPts val="0"/>
              </a:spcAft>
              <a:buSzPts val="2900"/>
              <a:buNone/>
              <a:defRPr sz="29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hanks!">
  <p:cSld name="CUSTOM_13">
    <p:spTree>
      <p:nvGrpSpPr>
        <p:cNvPr id="1" name="Shape 51"/>
        <p:cNvGrpSpPr/>
        <p:nvPr/>
      </p:nvGrpSpPr>
      <p:grpSpPr>
        <a:xfrm>
          <a:off x="0" y="0"/>
          <a:ext cx="0" cy="0"/>
          <a:chOff x="0" y="0"/>
          <a:chExt cx="0" cy="0"/>
        </a:xfrm>
      </p:grpSpPr>
      <p:sp>
        <p:nvSpPr>
          <p:cNvPr id="52" name="Google Shape;52;p3"/>
          <p:cNvSpPr/>
          <p:nvPr/>
        </p:nvSpPr>
        <p:spPr>
          <a:xfrm>
            <a:off x="0" y="4357775"/>
            <a:ext cx="6633906" cy="785368"/>
          </a:xfrm>
          <a:custGeom>
            <a:avLst/>
            <a:gdLst/>
            <a:ahLst/>
            <a:cxnLst/>
            <a:rect l="l" t="t" r="r" b="b"/>
            <a:pathLst>
              <a:path w="17241" h="16396" extrusionOk="0">
                <a:moveTo>
                  <a:pt x="0" y="1"/>
                </a:moveTo>
                <a:lnTo>
                  <a:pt x="0" y="16396"/>
                </a:lnTo>
                <a:lnTo>
                  <a:pt x="17240" y="16396"/>
                </a:lnTo>
                <a:lnTo>
                  <a:pt x="172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8355575" y="4357775"/>
            <a:ext cx="788431" cy="785368"/>
          </a:xfrm>
          <a:custGeom>
            <a:avLst/>
            <a:gdLst/>
            <a:ahLst/>
            <a:cxnLst/>
            <a:rect l="l" t="t" r="r" b="b"/>
            <a:pathLst>
              <a:path w="17241" h="16396" extrusionOk="0">
                <a:moveTo>
                  <a:pt x="0" y="1"/>
                </a:moveTo>
                <a:lnTo>
                  <a:pt x="0" y="16396"/>
                </a:lnTo>
                <a:lnTo>
                  <a:pt x="17240" y="16396"/>
                </a:lnTo>
                <a:lnTo>
                  <a:pt x="172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1923700" y="0"/>
            <a:ext cx="7220221" cy="2724140"/>
          </a:xfrm>
          <a:custGeom>
            <a:avLst/>
            <a:gdLst/>
            <a:ahLst/>
            <a:cxnLst/>
            <a:rect l="l" t="t" r="r" b="b"/>
            <a:pathLst>
              <a:path w="52686" h="24170" extrusionOk="0">
                <a:moveTo>
                  <a:pt x="1" y="0"/>
                </a:moveTo>
                <a:lnTo>
                  <a:pt x="1" y="24170"/>
                </a:lnTo>
                <a:lnTo>
                  <a:pt x="52686" y="24170"/>
                </a:lnTo>
                <a:lnTo>
                  <a:pt x="526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txBox="1">
            <a:spLocks noGrp="1"/>
          </p:cNvSpPr>
          <p:nvPr>
            <p:ph type="title"/>
          </p:nvPr>
        </p:nvSpPr>
        <p:spPr>
          <a:xfrm>
            <a:off x="2951850" y="700250"/>
            <a:ext cx="32403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4300">
                <a:solidFill>
                  <a:schemeClr val="dk1"/>
                </a:solidFill>
              </a:defRPr>
            </a:lvl1pPr>
            <a:lvl2pPr lvl="1" algn="ctr" rtl="0">
              <a:spcBef>
                <a:spcPts val="0"/>
              </a:spcBef>
              <a:spcAft>
                <a:spcPts val="0"/>
              </a:spcAft>
              <a:buNone/>
              <a:defRPr sz="3000">
                <a:solidFill>
                  <a:schemeClr val="dk1"/>
                </a:solidFill>
              </a:defRPr>
            </a:lvl2pPr>
            <a:lvl3pPr lvl="2" algn="ctr" rtl="0">
              <a:spcBef>
                <a:spcPts val="0"/>
              </a:spcBef>
              <a:spcAft>
                <a:spcPts val="0"/>
              </a:spcAft>
              <a:buNone/>
              <a:defRPr sz="3000">
                <a:solidFill>
                  <a:schemeClr val="dk1"/>
                </a:solidFill>
              </a:defRPr>
            </a:lvl3pPr>
            <a:lvl4pPr lvl="3" algn="ctr" rtl="0">
              <a:spcBef>
                <a:spcPts val="0"/>
              </a:spcBef>
              <a:spcAft>
                <a:spcPts val="0"/>
              </a:spcAft>
              <a:buNone/>
              <a:defRPr sz="3000">
                <a:solidFill>
                  <a:schemeClr val="dk1"/>
                </a:solidFill>
              </a:defRPr>
            </a:lvl4pPr>
            <a:lvl5pPr lvl="4" algn="ctr" rtl="0">
              <a:spcBef>
                <a:spcPts val="0"/>
              </a:spcBef>
              <a:spcAft>
                <a:spcPts val="0"/>
              </a:spcAft>
              <a:buNone/>
              <a:defRPr sz="3000">
                <a:solidFill>
                  <a:schemeClr val="dk1"/>
                </a:solidFill>
              </a:defRPr>
            </a:lvl5pPr>
            <a:lvl6pPr lvl="5" algn="ctr" rtl="0">
              <a:spcBef>
                <a:spcPts val="0"/>
              </a:spcBef>
              <a:spcAft>
                <a:spcPts val="0"/>
              </a:spcAft>
              <a:buNone/>
              <a:defRPr sz="3000">
                <a:solidFill>
                  <a:schemeClr val="dk1"/>
                </a:solidFill>
              </a:defRPr>
            </a:lvl6pPr>
            <a:lvl7pPr lvl="6" algn="ctr" rtl="0">
              <a:spcBef>
                <a:spcPts val="0"/>
              </a:spcBef>
              <a:spcAft>
                <a:spcPts val="0"/>
              </a:spcAft>
              <a:buNone/>
              <a:defRPr sz="3000">
                <a:solidFill>
                  <a:schemeClr val="dk1"/>
                </a:solidFill>
              </a:defRPr>
            </a:lvl7pPr>
            <a:lvl8pPr lvl="7" algn="ctr" rtl="0">
              <a:spcBef>
                <a:spcPts val="0"/>
              </a:spcBef>
              <a:spcAft>
                <a:spcPts val="0"/>
              </a:spcAft>
              <a:buNone/>
              <a:defRPr sz="3000">
                <a:solidFill>
                  <a:schemeClr val="dk1"/>
                </a:solidFill>
              </a:defRPr>
            </a:lvl8pPr>
            <a:lvl9pPr lvl="8" algn="ctr" rtl="0">
              <a:spcBef>
                <a:spcPts val="0"/>
              </a:spcBef>
              <a:spcAft>
                <a:spcPts val="0"/>
              </a:spcAft>
              <a:buNone/>
              <a:defRPr sz="3000">
                <a:solidFill>
                  <a:schemeClr val="dk1"/>
                </a:solidFill>
              </a:defRPr>
            </a:lvl9pPr>
          </a:lstStyle>
          <a:p>
            <a:endParaRPr/>
          </a:p>
        </p:txBody>
      </p:sp>
      <p:sp>
        <p:nvSpPr>
          <p:cNvPr id="56" name="Google Shape;56;p3"/>
          <p:cNvSpPr txBox="1">
            <a:spLocks noGrp="1"/>
          </p:cNvSpPr>
          <p:nvPr>
            <p:ph type="subTitle" idx="1"/>
          </p:nvPr>
        </p:nvSpPr>
        <p:spPr>
          <a:xfrm>
            <a:off x="2951850" y="1515875"/>
            <a:ext cx="3240300" cy="1208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Clr>
                <a:schemeClr val="dk1"/>
              </a:buClr>
              <a:buSzPts val="3000"/>
              <a:buNone/>
              <a:defRPr sz="1600">
                <a:solidFill>
                  <a:schemeClr val="dk1"/>
                </a:solidFill>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57" name="Google Shape;57;p3"/>
          <p:cNvSpPr txBox="1"/>
          <p:nvPr/>
        </p:nvSpPr>
        <p:spPr>
          <a:xfrm>
            <a:off x="2510100" y="3306950"/>
            <a:ext cx="4123800" cy="919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latin typeface="Anaheim"/>
                <a:ea typeface="Anaheim"/>
                <a:cs typeface="Anaheim"/>
                <a:sym typeface="Anaheim"/>
              </a:rPr>
              <a:t>CREDITS: This presentation template was created by Slidesgo, incluiding icons by Flaticon, and infographics &amp; images by Freepik.</a:t>
            </a:r>
            <a:endParaRPr>
              <a:solidFill>
                <a:schemeClr val="lt1"/>
              </a:solidFill>
              <a:latin typeface="Anaheim"/>
              <a:ea typeface="Anaheim"/>
              <a:cs typeface="Anaheim"/>
              <a:sym typeface="Anaheim"/>
            </a:endParaRPr>
          </a:p>
        </p:txBody>
      </p:sp>
      <p:sp>
        <p:nvSpPr>
          <p:cNvPr id="58" name="Google Shape;58;p3"/>
          <p:cNvSpPr/>
          <p:nvPr/>
        </p:nvSpPr>
        <p:spPr>
          <a:xfrm>
            <a:off x="7377200"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3570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6810278"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6896029"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8105579"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739789"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18"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1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1299972" y="1500450"/>
            <a:ext cx="490621" cy="356872"/>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8"/>
        <p:cNvGrpSpPr/>
        <p:nvPr/>
      </p:nvGrpSpPr>
      <p:grpSpPr>
        <a:xfrm>
          <a:off x="0" y="0"/>
          <a:ext cx="0" cy="0"/>
          <a:chOff x="0" y="0"/>
          <a:chExt cx="0" cy="0"/>
        </a:xfrm>
      </p:grpSpPr>
      <p:sp>
        <p:nvSpPr>
          <p:cNvPr id="89" name="Google Shape;89;p5"/>
          <p:cNvSpPr/>
          <p:nvPr/>
        </p:nvSpPr>
        <p:spPr>
          <a:xfrm>
            <a:off x="0" y="1515825"/>
            <a:ext cx="2943127"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txBox="1">
            <a:spLocks noGrp="1"/>
          </p:cNvSpPr>
          <p:nvPr>
            <p:ph type="body" idx="1"/>
          </p:nvPr>
        </p:nvSpPr>
        <p:spPr>
          <a:xfrm>
            <a:off x="609499" y="1973025"/>
            <a:ext cx="3512700" cy="2130900"/>
          </a:xfrm>
          <a:prstGeom prst="rect">
            <a:avLst/>
          </a:prstGeom>
        </p:spPr>
        <p:txBody>
          <a:bodyPr spcFirstLastPara="1" wrap="square" lIns="91425" tIns="91425" rIns="91425" bIns="91425" anchor="t" anchorCtr="0">
            <a:noAutofit/>
          </a:bodyPr>
          <a:lstStyle>
            <a:lvl1pPr marL="457200" lvl="0" indent="-330200" rtl="0">
              <a:lnSpc>
                <a:spcPct val="100000"/>
              </a:lnSpc>
              <a:spcBef>
                <a:spcPts val="0"/>
              </a:spcBef>
              <a:spcAft>
                <a:spcPts val="0"/>
              </a:spcAft>
              <a:buSzPts val="1600"/>
              <a:buFont typeface="Raleway SemiBold"/>
              <a:buChar char="●"/>
              <a:defRPr sz="1600"/>
            </a:lvl1pPr>
            <a:lvl2pPr marL="914400" lvl="1" indent="-330200" rtl="0">
              <a:spcBef>
                <a:spcPts val="0"/>
              </a:spcBef>
              <a:spcAft>
                <a:spcPts val="0"/>
              </a:spcAft>
              <a:buSzPts val="1600"/>
              <a:buFont typeface="Nunito Light"/>
              <a:buChar char="○"/>
              <a:defRPr sz="1600"/>
            </a:lvl2pPr>
            <a:lvl3pPr marL="1371600" lvl="2" indent="-330200" rtl="0">
              <a:spcBef>
                <a:spcPts val="1600"/>
              </a:spcBef>
              <a:spcAft>
                <a:spcPts val="0"/>
              </a:spcAft>
              <a:buSzPts val="1600"/>
              <a:buFont typeface="Nunito Light"/>
              <a:buChar char="■"/>
              <a:defRPr sz="1600"/>
            </a:lvl3pPr>
            <a:lvl4pPr marL="1828800" lvl="3" indent="-330200" rtl="0">
              <a:spcBef>
                <a:spcPts val="1600"/>
              </a:spcBef>
              <a:spcAft>
                <a:spcPts val="0"/>
              </a:spcAft>
              <a:buSzPts val="1600"/>
              <a:buFont typeface="Nunito Light"/>
              <a:buChar char="●"/>
              <a:defRPr sz="1600"/>
            </a:lvl4pPr>
            <a:lvl5pPr marL="2286000" lvl="4" indent="-330200" rtl="0">
              <a:spcBef>
                <a:spcPts val="1600"/>
              </a:spcBef>
              <a:spcAft>
                <a:spcPts val="0"/>
              </a:spcAft>
              <a:buSzPts val="1600"/>
              <a:buFont typeface="Nunito Light"/>
              <a:buChar char="○"/>
              <a:defRPr sz="1600"/>
            </a:lvl5pPr>
            <a:lvl6pPr marL="2743200" lvl="5" indent="-330200" rtl="0">
              <a:spcBef>
                <a:spcPts val="1600"/>
              </a:spcBef>
              <a:spcAft>
                <a:spcPts val="0"/>
              </a:spcAft>
              <a:buSzPts val="1600"/>
              <a:buFont typeface="Nunito Light"/>
              <a:buChar char="■"/>
              <a:defRPr sz="1600"/>
            </a:lvl6pPr>
            <a:lvl7pPr marL="3200400" lvl="6" indent="-330200" rtl="0">
              <a:spcBef>
                <a:spcPts val="1600"/>
              </a:spcBef>
              <a:spcAft>
                <a:spcPts val="0"/>
              </a:spcAft>
              <a:buSzPts val="1600"/>
              <a:buFont typeface="Nunito Light"/>
              <a:buChar char="●"/>
              <a:defRPr sz="1600"/>
            </a:lvl7pPr>
            <a:lvl8pPr marL="3657600" lvl="7" indent="-330200" rtl="0">
              <a:spcBef>
                <a:spcPts val="1600"/>
              </a:spcBef>
              <a:spcAft>
                <a:spcPts val="0"/>
              </a:spcAft>
              <a:buSzPts val="1600"/>
              <a:buFont typeface="Nunito Light"/>
              <a:buChar char="○"/>
              <a:defRPr sz="1600"/>
            </a:lvl8pPr>
            <a:lvl9pPr marL="4114800" lvl="8" indent="-330200" rtl="0">
              <a:spcBef>
                <a:spcPts val="1600"/>
              </a:spcBef>
              <a:spcAft>
                <a:spcPts val="1600"/>
              </a:spcAft>
              <a:buSzPts val="1600"/>
              <a:buFont typeface="Nunito Light"/>
              <a:buChar char="■"/>
              <a:defRPr sz="1600"/>
            </a:lvl9pPr>
          </a:lstStyle>
          <a:p>
            <a:endParaRPr/>
          </a:p>
        </p:txBody>
      </p:sp>
      <p:sp>
        <p:nvSpPr>
          <p:cNvPr id="91" name="Google Shape;91;p5"/>
          <p:cNvSpPr txBox="1">
            <a:spLocks noGrp="1"/>
          </p:cNvSpPr>
          <p:nvPr>
            <p:ph type="title"/>
          </p:nvPr>
        </p:nvSpPr>
        <p:spPr>
          <a:xfrm>
            <a:off x="560825" y="1168325"/>
            <a:ext cx="3561300" cy="669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sp>
        <p:nvSpPr>
          <p:cNvPr id="100" name="Google Shape;100;p7"/>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dea principal">
  <p:cSld name="MAIN_POINT_1">
    <p:bg>
      <p:bgPr>
        <a:solidFill>
          <a:schemeClr val="dk1"/>
        </a:solidFill>
        <a:effectLst/>
      </p:bgPr>
    </p:bg>
    <p:spTree>
      <p:nvGrpSpPr>
        <p:cNvPr id="1" name="Shape 106"/>
        <p:cNvGrpSpPr/>
        <p:nvPr/>
      </p:nvGrpSpPr>
      <p:grpSpPr>
        <a:xfrm>
          <a:off x="0" y="0"/>
          <a:ext cx="0" cy="0"/>
          <a:chOff x="0" y="0"/>
          <a:chExt cx="0" cy="0"/>
        </a:xfrm>
      </p:grpSpPr>
      <p:sp>
        <p:nvSpPr>
          <p:cNvPr id="107" name="Google Shape;107;p9"/>
          <p:cNvSpPr/>
          <p:nvPr/>
        </p:nvSpPr>
        <p:spPr>
          <a:xfrm flipH="1">
            <a:off x="27" y="323033"/>
            <a:ext cx="1183740" cy="355315"/>
          </a:xfrm>
          <a:custGeom>
            <a:avLst/>
            <a:gdLst/>
            <a:ahLst/>
            <a:cxnLst/>
            <a:rect l="l" t="t" r="r" b="b"/>
            <a:pathLst>
              <a:path w="9205" h="2763" extrusionOk="0">
                <a:moveTo>
                  <a:pt x="1" y="0"/>
                </a:moveTo>
                <a:lnTo>
                  <a:pt x="1" y="2762"/>
                </a:lnTo>
                <a:lnTo>
                  <a:pt x="9204" y="2762"/>
                </a:lnTo>
                <a:lnTo>
                  <a:pt x="92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9"/>
          <p:cNvSpPr/>
          <p:nvPr/>
        </p:nvSpPr>
        <p:spPr>
          <a:xfrm flipH="1">
            <a:off x="3" y="912525"/>
            <a:ext cx="3076570" cy="355301"/>
          </a:xfrm>
          <a:custGeom>
            <a:avLst/>
            <a:gdLst/>
            <a:ahLst/>
            <a:cxnLst/>
            <a:rect l="l" t="t" r="r" b="b"/>
            <a:pathLst>
              <a:path w="15325" h="2763" extrusionOk="0">
                <a:moveTo>
                  <a:pt x="1" y="0"/>
                </a:moveTo>
                <a:lnTo>
                  <a:pt x="1" y="2762"/>
                </a:lnTo>
                <a:lnTo>
                  <a:pt x="15324" y="2762"/>
                </a:lnTo>
                <a:lnTo>
                  <a:pt x="15324"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9"/>
          <p:cNvSpPr/>
          <p:nvPr/>
        </p:nvSpPr>
        <p:spPr>
          <a:xfrm flipH="1">
            <a:off x="-4"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9"/>
          <p:cNvSpPr/>
          <p:nvPr/>
        </p:nvSpPr>
        <p:spPr>
          <a:xfrm flipH="1">
            <a:off x="67151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9"/>
          <p:cNvSpPr/>
          <p:nvPr/>
        </p:nvSpPr>
        <p:spPr>
          <a:xfrm flipH="1">
            <a:off x="1229469"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9"/>
          <p:cNvSpPr/>
          <p:nvPr/>
        </p:nvSpPr>
        <p:spPr>
          <a:xfrm flipH="1">
            <a:off x="66"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9"/>
          <p:cNvSpPr/>
          <p:nvPr/>
        </p:nvSpPr>
        <p:spPr>
          <a:xfrm flipH="1">
            <a:off x="23"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9"/>
          <p:cNvSpPr/>
          <p:nvPr/>
        </p:nvSpPr>
        <p:spPr>
          <a:xfrm flipH="1">
            <a:off x="29" y="3268778"/>
            <a:ext cx="1104138" cy="355443"/>
          </a:xfrm>
          <a:custGeom>
            <a:avLst/>
            <a:gdLst/>
            <a:ahLst/>
            <a:cxnLst/>
            <a:rect l="l" t="t" r="r" b="b"/>
            <a:pathLst>
              <a:path w="8586" h="2764" extrusionOk="0">
                <a:moveTo>
                  <a:pt x="1" y="1"/>
                </a:moveTo>
                <a:lnTo>
                  <a:pt x="1" y="2763"/>
                </a:lnTo>
                <a:lnTo>
                  <a:pt x="8585" y="2763"/>
                </a:lnTo>
                <a:lnTo>
                  <a:pt x="8585" y="1"/>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9"/>
          <p:cNvSpPr/>
          <p:nvPr/>
        </p:nvSpPr>
        <p:spPr>
          <a:xfrm flipH="1">
            <a:off x="1299941" y="3268775"/>
            <a:ext cx="490759"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9"/>
          <p:cNvSpPr/>
          <p:nvPr/>
        </p:nvSpPr>
        <p:spPr>
          <a:xfrm flipH="1">
            <a:off x="13" y="3858250"/>
            <a:ext cx="1457311" cy="355322"/>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9"/>
          <p:cNvSpPr/>
          <p:nvPr/>
        </p:nvSpPr>
        <p:spPr>
          <a:xfrm flipH="1">
            <a:off x="7377202" y="3858250"/>
            <a:ext cx="1766704" cy="355322"/>
          </a:xfrm>
          <a:custGeom>
            <a:avLst/>
            <a:gdLst/>
            <a:ahLst/>
            <a:cxnLst/>
            <a:rect l="l" t="t" r="r" b="b"/>
            <a:pathLst>
              <a:path w="15325" h="2763" extrusionOk="0">
                <a:moveTo>
                  <a:pt x="1" y="1"/>
                </a:moveTo>
                <a:lnTo>
                  <a:pt x="1" y="2763"/>
                </a:lnTo>
                <a:lnTo>
                  <a:pt x="15324" y="2763"/>
                </a:lnTo>
                <a:lnTo>
                  <a:pt x="1532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9"/>
          <p:cNvSpPr/>
          <p:nvPr/>
        </p:nvSpPr>
        <p:spPr>
          <a:xfrm flipH="1">
            <a:off x="7488607" y="2679300"/>
            <a:ext cx="1655292" cy="355450"/>
          </a:xfrm>
          <a:custGeom>
            <a:avLst/>
            <a:gdLst/>
            <a:ahLst/>
            <a:cxnLst/>
            <a:rect l="l" t="t" r="r" b="b"/>
            <a:pathLst>
              <a:path w="15325" h="2764" extrusionOk="0">
                <a:moveTo>
                  <a:pt x="1" y="1"/>
                </a:moveTo>
                <a:lnTo>
                  <a:pt x="1" y="2763"/>
                </a:lnTo>
                <a:lnTo>
                  <a:pt x="15324" y="2763"/>
                </a:lnTo>
                <a:lnTo>
                  <a:pt x="15324" y="1"/>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9"/>
          <p:cNvSpPr/>
          <p:nvPr/>
        </p:nvSpPr>
        <p:spPr>
          <a:xfrm flipH="1">
            <a:off x="8105584"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9"/>
          <p:cNvSpPr/>
          <p:nvPr/>
        </p:nvSpPr>
        <p:spPr>
          <a:xfrm flipH="1">
            <a:off x="8039752"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9"/>
          <p:cNvSpPr/>
          <p:nvPr/>
        </p:nvSpPr>
        <p:spPr>
          <a:xfrm flipH="1">
            <a:off x="5478250" y="1500456"/>
            <a:ext cx="2365680" cy="356858"/>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9"/>
          <p:cNvSpPr/>
          <p:nvPr/>
        </p:nvSpPr>
        <p:spPr>
          <a:xfrm flipH="1">
            <a:off x="6896105" y="912525"/>
            <a:ext cx="2247799" cy="355301"/>
          </a:xfrm>
          <a:custGeom>
            <a:avLst/>
            <a:gdLst/>
            <a:ahLst/>
            <a:cxnLst/>
            <a:rect l="l" t="t" r="r" b="b"/>
            <a:pathLst>
              <a:path w="12348" h="2763" extrusionOk="0">
                <a:moveTo>
                  <a:pt x="1" y="0"/>
                </a:moveTo>
                <a:lnTo>
                  <a:pt x="1" y="2762"/>
                </a:lnTo>
                <a:lnTo>
                  <a:pt x="12348" y="2762"/>
                </a:lnTo>
                <a:lnTo>
                  <a:pt x="12348"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9"/>
          <p:cNvSpPr/>
          <p:nvPr/>
        </p:nvSpPr>
        <p:spPr>
          <a:xfrm flipH="1">
            <a:off x="3895732" y="323025"/>
            <a:ext cx="4819643" cy="355322"/>
          </a:xfrm>
          <a:custGeom>
            <a:avLst/>
            <a:gdLst/>
            <a:ahLst/>
            <a:cxnLst/>
            <a:rect l="l" t="t" r="r" b="b"/>
            <a:pathLst>
              <a:path w="18087" h="2763" extrusionOk="0">
                <a:moveTo>
                  <a:pt x="1" y="0"/>
                </a:moveTo>
                <a:lnTo>
                  <a:pt x="1" y="2762"/>
                </a:lnTo>
                <a:lnTo>
                  <a:pt x="18087" y="2762"/>
                </a:lnTo>
                <a:lnTo>
                  <a:pt x="180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9"/>
          <p:cNvSpPr/>
          <p:nvPr/>
        </p:nvSpPr>
        <p:spPr>
          <a:xfrm flipH="1">
            <a:off x="2611243" y="4446200"/>
            <a:ext cx="6532757" cy="356851"/>
          </a:xfrm>
          <a:custGeom>
            <a:avLst/>
            <a:gdLst/>
            <a:ahLst/>
            <a:cxnLst/>
            <a:rect l="l" t="t" r="r" b="b"/>
            <a:pathLst>
              <a:path w="16884" h="2775" extrusionOk="0">
                <a:moveTo>
                  <a:pt x="0" y="1"/>
                </a:moveTo>
                <a:lnTo>
                  <a:pt x="0" y="2775"/>
                </a:lnTo>
                <a:lnTo>
                  <a:pt x="16883" y="2775"/>
                </a:lnTo>
                <a:lnTo>
                  <a:pt x="1688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9"/>
          <p:cNvSpPr/>
          <p:nvPr/>
        </p:nvSpPr>
        <p:spPr>
          <a:xfrm>
            <a:off x="2094068" y="1123143"/>
            <a:ext cx="4955589" cy="3012341"/>
          </a:xfrm>
          <a:custGeom>
            <a:avLst/>
            <a:gdLst/>
            <a:ahLst/>
            <a:cxnLst/>
            <a:rect l="l" t="t" r="r" b="b"/>
            <a:pathLst>
              <a:path w="151663" h="92191" extrusionOk="0">
                <a:moveTo>
                  <a:pt x="0" y="0"/>
                </a:moveTo>
                <a:lnTo>
                  <a:pt x="0" y="92190"/>
                </a:lnTo>
                <a:lnTo>
                  <a:pt x="151662" y="92190"/>
                </a:lnTo>
                <a:lnTo>
                  <a:pt x="1516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9"/>
          <p:cNvSpPr/>
          <p:nvPr/>
        </p:nvSpPr>
        <p:spPr>
          <a:xfrm>
            <a:off x="4277738" y="1545725"/>
            <a:ext cx="191018" cy="298421"/>
          </a:xfrm>
          <a:custGeom>
            <a:avLst/>
            <a:gdLst/>
            <a:ahLst/>
            <a:cxnLst/>
            <a:rect l="l" t="t" r="r" b="b"/>
            <a:pathLst>
              <a:path w="5846" h="9133" extrusionOk="0">
                <a:moveTo>
                  <a:pt x="4560" y="1"/>
                </a:moveTo>
                <a:lnTo>
                  <a:pt x="0" y="4573"/>
                </a:lnTo>
                <a:lnTo>
                  <a:pt x="4560" y="9133"/>
                </a:lnTo>
                <a:lnTo>
                  <a:pt x="5846" y="7847"/>
                </a:lnTo>
                <a:lnTo>
                  <a:pt x="2572" y="4573"/>
                </a:lnTo>
                <a:lnTo>
                  <a:pt x="5846" y="1287"/>
                </a:lnTo>
                <a:lnTo>
                  <a:pt x="45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9"/>
          <p:cNvSpPr/>
          <p:nvPr/>
        </p:nvSpPr>
        <p:spPr>
          <a:xfrm>
            <a:off x="4674543" y="1545725"/>
            <a:ext cx="191443" cy="298421"/>
          </a:xfrm>
          <a:custGeom>
            <a:avLst/>
            <a:gdLst/>
            <a:ahLst/>
            <a:cxnLst/>
            <a:rect l="l" t="t" r="r" b="b"/>
            <a:pathLst>
              <a:path w="5859" h="9133" extrusionOk="0">
                <a:moveTo>
                  <a:pt x="1286" y="1"/>
                </a:moveTo>
                <a:lnTo>
                  <a:pt x="0" y="1287"/>
                </a:lnTo>
                <a:lnTo>
                  <a:pt x="3287" y="4573"/>
                </a:lnTo>
                <a:lnTo>
                  <a:pt x="0" y="7847"/>
                </a:lnTo>
                <a:lnTo>
                  <a:pt x="1286" y="9133"/>
                </a:lnTo>
                <a:lnTo>
                  <a:pt x="5858" y="4573"/>
                </a:lnTo>
                <a:lnTo>
                  <a:pt x="12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9"/>
          <p:cNvSpPr/>
          <p:nvPr/>
        </p:nvSpPr>
        <p:spPr>
          <a:xfrm>
            <a:off x="4508031" y="1516154"/>
            <a:ext cx="127236" cy="357955"/>
          </a:xfrm>
          <a:custGeom>
            <a:avLst/>
            <a:gdLst/>
            <a:ahLst/>
            <a:cxnLst/>
            <a:rect l="l" t="t" r="r" b="b"/>
            <a:pathLst>
              <a:path w="3894" h="10955" extrusionOk="0">
                <a:moveTo>
                  <a:pt x="2108" y="1"/>
                </a:moveTo>
                <a:lnTo>
                  <a:pt x="1" y="10597"/>
                </a:lnTo>
                <a:lnTo>
                  <a:pt x="1786" y="10955"/>
                </a:lnTo>
                <a:lnTo>
                  <a:pt x="3894" y="358"/>
                </a:lnTo>
                <a:lnTo>
                  <a:pt x="21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9"/>
          <p:cNvSpPr/>
          <p:nvPr/>
        </p:nvSpPr>
        <p:spPr>
          <a:xfrm flipH="1">
            <a:off x="1647812" y="3858250"/>
            <a:ext cx="1766688" cy="355322"/>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flipH="1">
            <a:off x="6667517" y="3268775"/>
            <a:ext cx="1246883" cy="355450"/>
          </a:xfrm>
          <a:custGeom>
            <a:avLst/>
            <a:gdLst/>
            <a:ahLst/>
            <a:cxnLst/>
            <a:rect l="l" t="t" r="r" b="b"/>
            <a:pathLst>
              <a:path w="18027" h="2764" extrusionOk="0">
                <a:moveTo>
                  <a:pt x="1" y="1"/>
                </a:moveTo>
                <a:lnTo>
                  <a:pt x="1" y="2763"/>
                </a:lnTo>
                <a:lnTo>
                  <a:pt x="18027" y="2763"/>
                </a:lnTo>
                <a:lnTo>
                  <a:pt x="180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9"/>
          <p:cNvSpPr/>
          <p:nvPr/>
        </p:nvSpPr>
        <p:spPr>
          <a:xfrm flipH="1">
            <a:off x="5729417" y="912525"/>
            <a:ext cx="985703" cy="355301"/>
          </a:xfrm>
          <a:custGeom>
            <a:avLst/>
            <a:gdLst/>
            <a:ahLst/>
            <a:cxnLst/>
            <a:rect l="l" t="t" r="r" b="b"/>
            <a:pathLst>
              <a:path w="12443" h="2763" extrusionOk="0">
                <a:moveTo>
                  <a:pt x="1" y="0"/>
                </a:moveTo>
                <a:lnTo>
                  <a:pt x="1" y="2762"/>
                </a:lnTo>
                <a:lnTo>
                  <a:pt x="12443" y="2762"/>
                </a:lnTo>
                <a:lnTo>
                  <a:pt x="124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9"/>
          <p:cNvSpPr txBox="1">
            <a:spLocks noGrp="1"/>
          </p:cNvSpPr>
          <p:nvPr>
            <p:ph type="subTitle" idx="1"/>
          </p:nvPr>
        </p:nvSpPr>
        <p:spPr>
          <a:xfrm flipH="1">
            <a:off x="2521800" y="2340324"/>
            <a:ext cx="4100400" cy="808500"/>
          </a:xfrm>
          <a:prstGeom prst="rect">
            <a:avLst/>
          </a:prstGeom>
        </p:spPr>
        <p:txBody>
          <a:bodyPr spcFirstLastPara="1" wrap="square" lIns="91425" tIns="0" rIns="91425" bIns="0" anchor="ctr" anchorCtr="0">
            <a:noAutofit/>
          </a:bodyPr>
          <a:lstStyle>
            <a:lvl1pPr lvl="0" algn="ctr" rtl="0">
              <a:lnSpc>
                <a:spcPct val="100000"/>
              </a:lnSpc>
              <a:spcBef>
                <a:spcPts val="0"/>
              </a:spcBef>
              <a:spcAft>
                <a:spcPts val="0"/>
              </a:spcAft>
              <a:buClr>
                <a:schemeClr val="dk1"/>
              </a:buClr>
              <a:buSzPts val="1800"/>
              <a:buFont typeface="Overpass Mono"/>
              <a:buNone/>
              <a:defRPr sz="1600" b="1">
                <a:solidFill>
                  <a:schemeClr val="dk1"/>
                </a:solidFill>
                <a:latin typeface="Overpass Mono"/>
                <a:ea typeface="Overpass Mono"/>
                <a:cs typeface="Overpass Mono"/>
                <a:sym typeface="Overpass Mono"/>
              </a:defRPr>
            </a:lvl1pPr>
            <a:lvl2pPr lvl="1" algn="r" rtl="0">
              <a:lnSpc>
                <a:spcPct val="100000"/>
              </a:lnSpc>
              <a:spcBef>
                <a:spcPts val="0"/>
              </a:spcBef>
              <a:spcAft>
                <a:spcPts val="0"/>
              </a:spcAft>
              <a:buClr>
                <a:schemeClr val="dk1"/>
              </a:buClr>
              <a:buSzPts val="1400"/>
              <a:buNone/>
              <a:defRPr>
                <a:solidFill>
                  <a:schemeClr val="dk1"/>
                </a:solidFill>
              </a:defRPr>
            </a:lvl2pPr>
            <a:lvl3pPr lvl="2" algn="r" rtl="0">
              <a:lnSpc>
                <a:spcPct val="100000"/>
              </a:lnSpc>
              <a:spcBef>
                <a:spcPts val="0"/>
              </a:spcBef>
              <a:spcAft>
                <a:spcPts val="0"/>
              </a:spcAft>
              <a:buClr>
                <a:schemeClr val="dk1"/>
              </a:buClr>
              <a:buSzPts val="1400"/>
              <a:buNone/>
              <a:defRPr>
                <a:solidFill>
                  <a:schemeClr val="dk1"/>
                </a:solidFill>
              </a:defRPr>
            </a:lvl3pPr>
            <a:lvl4pPr lvl="3" algn="r" rtl="0">
              <a:lnSpc>
                <a:spcPct val="100000"/>
              </a:lnSpc>
              <a:spcBef>
                <a:spcPts val="0"/>
              </a:spcBef>
              <a:spcAft>
                <a:spcPts val="0"/>
              </a:spcAft>
              <a:buClr>
                <a:schemeClr val="dk1"/>
              </a:buClr>
              <a:buSzPts val="1400"/>
              <a:buNone/>
              <a:defRPr>
                <a:solidFill>
                  <a:schemeClr val="dk1"/>
                </a:solidFill>
              </a:defRPr>
            </a:lvl4pPr>
            <a:lvl5pPr lvl="4" algn="r" rtl="0">
              <a:lnSpc>
                <a:spcPct val="100000"/>
              </a:lnSpc>
              <a:spcBef>
                <a:spcPts val="0"/>
              </a:spcBef>
              <a:spcAft>
                <a:spcPts val="0"/>
              </a:spcAft>
              <a:buClr>
                <a:schemeClr val="dk1"/>
              </a:buClr>
              <a:buSzPts val="1400"/>
              <a:buNone/>
              <a:defRPr>
                <a:solidFill>
                  <a:schemeClr val="dk1"/>
                </a:solidFill>
              </a:defRPr>
            </a:lvl5pPr>
            <a:lvl6pPr lvl="5" algn="r" rtl="0">
              <a:lnSpc>
                <a:spcPct val="100000"/>
              </a:lnSpc>
              <a:spcBef>
                <a:spcPts val="0"/>
              </a:spcBef>
              <a:spcAft>
                <a:spcPts val="0"/>
              </a:spcAft>
              <a:buClr>
                <a:schemeClr val="dk1"/>
              </a:buClr>
              <a:buSzPts val="1400"/>
              <a:buNone/>
              <a:defRPr>
                <a:solidFill>
                  <a:schemeClr val="dk1"/>
                </a:solidFill>
              </a:defRPr>
            </a:lvl6pPr>
            <a:lvl7pPr lvl="6" algn="r" rtl="0">
              <a:lnSpc>
                <a:spcPct val="100000"/>
              </a:lnSpc>
              <a:spcBef>
                <a:spcPts val="0"/>
              </a:spcBef>
              <a:spcAft>
                <a:spcPts val="0"/>
              </a:spcAft>
              <a:buClr>
                <a:schemeClr val="dk1"/>
              </a:buClr>
              <a:buSzPts val="1400"/>
              <a:buNone/>
              <a:defRPr>
                <a:solidFill>
                  <a:schemeClr val="dk1"/>
                </a:solidFill>
              </a:defRPr>
            </a:lvl7pPr>
            <a:lvl8pPr lvl="7" algn="r" rtl="0">
              <a:lnSpc>
                <a:spcPct val="100000"/>
              </a:lnSpc>
              <a:spcBef>
                <a:spcPts val="0"/>
              </a:spcBef>
              <a:spcAft>
                <a:spcPts val="0"/>
              </a:spcAft>
              <a:buClr>
                <a:schemeClr val="dk1"/>
              </a:buClr>
              <a:buSzPts val="1400"/>
              <a:buNone/>
              <a:defRPr>
                <a:solidFill>
                  <a:schemeClr val="dk1"/>
                </a:solidFill>
              </a:defRPr>
            </a:lvl8pPr>
            <a:lvl9pPr lvl="8" algn="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33" name="Google Shape;133;p9"/>
          <p:cNvSpPr txBox="1">
            <a:spLocks noGrp="1"/>
          </p:cNvSpPr>
          <p:nvPr>
            <p:ph type="title"/>
          </p:nvPr>
        </p:nvSpPr>
        <p:spPr>
          <a:xfrm>
            <a:off x="2521800" y="3221225"/>
            <a:ext cx="4100400" cy="402900"/>
          </a:xfrm>
          <a:prstGeom prst="rect">
            <a:avLst/>
          </a:prstGeom>
        </p:spPr>
        <p:txBody>
          <a:bodyPr spcFirstLastPara="1" wrap="square" lIns="91425" tIns="0" rIns="91425" bIns="91425" anchor="t" anchorCtr="0">
            <a:noAutofit/>
          </a:bodyPr>
          <a:lstStyle>
            <a:lvl1pPr lvl="0" algn="ctr" rtl="0">
              <a:spcBef>
                <a:spcPts val="0"/>
              </a:spcBef>
              <a:spcAft>
                <a:spcPts val="0"/>
              </a:spcAft>
              <a:buNone/>
              <a:defRPr sz="2200" b="0">
                <a:solidFill>
                  <a:schemeClr val="dk1"/>
                </a:solidFill>
                <a:latin typeface="Anaheim"/>
                <a:ea typeface="Anaheim"/>
                <a:cs typeface="Anaheim"/>
                <a:sym typeface="Anaheim"/>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1"/>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Percentages">
  <p:cSld name="CUSTOM_12">
    <p:spTree>
      <p:nvGrpSpPr>
        <p:cNvPr id="1" name="Shape 303"/>
        <p:cNvGrpSpPr/>
        <p:nvPr/>
      </p:nvGrpSpPr>
      <p:grpSpPr>
        <a:xfrm>
          <a:off x="0" y="0"/>
          <a:ext cx="0" cy="0"/>
          <a:chOff x="0" y="0"/>
          <a:chExt cx="0" cy="0"/>
        </a:xfrm>
      </p:grpSpPr>
      <p:sp>
        <p:nvSpPr>
          <p:cNvPr id="304" name="Google Shape;304;p23"/>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305" name="Google Shape;305;p23"/>
          <p:cNvSpPr txBox="1">
            <a:spLocks noGrp="1"/>
          </p:cNvSpPr>
          <p:nvPr>
            <p:ph type="title" idx="2" hasCustomPrompt="1"/>
          </p:nvPr>
        </p:nvSpPr>
        <p:spPr>
          <a:xfrm>
            <a:off x="2201811" y="2233575"/>
            <a:ext cx="1609800" cy="581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None/>
              <a:defRPr sz="2200"/>
            </a:lvl1pPr>
            <a:lvl2pPr lvl="1" algn="ctr" rtl="0">
              <a:spcBef>
                <a:spcPts val="0"/>
              </a:spcBef>
              <a:spcAft>
                <a:spcPts val="0"/>
              </a:spcAft>
              <a:buSzPts val="12500"/>
              <a:buFont typeface="Overpass Mono"/>
              <a:buNone/>
              <a:defRPr sz="12500"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2500"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2500"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2500"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2500"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2500"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2500"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2500" b="1">
                <a:latin typeface="Overpass Mono"/>
                <a:ea typeface="Overpass Mono"/>
                <a:cs typeface="Overpass Mono"/>
                <a:sym typeface="Overpass Mono"/>
              </a:defRPr>
            </a:lvl9pPr>
          </a:lstStyle>
          <a:p>
            <a:r>
              <a:t>xx%</a:t>
            </a:r>
          </a:p>
        </p:txBody>
      </p:sp>
      <p:sp>
        <p:nvSpPr>
          <p:cNvPr id="306" name="Google Shape;306;p23"/>
          <p:cNvSpPr txBox="1">
            <a:spLocks noGrp="1"/>
          </p:cNvSpPr>
          <p:nvPr>
            <p:ph type="title" idx="3" hasCustomPrompt="1"/>
          </p:nvPr>
        </p:nvSpPr>
        <p:spPr>
          <a:xfrm>
            <a:off x="5332488" y="2233575"/>
            <a:ext cx="1609800" cy="581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None/>
              <a:defRPr sz="2200"/>
            </a:lvl1pPr>
            <a:lvl2pPr lvl="1" algn="ctr" rtl="0">
              <a:spcBef>
                <a:spcPts val="0"/>
              </a:spcBef>
              <a:spcAft>
                <a:spcPts val="0"/>
              </a:spcAft>
              <a:buSzPts val="12500"/>
              <a:buFont typeface="Overpass Mono"/>
              <a:buNone/>
              <a:defRPr sz="12500"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2500"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2500"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2500"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2500"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2500"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2500"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2500" b="1">
                <a:latin typeface="Overpass Mono"/>
                <a:ea typeface="Overpass Mono"/>
                <a:cs typeface="Overpass Mono"/>
                <a:sym typeface="Overpass Mono"/>
              </a:defRPr>
            </a:lvl9pPr>
          </a:lstStyle>
          <a:p>
            <a:r>
              <a:t>xx%</a:t>
            </a:r>
          </a:p>
        </p:txBody>
      </p:sp>
      <p:sp>
        <p:nvSpPr>
          <p:cNvPr id="307" name="Google Shape;307;p23"/>
          <p:cNvSpPr/>
          <p:nvPr/>
        </p:nvSpPr>
        <p:spPr>
          <a:xfrm flipH="1">
            <a:off x="-11" y="0"/>
            <a:ext cx="1371614" cy="356851"/>
          </a:xfrm>
          <a:custGeom>
            <a:avLst/>
            <a:gdLst/>
            <a:ahLst/>
            <a:cxnLst/>
            <a:rect l="l" t="t" r="r" b="b"/>
            <a:pathLst>
              <a:path w="16884" h="2775" extrusionOk="0">
                <a:moveTo>
                  <a:pt x="0" y="1"/>
                </a:moveTo>
                <a:lnTo>
                  <a:pt x="0" y="2775"/>
                </a:lnTo>
                <a:lnTo>
                  <a:pt x="16883" y="2775"/>
                </a:lnTo>
                <a:lnTo>
                  <a:pt x="168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3"/>
          <p:cNvSpPr/>
          <p:nvPr/>
        </p:nvSpPr>
        <p:spPr>
          <a:xfrm>
            <a:off x="8355575" y="4357775"/>
            <a:ext cx="788431" cy="785368"/>
          </a:xfrm>
          <a:custGeom>
            <a:avLst/>
            <a:gdLst/>
            <a:ahLst/>
            <a:cxnLst/>
            <a:rect l="l" t="t" r="r" b="b"/>
            <a:pathLst>
              <a:path w="17241" h="16396" extrusionOk="0">
                <a:moveTo>
                  <a:pt x="0" y="1"/>
                </a:moveTo>
                <a:lnTo>
                  <a:pt x="0" y="16396"/>
                </a:lnTo>
                <a:lnTo>
                  <a:pt x="17240" y="16396"/>
                </a:lnTo>
                <a:lnTo>
                  <a:pt x="17240"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3"/>
          <p:cNvSpPr/>
          <p:nvPr/>
        </p:nvSpPr>
        <p:spPr>
          <a:xfrm flipH="1">
            <a:off x="7353292" y="4786292"/>
            <a:ext cx="1371614" cy="35685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Overpass Mono"/>
              <a:buNone/>
              <a:defRPr sz="2800" b="1">
                <a:solidFill>
                  <a:schemeClr val="lt1"/>
                </a:solidFill>
                <a:latin typeface="Overpass Mono"/>
                <a:ea typeface="Overpass Mono"/>
                <a:cs typeface="Overpass Mono"/>
                <a:sym typeface="Overpass Mon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Anaheim"/>
              <a:buChar char="●"/>
              <a:defRPr sz="1800">
                <a:solidFill>
                  <a:schemeClr val="lt1"/>
                </a:solidFill>
                <a:latin typeface="Anaheim"/>
                <a:ea typeface="Anaheim"/>
                <a:cs typeface="Anaheim"/>
                <a:sym typeface="Anaheim"/>
              </a:defRPr>
            </a:lvl1pPr>
            <a:lvl2pPr marL="914400" lvl="1"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marL="1371600" lvl="2"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marL="1828800" lvl="3"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marL="2286000" lvl="4"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marL="2743200" lvl="5"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marL="3200400" lvl="6"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marL="3657600" lvl="7"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marL="4114800" lvl="8" indent="-317500">
              <a:lnSpc>
                <a:spcPct val="115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5" r:id="rId5"/>
    <p:sldLayoutId id="2147483659" r:id="rId6"/>
    <p:sldLayoutId id="2147483669"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4">
          <p15:clr>
            <a:srgbClr val="EA4335"/>
          </p15:clr>
        </p15:guide>
        <p15:guide id="2" pos="5306">
          <p15:clr>
            <a:srgbClr val="EA4335"/>
          </p15:clr>
        </p15:guide>
        <p15:guide id="3" orient="horz" pos="340">
          <p15:clr>
            <a:srgbClr val="EA4335"/>
          </p15:clr>
        </p15:guide>
        <p15:guide id="4" orient="horz" pos="2898">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hyperlink" Target="https://www.geeksforgeeks.org/break-statement-cc/"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14.jpeg"/><Relationship Id="rId4" Type="http://schemas.openxmlformats.org/officeDocument/2006/relationships/image" Target="../media/image13.jpe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7"/>
          <p:cNvSpPr txBox="1">
            <a:spLocks noGrp="1"/>
          </p:cNvSpPr>
          <p:nvPr>
            <p:ph type="ctrTitle"/>
          </p:nvPr>
        </p:nvSpPr>
        <p:spPr>
          <a:xfrm>
            <a:off x="457200" y="2259250"/>
            <a:ext cx="8520600" cy="1910400"/>
          </a:xfrm>
          <a:prstGeom prst="rect">
            <a:avLst/>
          </a:prstGeom>
        </p:spPr>
        <p:txBody>
          <a:bodyPr spcFirstLastPara="1" wrap="square" lIns="91425" tIns="91425" rIns="91425" bIns="0" anchor="b" anchorCtr="0">
            <a:noAutofit/>
          </a:bodyPr>
          <a:lstStyle/>
          <a:p>
            <a:r>
              <a:rPr lang="en-US" dirty="0" smtClean="0"/>
              <a:t>C </a:t>
            </a:r>
            <a:r>
              <a:rPr lang="en-US" dirty="0" smtClean="0"/>
              <a:t>goto, continue, break </a:t>
            </a:r>
            <a:r>
              <a:rPr lang="en-US" dirty="0" smtClean="0"/>
              <a:t>statement</a:t>
            </a:r>
            <a:br>
              <a:rPr lang="en-US" dirty="0" smtClean="0"/>
            </a:br>
            <a:endParaRPr dirty="0"/>
          </a:p>
        </p:txBody>
      </p:sp>
      <p:sp>
        <p:nvSpPr>
          <p:cNvPr id="335" name="Google Shape;335;p27"/>
          <p:cNvSpPr txBox="1">
            <a:spLocks noGrp="1"/>
          </p:cNvSpPr>
          <p:nvPr>
            <p:ph type="subTitle" idx="1"/>
          </p:nvPr>
        </p:nvSpPr>
        <p:spPr>
          <a:xfrm>
            <a:off x="769050" y="3396100"/>
            <a:ext cx="8520600" cy="792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sz="2100" dirty="0" smtClean="0">
                <a:solidFill>
                  <a:schemeClr val="dk2"/>
                </a:solidFill>
              </a:rPr>
              <a:t>~ Madhav Shah</a:t>
            </a:r>
            <a:endParaRPr sz="2100">
              <a:solidFill>
                <a:schemeClr val="dk2"/>
              </a:solidFill>
            </a:endParaRPr>
          </a:p>
        </p:txBody>
      </p:sp>
    </p:spTree>
  </p:cSld>
  <p:clrMapOvr>
    <a:masterClrMapping/>
  </p:clrMapOvr>
  <p:transition>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1"/>
          <p:cNvSpPr txBox="1">
            <a:spLocks noGrp="1"/>
          </p:cNvSpPr>
          <p:nvPr>
            <p:ph type="title"/>
          </p:nvPr>
        </p:nvSpPr>
        <p:spPr>
          <a:xfrm>
            <a:off x="2438400" y="514350"/>
            <a:ext cx="4100400" cy="4029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dirty="0" smtClean="0">
                <a:solidFill>
                  <a:schemeClr val="bg1"/>
                </a:solidFill>
              </a:rPr>
              <a:t>—Syntax</a:t>
            </a:r>
            <a:endParaRPr>
              <a:solidFill>
                <a:schemeClr val="bg1"/>
              </a:solidFill>
            </a:endParaRPr>
          </a:p>
          <a:p>
            <a:pPr marL="0" lvl="0" indent="0" algn="ctr" rtl="0">
              <a:spcBef>
                <a:spcPts val="0"/>
              </a:spcBef>
              <a:spcAft>
                <a:spcPts val="0"/>
              </a:spcAft>
              <a:buNone/>
            </a:pPr>
            <a:endParaRPr/>
          </a:p>
          <a:p>
            <a:pPr marL="0" lvl="0" indent="0" algn="ctr" rtl="0">
              <a:spcBef>
                <a:spcPts val="0"/>
              </a:spcBef>
              <a:spcAft>
                <a:spcPts val="0"/>
              </a:spcAft>
              <a:buNone/>
            </a:pPr>
            <a:endParaRPr/>
          </a:p>
        </p:txBody>
      </p:sp>
      <p:pic>
        <p:nvPicPr>
          <p:cNvPr id="3" name="Picture 2"/>
          <p:cNvPicPr>
            <a:picLocks noChangeAspect="1"/>
          </p:cNvPicPr>
          <p:nvPr/>
        </p:nvPicPr>
        <p:blipFill>
          <a:blip r:embed="rId3"/>
          <a:stretch>
            <a:fillRect/>
          </a:stretch>
        </p:blipFill>
        <p:spPr>
          <a:xfrm>
            <a:off x="3429000" y="2190750"/>
            <a:ext cx="2328863" cy="800100"/>
          </a:xfrm>
          <a:prstGeom prst="rect">
            <a:avLst/>
          </a:prstGeom>
        </p:spPr>
      </p:pic>
    </p:spTree>
    <p:extLst>
      <p:ext uri="{BB962C8B-B14F-4D97-AF65-F5344CB8AC3E}">
        <p14:creationId xmlns:p14="http://schemas.microsoft.com/office/powerpoint/2010/main" val="3603710167"/>
      </p:ext>
    </p:extLst>
  </p:cSld>
  <p:clrMapOvr>
    <a:masterClrMapping/>
  </p:clrMapOvr>
  <p:transition>
    <p:randomBar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085850"/>
            <a:ext cx="8520600" cy="1910400"/>
          </a:xfrm>
        </p:spPr>
        <p:txBody>
          <a:bodyPr/>
          <a:lstStyle/>
          <a:p>
            <a:r>
              <a:rPr lang="en-US" sz="2800" dirty="0" smtClean="0"/>
              <a:t>Break example</a:t>
            </a:r>
            <a:endParaRPr lang="en-US" sz="2800" dirty="0"/>
          </a:p>
        </p:txBody>
      </p:sp>
      <p:sp>
        <p:nvSpPr>
          <p:cNvPr id="3" name="Rectangle 2"/>
          <p:cNvSpPr/>
          <p:nvPr/>
        </p:nvSpPr>
        <p:spPr>
          <a:xfrm>
            <a:off x="533400" y="1276350"/>
            <a:ext cx="4572000" cy="3108543"/>
          </a:xfrm>
          <a:prstGeom prst="rect">
            <a:avLst/>
          </a:prstGeom>
          <a:solidFill>
            <a:schemeClr val="accent1">
              <a:lumMod val="75000"/>
            </a:schemeClr>
          </a:solidFill>
        </p:spPr>
        <p:txBody>
          <a:bodyPr>
            <a:spAutoFit/>
          </a:bodyPr>
          <a:lstStyle/>
          <a:p>
            <a:r>
              <a:rPr lang="en-IN" dirty="0">
                <a:solidFill>
                  <a:schemeClr val="bg1"/>
                </a:solidFill>
              </a:rPr>
              <a:t>#include&lt;</a:t>
            </a:r>
            <a:r>
              <a:rPr lang="en-IN" dirty="0" err="1">
                <a:solidFill>
                  <a:schemeClr val="bg1"/>
                </a:solidFill>
              </a:rPr>
              <a:t>stdio.h</a:t>
            </a:r>
            <a:r>
              <a:rPr lang="en-IN" dirty="0">
                <a:solidFill>
                  <a:schemeClr val="bg1"/>
                </a:solidFill>
              </a:rPr>
              <a:t>&gt;  </a:t>
            </a:r>
          </a:p>
          <a:p>
            <a:r>
              <a:rPr lang="en-IN" dirty="0">
                <a:solidFill>
                  <a:schemeClr val="bg1"/>
                </a:solidFill>
              </a:rPr>
              <a:t>#include&lt;</a:t>
            </a:r>
            <a:r>
              <a:rPr lang="en-IN" dirty="0" err="1">
                <a:solidFill>
                  <a:schemeClr val="bg1"/>
                </a:solidFill>
              </a:rPr>
              <a:t>stdlib.h</a:t>
            </a:r>
            <a:r>
              <a:rPr lang="en-IN" dirty="0">
                <a:solidFill>
                  <a:schemeClr val="bg1"/>
                </a:solidFill>
              </a:rPr>
              <a:t>&gt;  </a:t>
            </a:r>
          </a:p>
          <a:p>
            <a:r>
              <a:rPr lang="en-IN" dirty="0">
                <a:solidFill>
                  <a:schemeClr val="bg1"/>
                </a:solidFill>
              </a:rPr>
              <a:t>void main ()  </a:t>
            </a:r>
          </a:p>
          <a:p>
            <a:r>
              <a:rPr lang="en-IN" dirty="0">
                <a:solidFill>
                  <a:schemeClr val="bg1"/>
                </a:solidFill>
              </a:rPr>
              <a:t>{  </a:t>
            </a:r>
          </a:p>
          <a:p>
            <a:r>
              <a:rPr lang="en-IN" dirty="0">
                <a:solidFill>
                  <a:schemeClr val="bg1"/>
                </a:solidFill>
              </a:rPr>
              <a:t>    </a:t>
            </a:r>
            <a:r>
              <a:rPr lang="en-IN" dirty="0" err="1">
                <a:solidFill>
                  <a:schemeClr val="bg1"/>
                </a:solidFill>
              </a:rPr>
              <a:t>int</a:t>
            </a:r>
            <a:r>
              <a:rPr lang="en-IN" dirty="0">
                <a:solidFill>
                  <a:schemeClr val="bg1"/>
                </a:solidFill>
              </a:rPr>
              <a:t> </a:t>
            </a:r>
            <a:r>
              <a:rPr lang="en-IN" dirty="0" err="1">
                <a:solidFill>
                  <a:schemeClr val="bg1"/>
                </a:solidFill>
              </a:rPr>
              <a:t>i</a:t>
            </a:r>
            <a:r>
              <a:rPr lang="en-IN" dirty="0">
                <a:solidFill>
                  <a:schemeClr val="bg1"/>
                </a:solidFill>
              </a:rPr>
              <a:t>;  </a:t>
            </a:r>
          </a:p>
          <a:p>
            <a:r>
              <a:rPr lang="en-IN" dirty="0">
                <a:solidFill>
                  <a:schemeClr val="bg1"/>
                </a:solidFill>
              </a:rPr>
              <a:t>    for(</a:t>
            </a:r>
            <a:r>
              <a:rPr lang="en-IN" dirty="0" err="1">
                <a:solidFill>
                  <a:schemeClr val="bg1"/>
                </a:solidFill>
              </a:rPr>
              <a:t>i</a:t>
            </a:r>
            <a:r>
              <a:rPr lang="en-IN" dirty="0">
                <a:solidFill>
                  <a:schemeClr val="bg1"/>
                </a:solidFill>
              </a:rPr>
              <a:t> = 0; </a:t>
            </a:r>
            <a:r>
              <a:rPr lang="en-IN" dirty="0" err="1">
                <a:solidFill>
                  <a:schemeClr val="bg1"/>
                </a:solidFill>
              </a:rPr>
              <a:t>i</a:t>
            </a:r>
            <a:r>
              <a:rPr lang="en-IN" dirty="0">
                <a:solidFill>
                  <a:schemeClr val="bg1"/>
                </a:solidFill>
              </a:rPr>
              <a:t>&lt;10; </a:t>
            </a:r>
            <a:r>
              <a:rPr lang="en-IN" dirty="0" err="1">
                <a:solidFill>
                  <a:schemeClr val="bg1"/>
                </a:solidFill>
              </a:rPr>
              <a:t>i</a:t>
            </a:r>
            <a:r>
              <a:rPr lang="en-IN" dirty="0">
                <a:solidFill>
                  <a:schemeClr val="bg1"/>
                </a:solidFill>
              </a:rPr>
              <a:t>++)  </a:t>
            </a:r>
          </a:p>
          <a:p>
            <a:r>
              <a:rPr lang="en-IN" dirty="0">
                <a:solidFill>
                  <a:schemeClr val="bg1"/>
                </a:solidFill>
              </a:rPr>
              <a:t>    {  </a:t>
            </a:r>
          </a:p>
          <a:p>
            <a:r>
              <a:rPr lang="en-IN" dirty="0">
                <a:solidFill>
                  <a:schemeClr val="bg1"/>
                </a:solidFill>
              </a:rPr>
              <a:t>        </a:t>
            </a:r>
            <a:r>
              <a:rPr lang="en-IN" dirty="0" err="1">
                <a:solidFill>
                  <a:schemeClr val="bg1"/>
                </a:solidFill>
              </a:rPr>
              <a:t>printf</a:t>
            </a:r>
            <a:r>
              <a:rPr lang="en-IN" dirty="0">
                <a:solidFill>
                  <a:schemeClr val="bg1"/>
                </a:solidFill>
              </a:rPr>
              <a:t>("%d ",</a:t>
            </a:r>
            <a:r>
              <a:rPr lang="en-IN" dirty="0" err="1">
                <a:solidFill>
                  <a:schemeClr val="bg1"/>
                </a:solidFill>
              </a:rPr>
              <a:t>i</a:t>
            </a:r>
            <a:r>
              <a:rPr lang="en-IN" dirty="0">
                <a:solidFill>
                  <a:schemeClr val="bg1"/>
                </a:solidFill>
              </a:rPr>
              <a:t>);  </a:t>
            </a:r>
          </a:p>
          <a:p>
            <a:r>
              <a:rPr lang="en-IN" dirty="0">
                <a:solidFill>
                  <a:schemeClr val="bg1"/>
                </a:solidFill>
              </a:rPr>
              <a:t>        if(</a:t>
            </a:r>
            <a:r>
              <a:rPr lang="en-IN" dirty="0" err="1">
                <a:solidFill>
                  <a:schemeClr val="bg1"/>
                </a:solidFill>
              </a:rPr>
              <a:t>i</a:t>
            </a:r>
            <a:r>
              <a:rPr lang="en-IN" dirty="0">
                <a:solidFill>
                  <a:schemeClr val="bg1"/>
                </a:solidFill>
              </a:rPr>
              <a:t> == 5)  </a:t>
            </a:r>
          </a:p>
          <a:p>
            <a:r>
              <a:rPr lang="en-IN" dirty="0">
                <a:solidFill>
                  <a:schemeClr val="bg1"/>
                </a:solidFill>
              </a:rPr>
              <a:t>        break;  </a:t>
            </a:r>
          </a:p>
          <a:p>
            <a:r>
              <a:rPr lang="en-IN" dirty="0">
                <a:solidFill>
                  <a:schemeClr val="bg1"/>
                </a:solidFill>
              </a:rPr>
              <a:t>    }  </a:t>
            </a:r>
          </a:p>
          <a:p>
            <a:r>
              <a:rPr lang="en-IN" dirty="0">
                <a:solidFill>
                  <a:schemeClr val="bg1"/>
                </a:solidFill>
              </a:rPr>
              <a:t>    </a:t>
            </a:r>
            <a:r>
              <a:rPr lang="en-IN" dirty="0" err="1">
                <a:solidFill>
                  <a:schemeClr val="bg1"/>
                </a:solidFill>
              </a:rPr>
              <a:t>printf</a:t>
            </a:r>
            <a:r>
              <a:rPr lang="en-IN" dirty="0">
                <a:solidFill>
                  <a:schemeClr val="bg1"/>
                </a:solidFill>
              </a:rPr>
              <a:t>("came outside of loop </a:t>
            </a:r>
            <a:r>
              <a:rPr lang="en-IN" dirty="0" err="1">
                <a:solidFill>
                  <a:schemeClr val="bg1"/>
                </a:solidFill>
              </a:rPr>
              <a:t>i</a:t>
            </a:r>
            <a:r>
              <a:rPr lang="en-IN" dirty="0">
                <a:solidFill>
                  <a:schemeClr val="bg1"/>
                </a:solidFill>
              </a:rPr>
              <a:t> = %d",</a:t>
            </a:r>
            <a:r>
              <a:rPr lang="en-IN" dirty="0" err="1">
                <a:solidFill>
                  <a:schemeClr val="bg1"/>
                </a:solidFill>
              </a:rPr>
              <a:t>i</a:t>
            </a:r>
            <a:r>
              <a:rPr lang="en-IN" dirty="0">
                <a:solidFill>
                  <a:schemeClr val="bg1"/>
                </a:solidFill>
              </a:rPr>
              <a:t>);  </a:t>
            </a:r>
          </a:p>
          <a:p>
            <a:r>
              <a:rPr lang="en-IN" dirty="0">
                <a:solidFill>
                  <a:schemeClr val="bg1"/>
                </a:solidFill>
              </a:rPr>
              <a:t>      </a:t>
            </a:r>
          </a:p>
          <a:p>
            <a:r>
              <a:rPr lang="en-IN" dirty="0">
                <a:solidFill>
                  <a:schemeClr val="bg1"/>
                </a:solidFill>
              </a:rPr>
              <a:t>}  </a:t>
            </a:r>
          </a:p>
        </p:txBody>
      </p:sp>
    </p:spTree>
  </p:cSld>
  <p:clrMapOvr>
    <a:masterClrMapping/>
  </p:clrMapOvr>
  <p:transition>
    <p:randomBa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955200"/>
            <a:ext cx="8520600" cy="1910400"/>
          </a:xfrm>
        </p:spPr>
        <p:txBody>
          <a:bodyPr/>
          <a:lstStyle/>
          <a:p>
            <a:r>
              <a:rPr lang="en-US" sz="2800" dirty="0" smtClean="0"/>
              <a:t>Output</a:t>
            </a:r>
            <a:endParaRPr lang="en-US" sz="2800" dirty="0"/>
          </a:p>
        </p:txBody>
      </p:sp>
      <p:pic>
        <p:nvPicPr>
          <p:cNvPr id="3" name="Picture 2"/>
          <p:cNvPicPr>
            <a:picLocks noChangeAspect="1"/>
          </p:cNvPicPr>
          <p:nvPr/>
        </p:nvPicPr>
        <p:blipFill>
          <a:blip r:embed="rId2"/>
          <a:stretch>
            <a:fillRect/>
          </a:stretch>
        </p:blipFill>
        <p:spPr>
          <a:xfrm>
            <a:off x="457200" y="1809750"/>
            <a:ext cx="8750300" cy="685800"/>
          </a:xfrm>
          <a:prstGeom prst="rect">
            <a:avLst/>
          </a:prstGeom>
        </p:spPr>
      </p:pic>
    </p:spTree>
    <p:extLst>
      <p:ext uri="{BB962C8B-B14F-4D97-AF65-F5344CB8AC3E}">
        <p14:creationId xmlns:p14="http://schemas.microsoft.com/office/powerpoint/2010/main" val="2901973495"/>
      </p:ext>
    </p:extLst>
  </p:cSld>
  <p:clrMapOvr>
    <a:masterClrMapping/>
  </p:clrMapOvr>
  <p:transition>
    <p:randomBar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pic>
        <p:nvPicPr>
          <p:cNvPr id="360" name="Google Shape;360;p30"/>
          <p:cNvPicPr preferRelativeResize="0"/>
          <p:nvPr/>
        </p:nvPicPr>
        <p:blipFill rotWithShape="1">
          <a:blip r:embed="rId3">
            <a:alphaModFix/>
          </a:blip>
          <a:srcRect l="24495" t="18187" r="9353" b="4812"/>
          <a:stretch/>
        </p:blipFill>
        <p:spPr>
          <a:xfrm>
            <a:off x="5353050" y="1809750"/>
            <a:ext cx="3324251" cy="2581274"/>
          </a:xfrm>
          <a:prstGeom prst="rect">
            <a:avLst/>
          </a:prstGeom>
          <a:noFill/>
          <a:ln>
            <a:noFill/>
          </a:ln>
        </p:spPr>
      </p:pic>
      <p:sp>
        <p:nvSpPr>
          <p:cNvPr id="361" name="Google Shape;361;p30"/>
          <p:cNvSpPr txBox="1">
            <a:spLocks noGrp="1"/>
          </p:cNvSpPr>
          <p:nvPr>
            <p:ph type="body" idx="1"/>
          </p:nvPr>
        </p:nvSpPr>
        <p:spPr>
          <a:xfrm>
            <a:off x="609498" y="1973025"/>
            <a:ext cx="4572102" cy="2130900"/>
          </a:xfrm>
          <a:prstGeom prst="rect">
            <a:avLst/>
          </a:prstGeom>
        </p:spPr>
        <p:txBody>
          <a:bodyPr spcFirstLastPara="1" wrap="square" lIns="91425" tIns="91425" rIns="91425" bIns="91425" anchor="t" anchorCtr="0">
            <a:noAutofit/>
          </a:bodyPr>
          <a:lstStyle/>
          <a:p>
            <a:pPr>
              <a:buNone/>
            </a:pPr>
            <a:r>
              <a:rPr lang="en-US" dirty="0" smtClean="0"/>
              <a:t>     Continue is also a loop control statement just like the </a:t>
            </a:r>
            <a:r>
              <a:rPr lang="en-US" dirty="0" smtClean="0">
                <a:hlinkClick r:id="rId4"/>
              </a:rPr>
              <a:t>break statement</a:t>
            </a:r>
            <a:r>
              <a:rPr lang="en-US" dirty="0" smtClean="0"/>
              <a:t>. </a:t>
            </a:r>
            <a:r>
              <a:rPr lang="en-US" i="1" dirty="0" smtClean="0"/>
              <a:t>continue</a:t>
            </a:r>
            <a:r>
              <a:rPr lang="en-US" dirty="0" smtClean="0"/>
              <a:t> statement is opposite to that of break </a:t>
            </a:r>
            <a:r>
              <a:rPr lang="en-US" i="1" dirty="0" smtClean="0"/>
              <a:t>statement</a:t>
            </a:r>
            <a:r>
              <a:rPr lang="en-US" dirty="0" smtClean="0"/>
              <a:t>, instead of terminating the loop, it forces to execute the next iteration of the loop.</a:t>
            </a:r>
            <a:br>
              <a:rPr lang="en-US" dirty="0" smtClean="0"/>
            </a:br>
            <a:endParaRPr dirty="0"/>
          </a:p>
        </p:txBody>
      </p:sp>
      <p:sp>
        <p:nvSpPr>
          <p:cNvPr id="362" name="Google Shape;362;p30"/>
          <p:cNvSpPr txBox="1">
            <a:spLocks noGrp="1"/>
          </p:cNvSpPr>
          <p:nvPr>
            <p:ph type="title"/>
          </p:nvPr>
        </p:nvSpPr>
        <p:spPr>
          <a:xfrm>
            <a:off x="560825" y="1168325"/>
            <a:ext cx="3561300" cy="66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solidFill>
                  <a:schemeClr val="dk2"/>
                </a:solidFill>
              </a:rPr>
              <a:t>Defination</a:t>
            </a:r>
            <a:endParaRPr>
              <a:solidFill>
                <a:schemeClr val="dk2"/>
              </a:solidFill>
            </a:endParaRPr>
          </a:p>
        </p:txBody>
      </p:sp>
      <p:sp>
        <p:nvSpPr>
          <p:cNvPr id="363" name="Google Shape;363;p30"/>
          <p:cNvSpPr/>
          <p:nvPr/>
        </p:nvSpPr>
        <p:spPr>
          <a:xfrm>
            <a:off x="7524751" y="3887550"/>
            <a:ext cx="161928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p:cNvSpPr txBox="1"/>
          <p:nvPr/>
        </p:nvSpPr>
        <p:spPr>
          <a:xfrm>
            <a:off x="560824" y="971499"/>
            <a:ext cx="3325375" cy="307777"/>
          </a:xfrm>
          <a:prstGeom prst="rect">
            <a:avLst/>
          </a:prstGeom>
          <a:noFill/>
        </p:spPr>
        <p:txBody>
          <a:bodyPr wrap="square" rtlCol="0">
            <a:spAutoFit/>
          </a:bodyPr>
          <a:lstStyle/>
          <a:p>
            <a:r>
              <a:rPr lang="en-US" dirty="0" smtClean="0">
                <a:solidFill>
                  <a:schemeClr val="bg1"/>
                </a:solidFill>
              </a:rPr>
              <a:t>CONTINUE STATEMENT</a:t>
            </a:r>
            <a:endParaRPr lang="en-IN" dirty="0">
              <a:solidFill>
                <a:schemeClr val="bg1"/>
              </a:solidFill>
            </a:endParaRPr>
          </a:p>
        </p:txBody>
      </p:sp>
    </p:spTree>
    <p:extLst>
      <p:ext uri="{BB962C8B-B14F-4D97-AF65-F5344CB8AC3E}">
        <p14:creationId xmlns:p14="http://schemas.microsoft.com/office/powerpoint/2010/main" val="835063524"/>
      </p:ext>
    </p:extLst>
  </p:cSld>
  <p:clrMapOvr>
    <a:masterClrMapping/>
  </p:clrMapOvr>
  <p:transition>
    <p:randomBa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1"/>
          <p:cNvSpPr txBox="1">
            <a:spLocks noGrp="1"/>
          </p:cNvSpPr>
          <p:nvPr>
            <p:ph type="title"/>
          </p:nvPr>
        </p:nvSpPr>
        <p:spPr>
          <a:xfrm>
            <a:off x="2438400" y="514350"/>
            <a:ext cx="4100400" cy="4029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dirty="0" smtClean="0">
                <a:solidFill>
                  <a:schemeClr val="bg1"/>
                </a:solidFill>
              </a:rPr>
              <a:t>—Syntax</a:t>
            </a:r>
            <a:endParaRPr>
              <a:solidFill>
                <a:schemeClr val="bg1"/>
              </a:solidFill>
            </a:endParaRPr>
          </a:p>
          <a:p>
            <a:pPr marL="0" lvl="0" indent="0" algn="ctr" rtl="0">
              <a:spcBef>
                <a:spcPts val="0"/>
              </a:spcBef>
              <a:spcAft>
                <a:spcPts val="0"/>
              </a:spcAft>
              <a:buNone/>
            </a:pPr>
            <a:endParaRPr/>
          </a:p>
          <a:p>
            <a:pPr marL="0" lvl="0" indent="0" algn="ctr" rtl="0">
              <a:spcBef>
                <a:spcPts val="0"/>
              </a:spcBef>
              <a:spcAft>
                <a:spcPts val="0"/>
              </a:spcAft>
              <a:buNone/>
            </a:pPr>
            <a:endParaRPr/>
          </a:p>
        </p:txBody>
      </p:sp>
      <p:pic>
        <p:nvPicPr>
          <p:cNvPr id="2" name="Picture 1"/>
          <p:cNvPicPr>
            <a:picLocks noChangeAspect="1"/>
          </p:cNvPicPr>
          <p:nvPr/>
        </p:nvPicPr>
        <p:blipFill>
          <a:blip r:embed="rId3"/>
          <a:stretch>
            <a:fillRect/>
          </a:stretch>
        </p:blipFill>
        <p:spPr>
          <a:xfrm>
            <a:off x="3657600" y="2343150"/>
            <a:ext cx="1771650" cy="800100"/>
          </a:xfrm>
          <a:prstGeom prst="rect">
            <a:avLst/>
          </a:prstGeom>
        </p:spPr>
      </p:pic>
    </p:spTree>
    <p:extLst>
      <p:ext uri="{BB962C8B-B14F-4D97-AF65-F5344CB8AC3E}">
        <p14:creationId xmlns:p14="http://schemas.microsoft.com/office/powerpoint/2010/main" val="3003800721"/>
      </p:ext>
    </p:extLst>
  </p:cSld>
  <p:clrMapOvr>
    <a:masterClrMapping/>
  </p:clrMapOvr>
  <p:transition>
    <p:randomBar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085850"/>
            <a:ext cx="8520600" cy="1910400"/>
          </a:xfrm>
        </p:spPr>
        <p:txBody>
          <a:bodyPr/>
          <a:lstStyle/>
          <a:p>
            <a:r>
              <a:rPr lang="en-US" sz="2800" dirty="0" smtClean="0"/>
              <a:t>Continue example</a:t>
            </a:r>
            <a:endParaRPr lang="en-US" sz="2800" dirty="0"/>
          </a:p>
        </p:txBody>
      </p:sp>
      <p:sp>
        <p:nvSpPr>
          <p:cNvPr id="3" name="Rectangle 2"/>
          <p:cNvSpPr/>
          <p:nvPr/>
        </p:nvSpPr>
        <p:spPr>
          <a:xfrm>
            <a:off x="533400" y="1276350"/>
            <a:ext cx="4572000" cy="3754874"/>
          </a:xfrm>
          <a:prstGeom prst="rect">
            <a:avLst/>
          </a:prstGeom>
          <a:solidFill>
            <a:schemeClr val="accent1">
              <a:lumMod val="75000"/>
            </a:schemeClr>
          </a:solidFill>
        </p:spPr>
        <p:txBody>
          <a:bodyPr>
            <a:spAutoFit/>
          </a:bodyPr>
          <a:lstStyle/>
          <a:p>
            <a:pPr lvl="0" eaLnBrk="0" fontAlgn="base" hangingPunct="0">
              <a:spcBef>
                <a:spcPct val="0"/>
              </a:spcBef>
              <a:spcAft>
                <a:spcPct val="0"/>
              </a:spcAft>
              <a:buClrTx/>
            </a:pPr>
            <a:r>
              <a:rPr lang="en-US" altLang="en-US" dirty="0" err="1">
                <a:solidFill>
                  <a:schemeClr val="bg1"/>
                </a:solidFill>
                <a:latin typeface="Arial Unicode MS"/>
              </a:rPr>
              <a:t>int</a:t>
            </a:r>
            <a:r>
              <a:rPr lang="en-US" altLang="en-US" sz="800" dirty="0">
                <a:solidFill>
                  <a:schemeClr val="bg1"/>
                </a:solidFill>
              </a:rPr>
              <a:t> </a:t>
            </a:r>
            <a:r>
              <a:rPr lang="en-US" altLang="en-US" dirty="0">
                <a:solidFill>
                  <a:schemeClr val="bg1"/>
                </a:solidFill>
                <a:latin typeface="Arial Unicode MS"/>
              </a:rPr>
              <a:t>main() {</a:t>
            </a:r>
            <a:endParaRPr lang="en-US" altLang="en-US" sz="800" dirty="0">
              <a:solidFill>
                <a:schemeClr val="bg1"/>
              </a:solidFill>
            </a:endParaRPr>
          </a:p>
          <a:p>
            <a:pPr lvl="0" eaLnBrk="0" fontAlgn="base" hangingPunct="0">
              <a:spcBef>
                <a:spcPct val="0"/>
              </a:spcBef>
              <a:spcAft>
                <a:spcPct val="0"/>
              </a:spcAft>
              <a:buClrTx/>
            </a:pPr>
            <a:r>
              <a:rPr lang="en-US" altLang="en-US" dirty="0">
                <a:solidFill>
                  <a:schemeClr val="bg1"/>
                </a:solidFill>
                <a:latin typeface="Arial Unicode MS"/>
              </a:rPr>
              <a:t>    // loop from 1 to 10 </a:t>
            </a:r>
            <a:endParaRPr lang="en-US" altLang="en-US" sz="800" dirty="0">
              <a:solidFill>
                <a:schemeClr val="bg1"/>
              </a:solidFill>
            </a:endParaRPr>
          </a:p>
          <a:p>
            <a:pPr lvl="0" eaLnBrk="0" fontAlgn="base" hangingPunct="0">
              <a:spcBef>
                <a:spcPct val="0"/>
              </a:spcBef>
              <a:spcAft>
                <a:spcPct val="0"/>
              </a:spcAft>
              <a:buClrTx/>
            </a:pPr>
            <a:r>
              <a:rPr lang="en-US" altLang="en-US" dirty="0">
                <a:solidFill>
                  <a:schemeClr val="bg1"/>
                </a:solidFill>
                <a:latin typeface="Arial Unicode MS"/>
              </a:rPr>
              <a:t>    for</a:t>
            </a:r>
            <a:r>
              <a:rPr lang="en-US" altLang="en-US" sz="800" dirty="0">
                <a:solidFill>
                  <a:schemeClr val="bg1"/>
                </a:solidFill>
              </a:rPr>
              <a:t> </a:t>
            </a:r>
            <a:r>
              <a:rPr lang="en-US" altLang="en-US" dirty="0">
                <a:solidFill>
                  <a:schemeClr val="bg1"/>
                </a:solidFill>
                <a:latin typeface="Arial Unicode MS"/>
              </a:rPr>
              <a:t>(</a:t>
            </a:r>
            <a:r>
              <a:rPr lang="en-US" altLang="en-US" dirty="0" err="1">
                <a:solidFill>
                  <a:schemeClr val="bg1"/>
                </a:solidFill>
                <a:latin typeface="Arial Unicode MS"/>
              </a:rPr>
              <a:t>int</a:t>
            </a:r>
            <a:r>
              <a:rPr lang="en-US" altLang="en-US" sz="800" dirty="0">
                <a:solidFill>
                  <a:schemeClr val="bg1"/>
                </a:solidFill>
              </a:rPr>
              <a:t> </a:t>
            </a:r>
            <a:r>
              <a:rPr lang="en-US" altLang="en-US" dirty="0" err="1">
                <a:solidFill>
                  <a:schemeClr val="bg1"/>
                </a:solidFill>
                <a:latin typeface="Arial Unicode MS"/>
              </a:rPr>
              <a:t>i</a:t>
            </a:r>
            <a:r>
              <a:rPr lang="en-US" altLang="en-US" dirty="0">
                <a:solidFill>
                  <a:schemeClr val="bg1"/>
                </a:solidFill>
                <a:latin typeface="Arial Unicode MS"/>
              </a:rPr>
              <a:t> = 1; </a:t>
            </a:r>
            <a:r>
              <a:rPr lang="en-US" altLang="en-US" dirty="0" err="1">
                <a:solidFill>
                  <a:schemeClr val="bg1"/>
                </a:solidFill>
                <a:latin typeface="Arial Unicode MS"/>
              </a:rPr>
              <a:t>i</a:t>
            </a:r>
            <a:r>
              <a:rPr lang="en-US" altLang="en-US" dirty="0">
                <a:solidFill>
                  <a:schemeClr val="bg1"/>
                </a:solidFill>
                <a:latin typeface="Arial Unicode MS"/>
              </a:rPr>
              <a:t> &lt;= 10; </a:t>
            </a:r>
            <a:r>
              <a:rPr lang="en-US" altLang="en-US" dirty="0" err="1">
                <a:solidFill>
                  <a:schemeClr val="bg1"/>
                </a:solidFill>
                <a:latin typeface="Arial Unicode MS"/>
              </a:rPr>
              <a:t>i</a:t>
            </a:r>
            <a:r>
              <a:rPr lang="en-US" altLang="en-US" dirty="0">
                <a:solidFill>
                  <a:schemeClr val="bg1"/>
                </a:solidFill>
                <a:latin typeface="Arial Unicode MS"/>
              </a:rPr>
              <a:t>++) { </a:t>
            </a:r>
            <a:endParaRPr lang="en-US" altLang="en-US" sz="800" dirty="0">
              <a:solidFill>
                <a:schemeClr val="bg1"/>
              </a:solidFill>
            </a:endParaRPr>
          </a:p>
          <a:p>
            <a:pPr lvl="0" eaLnBrk="0" fontAlgn="base" hangingPunct="0">
              <a:spcBef>
                <a:spcPct val="0"/>
              </a:spcBef>
              <a:spcAft>
                <a:spcPct val="0"/>
              </a:spcAft>
              <a:buClrTx/>
            </a:pPr>
            <a:r>
              <a:rPr lang="en-US" altLang="en-US" dirty="0">
                <a:solidFill>
                  <a:schemeClr val="bg1"/>
                </a:solidFill>
                <a:latin typeface="Arial Unicode MS"/>
              </a:rPr>
              <a:t> </a:t>
            </a:r>
            <a:r>
              <a:rPr lang="en-US" altLang="en-US" sz="800" dirty="0">
                <a:solidFill>
                  <a:schemeClr val="bg1"/>
                </a:solidFill>
              </a:rPr>
              <a:t> </a:t>
            </a:r>
            <a:endParaRPr lang="en-US" altLang="en-US" sz="3200" dirty="0">
              <a:solidFill>
                <a:schemeClr val="bg1"/>
              </a:solidFill>
              <a:latin typeface="Arial" panose="020B0604020202020204" pitchFamily="34" charset="0"/>
            </a:endParaRPr>
          </a:p>
          <a:p>
            <a:pPr lvl="0" eaLnBrk="0" fontAlgn="base" hangingPunct="0">
              <a:spcBef>
                <a:spcPct val="0"/>
              </a:spcBef>
              <a:spcAft>
                <a:spcPct val="0"/>
              </a:spcAft>
              <a:buClrTx/>
            </a:pPr>
            <a:r>
              <a:rPr lang="en-US" altLang="en-US" dirty="0">
                <a:solidFill>
                  <a:schemeClr val="bg1"/>
                </a:solidFill>
                <a:latin typeface="Arial Unicode MS"/>
              </a:rPr>
              <a:t>        // If </a:t>
            </a:r>
            <a:r>
              <a:rPr lang="en-US" altLang="en-US" dirty="0" err="1">
                <a:solidFill>
                  <a:schemeClr val="bg1"/>
                </a:solidFill>
                <a:latin typeface="Arial Unicode MS"/>
              </a:rPr>
              <a:t>i</a:t>
            </a:r>
            <a:r>
              <a:rPr lang="en-US" altLang="en-US" dirty="0">
                <a:solidFill>
                  <a:schemeClr val="bg1"/>
                </a:solidFill>
                <a:latin typeface="Arial Unicode MS"/>
              </a:rPr>
              <a:t> is equals to 6, </a:t>
            </a:r>
            <a:endParaRPr lang="en-US" altLang="en-US" sz="800" dirty="0">
              <a:solidFill>
                <a:schemeClr val="bg1"/>
              </a:solidFill>
            </a:endParaRPr>
          </a:p>
          <a:p>
            <a:pPr lvl="0" eaLnBrk="0" fontAlgn="base" hangingPunct="0">
              <a:spcBef>
                <a:spcPct val="0"/>
              </a:spcBef>
              <a:spcAft>
                <a:spcPct val="0"/>
              </a:spcAft>
              <a:buClrTx/>
            </a:pPr>
            <a:r>
              <a:rPr lang="en-US" altLang="en-US" dirty="0">
                <a:solidFill>
                  <a:schemeClr val="bg1"/>
                </a:solidFill>
                <a:latin typeface="Arial Unicode MS"/>
              </a:rPr>
              <a:t>        // continue to next iteration </a:t>
            </a:r>
            <a:endParaRPr lang="en-US" altLang="en-US" sz="800" dirty="0">
              <a:solidFill>
                <a:schemeClr val="bg1"/>
              </a:solidFill>
            </a:endParaRPr>
          </a:p>
          <a:p>
            <a:pPr lvl="0" eaLnBrk="0" fontAlgn="base" hangingPunct="0">
              <a:spcBef>
                <a:spcPct val="0"/>
              </a:spcBef>
              <a:spcAft>
                <a:spcPct val="0"/>
              </a:spcAft>
              <a:buClrTx/>
            </a:pPr>
            <a:r>
              <a:rPr lang="en-US" altLang="en-US" dirty="0">
                <a:solidFill>
                  <a:schemeClr val="bg1"/>
                </a:solidFill>
                <a:latin typeface="Arial Unicode MS"/>
              </a:rPr>
              <a:t>        // without printing </a:t>
            </a:r>
            <a:endParaRPr lang="en-US" altLang="en-US" sz="800" dirty="0">
              <a:solidFill>
                <a:schemeClr val="bg1"/>
              </a:solidFill>
            </a:endParaRPr>
          </a:p>
          <a:p>
            <a:pPr lvl="0" eaLnBrk="0" fontAlgn="base" hangingPunct="0">
              <a:spcBef>
                <a:spcPct val="0"/>
              </a:spcBef>
              <a:spcAft>
                <a:spcPct val="0"/>
              </a:spcAft>
              <a:buClrTx/>
            </a:pPr>
            <a:r>
              <a:rPr lang="en-US" altLang="en-US" dirty="0">
                <a:solidFill>
                  <a:schemeClr val="bg1"/>
                </a:solidFill>
                <a:latin typeface="Arial Unicode MS"/>
              </a:rPr>
              <a:t>        if</a:t>
            </a:r>
            <a:r>
              <a:rPr lang="en-US" altLang="en-US" sz="800" dirty="0">
                <a:solidFill>
                  <a:schemeClr val="bg1"/>
                </a:solidFill>
              </a:rPr>
              <a:t> </a:t>
            </a:r>
            <a:r>
              <a:rPr lang="en-US" altLang="en-US" dirty="0">
                <a:solidFill>
                  <a:schemeClr val="bg1"/>
                </a:solidFill>
                <a:latin typeface="Arial Unicode MS"/>
              </a:rPr>
              <a:t>(</a:t>
            </a:r>
            <a:r>
              <a:rPr lang="en-US" altLang="en-US" dirty="0" err="1">
                <a:solidFill>
                  <a:schemeClr val="bg1"/>
                </a:solidFill>
                <a:latin typeface="Arial Unicode MS"/>
              </a:rPr>
              <a:t>i</a:t>
            </a:r>
            <a:r>
              <a:rPr lang="en-US" altLang="en-US" dirty="0">
                <a:solidFill>
                  <a:schemeClr val="bg1"/>
                </a:solidFill>
                <a:latin typeface="Arial Unicode MS"/>
              </a:rPr>
              <a:t> == 6) </a:t>
            </a:r>
            <a:endParaRPr lang="en-US" altLang="en-US" sz="800" dirty="0">
              <a:solidFill>
                <a:schemeClr val="bg1"/>
              </a:solidFill>
            </a:endParaRPr>
          </a:p>
          <a:p>
            <a:pPr lvl="0" eaLnBrk="0" fontAlgn="base" hangingPunct="0">
              <a:spcBef>
                <a:spcPct val="0"/>
              </a:spcBef>
              <a:spcAft>
                <a:spcPct val="0"/>
              </a:spcAft>
              <a:buClrTx/>
            </a:pPr>
            <a:r>
              <a:rPr lang="en-US" altLang="en-US" dirty="0">
                <a:solidFill>
                  <a:schemeClr val="bg1"/>
                </a:solidFill>
                <a:latin typeface="Arial Unicode MS"/>
              </a:rPr>
              <a:t>            continue; </a:t>
            </a:r>
            <a:endParaRPr lang="en-US" altLang="en-US" sz="800" dirty="0">
              <a:solidFill>
                <a:schemeClr val="bg1"/>
              </a:solidFill>
            </a:endParaRPr>
          </a:p>
          <a:p>
            <a:pPr lvl="0" eaLnBrk="0" fontAlgn="base" hangingPunct="0">
              <a:spcBef>
                <a:spcPct val="0"/>
              </a:spcBef>
              <a:spcAft>
                <a:spcPct val="0"/>
              </a:spcAft>
              <a:buClrTx/>
            </a:pPr>
            <a:r>
              <a:rPr lang="en-US" altLang="en-US" dirty="0">
                <a:solidFill>
                  <a:schemeClr val="bg1"/>
                </a:solidFill>
                <a:latin typeface="Arial Unicode MS"/>
              </a:rPr>
              <a:t> </a:t>
            </a:r>
            <a:r>
              <a:rPr lang="en-US" altLang="en-US" sz="800" dirty="0">
                <a:solidFill>
                  <a:schemeClr val="bg1"/>
                </a:solidFill>
              </a:rPr>
              <a:t> </a:t>
            </a:r>
            <a:endParaRPr lang="en-US" altLang="en-US" sz="3200" dirty="0">
              <a:solidFill>
                <a:schemeClr val="bg1"/>
              </a:solidFill>
              <a:latin typeface="Arial" panose="020B0604020202020204" pitchFamily="34" charset="0"/>
            </a:endParaRPr>
          </a:p>
          <a:p>
            <a:pPr lvl="0" eaLnBrk="0" fontAlgn="base" hangingPunct="0">
              <a:spcBef>
                <a:spcPct val="0"/>
              </a:spcBef>
              <a:spcAft>
                <a:spcPct val="0"/>
              </a:spcAft>
              <a:buClrTx/>
            </a:pPr>
            <a:r>
              <a:rPr lang="en-US" altLang="en-US" dirty="0">
                <a:solidFill>
                  <a:schemeClr val="bg1"/>
                </a:solidFill>
                <a:latin typeface="Arial Unicode MS"/>
              </a:rPr>
              <a:t>        else</a:t>
            </a:r>
            <a:endParaRPr lang="en-US" altLang="en-US" sz="800" dirty="0">
              <a:solidFill>
                <a:schemeClr val="bg1"/>
              </a:solidFill>
            </a:endParaRPr>
          </a:p>
          <a:p>
            <a:pPr lvl="0" eaLnBrk="0" fontAlgn="base" hangingPunct="0">
              <a:spcBef>
                <a:spcPct val="0"/>
              </a:spcBef>
              <a:spcAft>
                <a:spcPct val="0"/>
              </a:spcAft>
              <a:buClrTx/>
            </a:pPr>
            <a:r>
              <a:rPr lang="en-US" altLang="en-US" dirty="0">
                <a:solidFill>
                  <a:schemeClr val="bg1"/>
                </a:solidFill>
                <a:latin typeface="Arial Unicode MS"/>
              </a:rPr>
              <a:t>            // otherwise print the value of </a:t>
            </a:r>
            <a:r>
              <a:rPr lang="en-US" altLang="en-US" dirty="0" err="1">
                <a:solidFill>
                  <a:schemeClr val="bg1"/>
                </a:solidFill>
                <a:latin typeface="Arial Unicode MS"/>
              </a:rPr>
              <a:t>i</a:t>
            </a:r>
            <a:r>
              <a:rPr lang="en-US" altLang="en-US" dirty="0">
                <a:solidFill>
                  <a:schemeClr val="bg1"/>
                </a:solidFill>
                <a:latin typeface="Arial Unicode MS"/>
              </a:rPr>
              <a:t> </a:t>
            </a:r>
            <a:endParaRPr lang="en-US" altLang="en-US" sz="800" dirty="0">
              <a:solidFill>
                <a:schemeClr val="bg1"/>
              </a:solidFill>
            </a:endParaRPr>
          </a:p>
          <a:p>
            <a:pPr lvl="0" eaLnBrk="0" fontAlgn="base" hangingPunct="0">
              <a:spcBef>
                <a:spcPct val="0"/>
              </a:spcBef>
              <a:spcAft>
                <a:spcPct val="0"/>
              </a:spcAft>
              <a:buClrTx/>
            </a:pPr>
            <a:r>
              <a:rPr lang="en-US" altLang="en-US" dirty="0">
                <a:solidFill>
                  <a:schemeClr val="bg1"/>
                </a:solidFill>
                <a:latin typeface="Arial Unicode MS"/>
              </a:rPr>
              <a:t>            </a:t>
            </a:r>
            <a:r>
              <a:rPr lang="en-US" altLang="en-US" dirty="0" err="1">
                <a:solidFill>
                  <a:schemeClr val="bg1"/>
                </a:solidFill>
                <a:latin typeface="Arial Unicode MS"/>
              </a:rPr>
              <a:t>printf</a:t>
            </a:r>
            <a:r>
              <a:rPr lang="en-US" altLang="en-US" dirty="0">
                <a:solidFill>
                  <a:schemeClr val="bg1"/>
                </a:solidFill>
                <a:latin typeface="Arial Unicode MS"/>
              </a:rPr>
              <a:t>("%d ", </a:t>
            </a:r>
            <a:r>
              <a:rPr lang="en-US" altLang="en-US" dirty="0" err="1">
                <a:solidFill>
                  <a:schemeClr val="bg1"/>
                </a:solidFill>
                <a:latin typeface="Arial Unicode MS"/>
              </a:rPr>
              <a:t>i</a:t>
            </a:r>
            <a:r>
              <a:rPr lang="en-US" altLang="en-US" dirty="0">
                <a:solidFill>
                  <a:schemeClr val="bg1"/>
                </a:solidFill>
                <a:latin typeface="Arial Unicode MS"/>
              </a:rPr>
              <a:t>); </a:t>
            </a:r>
            <a:endParaRPr lang="en-US" altLang="en-US" sz="800" dirty="0">
              <a:solidFill>
                <a:schemeClr val="bg1"/>
              </a:solidFill>
            </a:endParaRPr>
          </a:p>
          <a:p>
            <a:pPr lvl="0" eaLnBrk="0" fontAlgn="base" hangingPunct="0">
              <a:spcBef>
                <a:spcPct val="0"/>
              </a:spcBef>
              <a:spcAft>
                <a:spcPct val="0"/>
              </a:spcAft>
              <a:buClrTx/>
            </a:pPr>
            <a:r>
              <a:rPr lang="en-US" altLang="en-US" dirty="0">
                <a:solidFill>
                  <a:schemeClr val="bg1"/>
                </a:solidFill>
                <a:latin typeface="Arial Unicode MS"/>
              </a:rPr>
              <a:t>    } </a:t>
            </a:r>
            <a:endParaRPr lang="en-US" altLang="en-US" sz="800" dirty="0">
              <a:solidFill>
                <a:schemeClr val="bg1"/>
              </a:solidFill>
            </a:endParaRPr>
          </a:p>
          <a:p>
            <a:pPr lvl="0" eaLnBrk="0" fontAlgn="base" hangingPunct="0">
              <a:spcBef>
                <a:spcPct val="0"/>
              </a:spcBef>
              <a:spcAft>
                <a:spcPct val="0"/>
              </a:spcAft>
              <a:buClrTx/>
            </a:pPr>
            <a:r>
              <a:rPr lang="en-US" altLang="en-US" dirty="0">
                <a:solidFill>
                  <a:schemeClr val="bg1"/>
                </a:solidFill>
                <a:latin typeface="Arial Unicode MS"/>
              </a:rPr>
              <a:t> </a:t>
            </a:r>
            <a:r>
              <a:rPr lang="en-US" altLang="en-US" sz="800" dirty="0">
                <a:solidFill>
                  <a:schemeClr val="bg1"/>
                </a:solidFill>
              </a:rPr>
              <a:t> </a:t>
            </a:r>
            <a:endParaRPr lang="en-US" altLang="en-US" sz="3200" dirty="0">
              <a:solidFill>
                <a:schemeClr val="bg1"/>
              </a:solidFill>
              <a:latin typeface="Arial" panose="020B0604020202020204" pitchFamily="34" charset="0"/>
            </a:endParaRPr>
          </a:p>
          <a:p>
            <a:pPr lvl="0" eaLnBrk="0" fontAlgn="base" hangingPunct="0">
              <a:spcBef>
                <a:spcPct val="0"/>
              </a:spcBef>
              <a:spcAft>
                <a:spcPct val="0"/>
              </a:spcAft>
              <a:buClrTx/>
            </a:pPr>
            <a:r>
              <a:rPr lang="en-US" altLang="en-US" dirty="0">
                <a:solidFill>
                  <a:schemeClr val="bg1"/>
                </a:solidFill>
                <a:latin typeface="Arial Unicode MS"/>
              </a:rPr>
              <a:t>    return</a:t>
            </a:r>
            <a:r>
              <a:rPr lang="en-US" altLang="en-US" sz="800" dirty="0">
                <a:solidFill>
                  <a:schemeClr val="bg1"/>
                </a:solidFill>
              </a:rPr>
              <a:t> </a:t>
            </a:r>
            <a:r>
              <a:rPr lang="en-US" altLang="en-US" dirty="0">
                <a:solidFill>
                  <a:schemeClr val="bg1"/>
                </a:solidFill>
                <a:latin typeface="Arial Unicode MS"/>
              </a:rPr>
              <a:t>0; </a:t>
            </a:r>
            <a:endParaRPr lang="en-US" altLang="en-US" sz="800" dirty="0">
              <a:solidFill>
                <a:schemeClr val="bg1"/>
              </a:solidFill>
            </a:endParaRPr>
          </a:p>
          <a:p>
            <a:pPr lvl="0" eaLnBrk="0" fontAlgn="base" hangingPunct="0">
              <a:spcBef>
                <a:spcPct val="0"/>
              </a:spcBef>
              <a:spcAft>
                <a:spcPct val="0"/>
              </a:spcAft>
              <a:buClrTx/>
            </a:pPr>
            <a:r>
              <a:rPr lang="en-US" altLang="en-US" dirty="0">
                <a:solidFill>
                  <a:schemeClr val="bg1"/>
                </a:solidFill>
                <a:latin typeface="Arial Unicode MS"/>
              </a:rPr>
              <a:t>}</a:t>
            </a:r>
            <a:endParaRPr lang="en-US" altLang="en-US" sz="3200" dirty="0">
              <a:solidFill>
                <a:schemeClr val="bg1"/>
              </a:solidFill>
              <a:latin typeface="Arial" panose="020B0604020202020204" pitchFamily="34" charset="0"/>
            </a:endParaRPr>
          </a:p>
        </p:txBody>
      </p:sp>
    </p:spTree>
    <p:extLst>
      <p:ext uri="{BB962C8B-B14F-4D97-AF65-F5344CB8AC3E}">
        <p14:creationId xmlns:p14="http://schemas.microsoft.com/office/powerpoint/2010/main" val="694372310"/>
      </p:ext>
    </p:extLst>
  </p:cSld>
  <p:clrMapOvr>
    <a:masterClrMapping/>
  </p:clrMapOvr>
  <p:transition>
    <p:randomBa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955200"/>
            <a:ext cx="8520600" cy="1910400"/>
          </a:xfrm>
        </p:spPr>
        <p:txBody>
          <a:bodyPr/>
          <a:lstStyle/>
          <a:p>
            <a:r>
              <a:rPr lang="en-US" sz="2800" dirty="0" smtClean="0"/>
              <a:t>Output</a:t>
            </a:r>
            <a:endParaRPr lang="en-US" sz="2800" dirty="0"/>
          </a:p>
        </p:txBody>
      </p:sp>
      <p:pic>
        <p:nvPicPr>
          <p:cNvPr id="4" name="Picture 3"/>
          <p:cNvPicPr>
            <a:picLocks noChangeAspect="1"/>
          </p:cNvPicPr>
          <p:nvPr/>
        </p:nvPicPr>
        <p:blipFill>
          <a:blip r:embed="rId2"/>
          <a:stretch>
            <a:fillRect/>
          </a:stretch>
        </p:blipFill>
        <p:spPr>
          <a:xfrm>
            <a:off x="914400" y="1809750"/>
            <a:ext cx="4239305" cy="1181100"/>
          </a:xfrm>
          <a:prstGeom prst="rect">
            <a:avLst/>
          </a:prstGeom>
        </p:spPr>
      </p:pic>
    </p:spTree>
    <p:extLst>
      <p:ext uri="{BB962C8B-B14F-4D97-AF65-F5344CB8AC3E}">
        <p14:creationId xmlns:p14="http://schemas.microsoft.com/office/powerpoint/2010/main" val="4016945054"/>
      </p:ext>
    </p:extLst>
  </p:cSld>
  <p:clrMapOvr>
    <a:masterClrMapping/>
  </p:clrMapOvr>
  <p:transition>
    <p:randomBar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97"/>
        <p:cNvGrpSpPr/>
        <p:nvPr/>
      </p:nvGrpSpPr>
      <p:grpSpPr>
        <a:xfrm>
          <a:off x="0" y="0"/>
          <a:ext cx="0" cy="0"/>
          <a:chOff x="0" y="0"/>
          <a:chExt cx="0" cy="0"/>
        </a:xfrm>
      </p:grpSpPr>
      <p:sp>
        <p:nvSpPr>
          <p:cNvPr id="898" name="Google Shape;898;p52"/>
          <p:cNvSpPr txBox="1">
            <a:spLocks noGrp="1"/>
          </p:cNvSpPr>
          <p:nvPr>
            <p:ph type="title"/>
          </p:nvPr>
        </p:nvSpPr>
        <p:spPr>
          <a:xfrm>
            <a:off x="2951850" y="700250"/>
            <a:ext cx="32403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THANKS!</a:t>
            </a:r>
            <a:endParaRPr/>
          </a:p>
        </p:txBody>
      </p:sp>
      <p:sp>
        <p:nvSpPr>
          <p:cNvPr id="899" name="Google Shape;899;p52"/>
          <p:cNvSpPr txBox="1">
            <a:spLocks noGrp="1"/>
          </p:cNvSpPr>
          <p:nvPr>
            <p:ph type="subTitle" idx="1"/>
          </p:nvPr>
        </p:nvSpPr>
        <p:spPr>
          <a:xfrm>
            <a:off x="2951850" y="1515875"/>
            <a:ext cx="3240300" cy="12084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p:txBody>
      </p:sp>
      <p:sp>
        <p:nvSpPr>
          <p:cNvPr id="914" name="Google Shape;914;p52"/>
          <p:cNvSpPr txBox="1"/>
          <p:nvPr/>
        </p:nvSpPr>
        <p:spPr>
          <a:xfrm>
            <a:off x="2788650" y="4328875"/>
            <a:ext cx="3566700" cy="418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b="1">
              <a:solidFill>
                <a:schemeClr val="lt1"/>
              </a:solidFill>
              <a:latin typeface="Anaheim"/>
              <a:ea typeface="Anaheim"/>
              <a:cs typeface="Anaheim"/>
              <a:sym typeface="Anaheim"/>
            </a:endParaRPr>
          </a:p>
        </p:txBody>
      </p:sp>
      <p:pic>
        <p:nvPicPr>
          <p:cNvPr id="44033" name="Picture 1"/>
          <p:cNvPicPr>
            <a:picLocks noChangeAspect="1" noChangeArrowheads="1"/>
          </p:cNvPicPr>
          <p:nvPr/>
        </p:nvPicPr>
        <p:blipFill>
          <a:blip r:embed="rId3"/>
          <a:srcRect/>
          <a:stretch>
            <a:fillRect/>
          </a:stretch>
        </p:blipFill>
        <p:spPr bwMode="auto">
          <a:xfrm>
            <a:off x="2209800" y="3257550"/>
            <a:ext cx="4343400" cy="838200"/>
          </a:xfrm>
          <a:prstGeom prst="rect">
            <a:avLst/>
          </a:prstGeom>
          <a:noFill/>
          <a:ln w="9525">
            <a:noFill/>
            <a:miter lim="800000"/>
            <a:headEnd/>
            <a:tailEnd/>
          </a:ln>
          <a:effectLst/>
        </p:spPr>
      </p:pic>
    </p:spTree>
  </p:cSld>
  <p:clrMapOvr>
    <a:masterClrMapping/>
  </p:clrMapOvr>
  <p:transition>
    <p:randomBar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18"/>
        <p:cNvGrpSpPr/>
        <p:nvPr/>
      </p:nvGrpSpPr>
      <p:grpSpPr>
        <a:xfrm>
          <a:off x="0" y="0"/>
          <a:ext cx="0" cy="0"/>
          <a:chOff x="0" y="0"/>
          <a:chExt cx="0" cy="0"/>
        </a:xfrm>
      </p:grpSpPr>
      <p:sp>
        <p:nvSpPr>
          <p:cNvPr id="919" name="Google Shape;919;p53"/>
          <p:cNvSpPr txBox="1">
            <a:spLocks noGrp="1"/>
          </p:cNvSpPr>
          <p:nvPr>
            <p:ph type="title"/>
          </p:nvPr>
        </p:nvSpPr>
        <p:spPr>
          <a:xfrm>
            <a:off x="1219200" y="438150"/>
            <a:ext cx="6588000" cy="669000"/>
          </a:xfrm>
          <a:prstGeom prst="rect">
            <a:avLst/>
          </a:prstGeom>
        </p:spPr>
        <p:txBody>
          <a:bodyPr spcFirstLastPara="1" wrap="square" lIns="91425" tIns="91425" rIns="91425" bIns="91425" anchor="t" anchorCtr="0">
            <a:noAutofit/>
          </a:bodyPr>
          <a:lstStyle/>
          <a:p>
            <a:pPr lvl="0"/>
            <a:r>
              <a:rPr lang="en-US" dirty="0" smtClean="0"/>
              <a:t>Happy Birthday Pratik Sir 👍</a:t>
            </a:r>
            <a:endParaRPr lang="en-US" dirty="0"/>
          </a:p>
        </p:txBody>
      </p:sp>
      <p:sp>
        <p:nvSpPr>
          <p:cNvPr id="920" name="Google Shape;920;p53"/>
          <p:cNvSpPr txBox="1"/>
          <p:nvPr/>
        </p:nvSpPr>
        <p:spPr>
          <a:xfrm>
            <a:off x="754542" y="1134000"/>
            <a:ext cx="8084658" cy="82815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a:solidFill>
                <a:schemeClr val="bg1"/>
              </a:solidFill>
              <a:latin typeface="Anaheim"/>
              <a:ea typeface="Anaheim"/>
              <a:cs typeface="Anaheim"/>
              <a:sym typeface="Anaheim"/>
            </a:endParaRPr>
          </a:p>
        </p:txBody>
      </p:sp>
      <p:sp>
        <p:nvSpPr>
          <p:cNvPr id="12" name="Rectangle 11"/>
          <p:cNvSpPr/>
          <p:nvPr/>
        </p:nvSpPr>
        <p:spPr>
          <a:xfrm>
            <a:off x="76200" y="4324350"/>
            <a:ext cx="1065185" cy="769441"/>
          </a:xfrm>
          <a:prstGeom prst="rect">
            <a:avLst/>
          </a:prstGeom>
        </p:spPr>
        <p:txBody>
          <a:bodyPr wrap="square">
            <a:spAutoFit/>
          </a:bodyPr>
          <a:lstStyle/>
          <a:p>
            <a:r>
              <a:rPr lang="en-US" sz="4400" dirty="0" smtClean="0">
                <a:solidFill>
                  <a:schemeClr val="bg1"/>
                </a:solidFill>
              </a:rPr>
              <a:t>🎉</a:t>
            </a:r>
            <a:endParaRPr lang="en-US" sz="4400" dirty="0">
              <a:solidFill>
                <a:schemeClr val="bg1"/>
              </a:solidFill>
            </a:endParaRPr>
          </a:p>
        </p:txBody>
      </p:sp>
      <p:pic>
        <p:nvPicPr>
          <p:cNvPr id="2050" name="Picture 2" descr="https://encrypted-tbn0.gstatic.com/images?q=tbn:ANd9GcRwZKz-vXREOJjsMCImhW2xenHncxskuzPwkLEQ8E5aeBIp7LiKfq0GDCHsEJU&amp;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167704"/>
            <a:ext cx="1474177" cy="264596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encrypted-tbn0.gstatic.com/images?q=tbn:ANd9GcRJbVhzk_ZPy8BAXTS1B5WPWuXyulheodlH1LaGM8InKGZwBkLcC9asiu2GgA&amp;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0143" y="1809750"/>
            <a:ext cx="3029814" cy="168323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encrypted-tbn0.gstatic.com/images?q=tbn:ANd9GcS3APUMTm_LRt7mJp1OrTj1FYRtBSBldWreZcA0an4zORtL-GqCFEZT0HIA9Q&amp;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0668" y="1548075"/>
            <a:ext cx="2471473" cy="2471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randomBa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pic>
        <p:nvPicPr>
          <p:cNvPr id="360" name="Google Shape;360;p30"/>
          <p:cNvPicPr preferRelativeResize="0"/>
          <p:nvPr/>
        </p:nvPicPr>
        <p:blipFill rotWithShape="1">
          <a:blip r:embed="rId3">
            <a:alphaModFix/>
          </a:blip>
          <a:srcRect l="24495" t="18187" r="9353" b="4812"/>
          <a:stretch/>
        </p:blipFill>
        <p:spPr>
          <a:xfrm>
            <a:off x="5353050" y="1809750"/>
            <a:ext cx="3324251" cy="2581274"/>
          </a:xfrm>
          <a:prstGeom prst="rect">
            <a:avLst/>
          </a:prstGeom>
          <a:noFill/>
          <a:ln>
            <a:noFill/>
          </a:ln>
        </p:spPr>
      </p:pic>
      <p:sp>
        <p:nvSpPr>
          <p:cNvPr id="361" name="Google Shape;361;p30"/>
          <p:cNvSpPr txBox="1">
            <a:spLocks noGrp="1"/>
          </p:cNvSpPr>
          <p:nvPr>
            <p:ph type="body" idx="1"/>
          </p:nvPr>
        </p:nvSpPr>
        <p:spPr>
          <a:xfrm>
            <a:off x="609499" y="1973025"/>
            <a:ext cx="3512700" cy="2130900"/>
          </a:xfrm>
          <a:prstGeom prst="rect">
            <a:avLst/>
          </a:prstGeom>
        </p:spPr>
        <p:txBody>
          <a:bodyPr spcFirstLastPara="1" wrap="square" lIns="91425" tIns="91425" rIns="91425" bIns="91425" anchor="t" anchorCtr="0">
            <a:noAutofit/>
          </a:bodyPr>
          <a:lstStyle/>
          <a:p>
            <a:pPr>
              <a:buNone/>
            </a:pPr>
            <a:r>
              <a:rPr lang="en-IN" dirty="0" smtClean="0"/>
              <a:t>      The </a:t>
            </a:r>
            <a:r>
              <a:rPr lang="en-IN" dirty="0" err="1" smtClean="0"/>
              <a:t>goto</a:t>
            </a:r>
            <a:r>
              <a:rPr lang="en-IN" dirty="0" smtClean="0"/>
              <a:t> statement is </a:t>
            </a:r>
            <a:r>
              <a:rPr lang="en-IN" b="1" dirty="0" smtClean="0"/>
              <a:t>a jump statement which is sometimes also referred to as unconditional jump statement</a:t>
            </a:r>
            <a:r>
              <a:rPr lang="en-IN" dirty="0" smtClean="0"/>
              <a:t>. The </a:t>
            </a:r>
            <a:r>
              <a:rPr lang="en-IN" dirty="0" err="1" smtClean="0"/>
              <a:t>goto</a:t>
            </a:r>
            <a:r>
              <a:rPr lang="en-IN" dirty="0" smtClean="0"/>
              <a:t> statement can be used to jump from anywhere to anywhere within a function.</a:t>
            </a:r>
          </a:p>
          <a:p>
            <a:pPr marL="0" lvl="0" indent="0" algn="l" rtl="0">
              <a:spcBef>
                <a:spcPts val="0"/>
              </a:spcBef>
              <a:spcAft>
                <a:spcPts val="0"/>
              </a:spcAft>
              <a:buNone/>
            </a:pPr>
            <a:endParaRPr/>
          </a:p>
        </p:txBody>
      </p:sp>
      <p:sp>
        <p:nvSpPr>
          <p:cNvPr id="362" name="Google Shape;362;p30"/>
          <p:cNvSpPr txBox="1">
            <a:spLocks noGrp="1"/>
          </p:cNvSpPr>
          <p:nvPr>
            <p:ph type="title"/>
          </p:nvPr>
        </p:nvSpPr>
        <p:spPr>
          <a:xfrm>
            <a:off x="560825" y="1168325"/>
            <a:ext cx="3561300" cy="66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solidFill>
                  <a:schemeClr val="dk2"/>
                </a:solidFill>
              </a:rPr>
              <a:t>Defination</a:t>
            </a:r>
            <a:endParaRPr>
              <a:solidFill>
                <a:schemeClr val="dk2"/>
              </a:solidFill>
            </a:endParaRPr>
          </a:p>
        </p:txBody>
      </p:sp>
      <p:sp>
        <p:nvSpPr>
          <p:cNvPr id="363" name="Google Shape;363;p30"/>
          <p:cNvSpPr/>
          <p:nvPr/>
        </p:nvSpPr>
        <p:spPr>
          <a:xfrm>
            <a:off x="7524751" y="3887550"/>
            <a:ext cx="161928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p:cNvSpPr txBox="1"/>
          <p:nvPr/>
        </p:nvSpPr>
        <p:spPr>
          <a:xfrm>
            <a:off x="560825" y="971499"/>
            <a:ext cx="1981200" cy="307777"/>
          </a:xfrm>
          <a:prstGeom prst="rect">
            <a:avLst/>
          </a:prstGeom>
          <a:noFill/>
        </p:spPr>
        <p:txBody>
          <a:bodyPr wrap="square" rtlCol="0">
            <a:spAutoFit/>
          </a:bodyPr>
          <a:lstStyle/>
          <a:p>
            <a:r>
              <a:rPr lang="en-US" dirty="0" smtClean="0">
                <a:solidFill>
                  <a:schemeClr val="bg1"/>
                </a:solidFill>
              </a:rPr>
              <a:t>GOTO STATEMENT</a:t>
            </a:r>
            <a:endParaRPr lang="en-IN" dirty="0">
              <a:solidFill>
                <a:schemeClr val="bg1"/>
              </a:solidFill>
            </a:endParaRPr>
          </a:p>
        </p:txBody>
      </p:sp>
    </p:spTree>
  </p:cSld>
  <p:clrMapOvr>
    <a:masterClrMapping/>
  </p:clrMapOvr>
  <p:transition>
    <p:randomBa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1"/>
          <p:cNvSpPr txBox="1">
            <a:spLocks noGrp="1"/>
          </p:cNvSpPr>
          <p:nvPr>
            <p:ph type="title"/>
          </p:nvPr>
        </p:nvSpPr>
        <p:spPr>
          <a:xfrm>
            <a:off x="2438400" y="514350"/>
            <a:ext cx="4100400" cy="4029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dirty="0" smtClean="0">
                <a:solidFill>
                  <a:schemeClr val="bg1"/>
                </a:solidFill>
              </a:rPr>
              <a:t>—Syntax</a:t>
            </a:r>
            <a:endParaRPr>
              <a:solidFill>
                <a:schemeClr val="bg1"/>
              </a:solidFill>
            </a:endParaRPr>
          </a:p>
          <a:p>
            <a:pPr marL="0" lvl="0" indent="0" algn="ctr" rtl="0">
              <a:spcBef>
                <a:spcPts val="0"/>
              </a:spcBef>
              <a:spcAft>
                <a:spcPts val="0"/>
              </a:spcAft>
              <a:buNone/>
            </a:pPr>
            <a:endParaRPr/>
          </a:p>
          <a:p>
            <a:pPr marL="0" lvl="0" indent="0" algn="ctr" rtl="0">
              <a:spcBef>
                <a:spcPts val="0"/>
              </a:spcBef>
              <a:spcAft>
                <a:spcPts val="0"/>
              </a:spcAft>
              <a:buNone/>
            </a:pPr>
            <a:endParaRPr/>
          </a:p>
        </p:txBody>
      </p:sp>
      <p:pic>
        <p:nvPicPr>
          <p:cNvPr id="1026" name="Picture 2"/>
          <p:cNvPicPr>
            <a:picLocks noChangeAspect="1" noChangeArrowheads="1"/>
          </p:cNvPicPr>
          <p:nvPr/>
        </p:nvPicPr>
        <p:blipFill>
          <a:blip r:embed="rId3"/>
          <a:srcRect/>
          <a:stretch>
            <a:fillRect/>
          </a:stretch>
        </p:blipFill>
        <p:spPr bwMode="auto">
          <a:xfrm>
            <a:off x="3200400" y="1123950"/>
            <a:ext cx="2681288" cy="2031737"/>
          </a:xfrm>
          <a:prstGeom prst="rect">
            <a:avLst/>
          </a:prstGeom>
          <a:noFill/>
          <a:ln w="9525">
            <a:noFill/>
            <a:miter lim="800000"/>
            <a:headEnd/>
            <a:tailEnd/>
          </a:ln>
          <a:effectLst/>
        </p:spPr>
      </p:pic>
      <p:sp>
        <p:nvSpPr>
          <p:cNvPr id="5" name="TextBox 4"/>
          <p:cNvSpPr txBox="1"/>
          <p:nvPr/>
        </p:nvSpPr>
        <p:spPr>
          <a:xfrm>
            <a:off x="2819400" y="3181350"/>
            <a:ext cx="1905000" cy="769441"/>
          </a:xfrm>
          <a:prstGeom prst="rect">
            <a:avLst/>
          </a:prstGeom>
          <a:noFill/>
        </p:spPr>
        <p:txBody>
          <a:bodyPr wrap="square" rtlCol="0">
            <a:spAutoFit/>
          </a:bodyPr>
          <a:lstStyle/>
          <a:p>
            <a:pPr algn="ctr">
              <a:buClr>
                <a:schemeClr val="lt1"/>
              </a:buClr>
              <a:buSzPts val="2800"/>
            </a:pPr>
            <a:r>
              <a:rPr lang="en-US" sz="2200" dirty="0" smtClean="0">
                <a:solidFill>
                  <a:schemeClr val="dk1"/>
                </a:solidFill>
                <a:latin typeface="Anaheim"/>
                <a:ea typeface="Anaheim"/>
                <a:cs typeface="Anaheim"/>
                <a:sym typeface="Anaheim"/>
              </a:rPr>
              <a:t>Forward Jump</a:t>
            </a:r>
          </a:p>
        </p:txBody>
      </p:sp>
      <p:sp>
        <p:nvSpPr>
          <p:cNvPr id="6" name="Rectangle 5"/>
          <p:cNvSpPr/>
          <p:nvPr/>
        </p:nvSpPr>
        <p:spPr>
          <a:xfrm>
            <a:off x="4495800" y="3181350"/>
            <a:ext cx="1600199" cy="769441"/>
          </a:xfrm>
          <a:prstGeom prst="rect">
            <a:avLst/>
          </a:prstGeom>
        </p:spPr>
        <p:txBody>
          <a:bodyPr wrap="square">
            <a:spAutoFit/>
          </a:bodyPr>
          <a:lstStyle/>
          <a:p>
            <a:pPr algn="ctr">
              <a:buClr>
                <a:schemeClr val="lt1"/>
              </a:buClr>
              <a:buSzPts val="2800"/>
            </a:pPr>
            <a:r>
              <a:rPr lang="en-US" sz="2200" dirty="0" smtClean="0">
                <a:solidFill>
                  <a:schemeClr val="dk1"/>
                </a:solidFill>
                <a:latin typeface="Anaheim"/>
                <a:ea typeface="Anaheim"/>
                <a:cs typeface="Anaheim"/>
                <a:sym typeface="Anaheim"/>
              </a:rPr>
              <a:t>Backward Jump</a:t>
            </a:r>
          </a:p>
        </p:txBody>
      </p:sp>
    </p:spTree>
  </p:cSld>
  <p:clrMapOvr>
    <a:masterClrMapping/>
  </p:clrMapOvr>
  <p:transition>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781050"/>
            <a:ext cx="8520600" cy="1910400"/>
          </a:xfrm>
        </p:spPr>
        <p:txBody>
          <a:bodyPr/>
          <a:lstStyle/>
          <a:p>
            <a:r>
              <a:rPr lang="en-US" sz="2800" dirty="0" smtClean="0"/>
              <a:t>goto example (Backward Jump)</a:t>
            </a:r>
            <a:br>
              <a:rPr lang="en-US" sz="2800" dirty="0" smtClean="0"/>
            </a:br>
            <a:endParaRPr lang="en-US" sz="2800" dirty="0"/>
          </a:p>
        </p:txBody>
      </p:sp>
      <p:pic>
        <p:nvPicPr>
          <p:cNvPr id="5" name="Picture 4" descr="carbon(2).png"/>
          <p:cNvPicPr>
            <a:picLocks noChangeAspect="1"/>
          </p:cNvPicPr>
          <p:nvPr/>
        </p:nvPicPr>
        <p:blipFill>
          <a:blip r:embed="rId2"/>
          <a:srcRect l="5846" t="10000" r="6729" b="10000"/>
          <a:stretch>
            <a:fillRect/>
          </a:stretch>
        </p:blipFill>
        <p:spPr>
          <a:xfrm>
            <a:off x="228600" y="971550"/>
            <a:ext cx="7543800" cy="4114800"/>
          </a:xfrm>
          <a:prstGeom prst="rect">
            <a:avLst/>
          </a:prstGeom>
        </p:spPr>
      </p:pic>
    </p:spTree>
    <p:extLst>
      <p:ext uri="{BB962C8B-B14F-4D97-AF65-F5344CB8AC3E}">
        <p14:creationId xmlns:p14="http://schemas.microsoft.com/office/powerpoint/2010/main" val="1628177348"/>
      </p:ext>
    </p:extLst>
  </p:cSld>
  <p:clrMapOvr>
    <a:masterClrMapping/>
  </p:clrMapOvr>
  <p:transition>
    <p:randomBa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955200"/>
            <a:ext cx="8520600" cy="1910400"/>
          </a:xfrm>
        </p:spPr>
        <p:txBody>
          <a:bodyPr/>
          <a:lstStyle/>
          <a:p>
            <a:r>
              <a:rPr lang="en-US" sz="2800" dirty="0" smtClean="0"/>
              <a:t>Output</a:t>
            </a:r>
            <a:endParaRPr lang="en-US" sz="2800" dirty="0"/>
          </a:p>
        </p:txBody>
      </p:sp>
      <p:pic>
        <p:nvPicPr>
          <p:cNvPr id="3" name="Picture 2"/>
          <p:cNvPicPr>
            <a:picLocks noChangeAspect="1"/>
          </p:cNvPicPr>
          <p:nvPr/>
        </p:nvPicPr>
        <p:blipFill>
          <a:blip r:embed="rId2"/>
          <a:stretch>
            <a:fillRect/>
          </a:stretch>
        </p:blipFill>
        <p:spPr>
          <a:xfrm>
            <a:off x="304800" y="924427"/>
            <a:ext cx="7162800" cy="2977008"/>
          </a:xfrm>
          <a:prstGeom prst="rect">
            <a:avLst/>
          </a:prstGeom>
        </p:spPr>
      </p:pic>
    </p:spTree>
  </p:cSld>
  <p:clrMapOvr>
    <a:masterClrMapping/>
  </p:clrMapOvr>
  <p:transition>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781050"/>
            <a:ext cx="8520600" cy="1910400"/>
          </a:xfrm>
        </p:spPr>
        <p:txBody>
          <a:bodyPr/>
          <a:lstStyle/>
          <a:p>
            <a:r>
              <a:rPr lang="en-US" sz="2800" dirty="0" smtClean="0"/>
              <a:t>goto example (Forward Jump)</a:t>
            </a:r>
            <a:br>
              <a:rPr lang="en-US" sz="2800" dirty="0" smtClean="0"/>
            </a:br>
            <a:endParaRPr lang="en-US" sz="2800" dirty="0"/>
          </a:p>
        </p:txBody>
      </p:sp>
      <p:pic>
        <p:nvPicPr>
          <p:cNvPr id="4" name="Picture 3" descr="carbon(3).png"/>
          <p:cNvPicPr>
            <a:picLocks noChangeAspect="1"/>
          </p:cNvPicPr>
          <p:nvPr/>
        </p:nvPicPr>
        <p:blipFill>
          <a:blip r:embed="rId3"/>
          <a:srcRect l="14378" t="15925" r="12953" b="12963"/>
          <a:stretch>
            <a:fillRect/>
          </a:stretch>
        </p:blipFill>
        <p:spPr>
          <a:xfrm>
            <a:off x="685800" y="971550"/>
            <a:ext cx="4343400" cy="4087906"/>
          </a:xfrm>
          <a:prstGeom prst="rect">
            <a:avLst/>
          </a:prstGeom>
        </p:spPr>
      </p:pic>
    </p:spTree>
  </p:cSld>
  <p:clrMapOvr>
    <a:masterClrMapping/>
  </p:clrMapOvr>
  <p:transition>
    <p:randomBa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955200"/>
            <a:ext cx="8520600" cy="1910400"/>
          </a:xfrm>
        </p:spPr>
        <p:txBody>
          <a:bodyPr/>
          <a:lstStyle/>
          <a:p>
            <a:r>
              <a:rPr lang="en-US" sz="2800" dirty="0" smtClean="0"/>
              <a:t>Output</a:t>
            </a:r>
            <a:endParaRPr lang="en-US" sz="2800" dirty="0"/>
          </a:p>
        </p:txBody>
      </p:sp>
      <p:pic>
        <p:nvPicPr>
          <p:cNvPr id="3" name="Picture 2"/>
          <p:cNvPicPr>
            <a:picLocks noChangeAspect="1"/>
          </p:cNvPicPr>
          <p:nvPr/>
        </p:nvPicPr>
        <p:blipFill>
          <a:blip r:embed="rId2"/>
          <a:stretch>
            <a:fillRect/>
          </a:stretch>
        </p:blipFill>
        <p:spPr>
          <a:xfrm>
            <a:off x="609600" y="1657350"/>
            <a:ext cx="5585085" cy="1295400"/>
          </a:xfrm>
          <a:prstGeom prst="rect">
            <a:avLst/>
          </a:prstGeom>
        </p:spPr>
      </p:pic>
    </p:spTree>
  </p:cSld>
  <p:clrMapOvr>
    <a:masterClrMapping/>
  </p:clrMapOvr>
  <p:transition>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18"/>
        <p:cNvGrpSpPr/>
        <p:nvPr/>
      </p:nvGrpSpPr>
      <p:grpSpPr>
        <a:xfrm>
          <a:off x="0" y="0"/>
          <a:ext cx="0" cy="0"/>
          <a:chOff x="0" y="0"/>
          <a:chExt cx="0" cy="0"/>
        </a:xfrm>
      </p:grpSpPr>
      <p:sp>
        <p:nvSpPr>
          <p:cNvPr id="919" name="Google Shape;919;p53"/>
          <p:cNvSpPr txBox="1">
            <a:spLocks noGrp="1"/>
          </p:cNvSpPr>
          <p:nvPr>
            <p:ph type="title"/>
          </p:nvPr>
        </p:nvSpPr>
        <p:spPr>
          <a:xfrm>
            <a:off x="-1524000" y="361950"/>
            <a:ext cx="6588000" cy="669000"/>
          </a:xfrm>
          <a:prstGeom prst="rect">
            <a:avLst/>
          </a:prstGeom>
        </p:spPr>
        <p:txBody>
          <a:bodyPr spcFirstLastPara="1" wrap="square" lIns="91425" tIns="91425" rIns="91425" bIns="91425" anchor="t" anchorCtr="0">
            <a:noAutofit/>
          </a:bodyPr>
          <a:lstStyle/>
          <a:p>
            <a:pPr lvl="0"/>
            <a:r>
              <a:rPr lang="en-US" dirty="0" smtClean="0"/>
              <a:t>Advantage:</a:t>
            </a:r>
            <a:endParaRPr lang="en-US" dirty="0"/>
          </a:p>
        </p:txBody>
      </p:sp>
      <p:sp>
        <p:nvSpPr>
          <p:cNvPr id="920" name="Google Shape;920;p53"/>
          <p:cNvSpPr txBox="1"/>
          <p:nvPr/>
        </p:nvSpPr>
        <p:spPr>
          <a:xfrm>
            <a:off x="754542" y="1134000"/>
            <a:ext cx="8084658" cy="828150"/>
          </a:xfrm>
          <a:prstGeom prst="rect">
            <a:avLst/>
          </a:prstGeom>
          <a:noFill/>
          <a:ln>
            <a:noFill/>
          </a:ln>
        </p:spPr>
        <p:txBody>
          <a:bodyPr spcFirstLastPara="1" wrap="square" lIns="91425" tIns="91425" rIns="91425" bIns="91425" anchor="t" anchorCtr="0">
            <a:noAutofit/>
          </a:bodyPr>
          <a:lstStyle/>
          <a:p>
            <a:pPr>
              <a:lnSpc>
                <a:spcPct val="115000"/>
              </a:lnSpc>
            </a:pPr>
            <a:r>
              <a:rPr lang="en-US" dirty="0" smtClean="0">
                <a:solidFill>
                  <a:schemeClr val="bg1"/>
                </a:solidFill>
              </a:rPr>
              <a:t>using goto statement  you can alter the normal sequence of the program execution so it gives the power to jump to any part of program.</a:t>
            </a:r>
          </a:p>
          <a:p>
            <a:pPr marL="0" lvl="0" indent="0" algn="l" rtl="0">
              <a:lnSpc>
                <a:spcPct val="115000"/>
              </a:lnSpc>
              <a:spcBef>
                <a:spcPts val="0"/>
              </a:spcBef>
              <a:spcAft>
                <a:spcPts val="0"/>
              </a:spcAft>
              <a:buNone/>
            </a:pPr>
            <a:endParaRPr dirty="0">
              <a:solidFill>
                <a:schemeClr val="bg1"/>
              </a:solidFill>
              <a:latin typeface="Anaheim"/>
              <a:ea typeface="Anaheim"/>
              <a:cs typeface="Anaheim"/>
              <a:sym typeface="Anaheim"/>
            </a:endParaRPr>
          </a:p>
        </p:txBody>
      </p:sp>
      <p:sp>
        <p:nvSpPr>
          <p:cNvPr id="5" name="Rectangle 4"/>
          <p:cNvSpPr/>
          <p:nvPr/>
        </p:nvSpPr>
        <p:spPr>
          <a:xfrm>
            <a:off x="-76200" y="2114550"/>
            <a:ext cx="4572000" cy="1015663"/>
          </a:xfrm>
          <a:prstGeom prst="rect">
            <a:avLst/>
          </a:prstGeom>
        </p:spPr>
        <p:txBody>
          <a:bodyPr>
            <a:spAutoFit/>
          </a:bodyPr>
          <a:lstStyle/>
          <a:p>
            <a:pPr algn="ctr">
              <a:buClr>
                <a:schemeClr val="lt1"/>
              </a:buClr>
              <a:buSzPts val="2800"/>
            </a:pPr>
            <a:r>
              <a:rPr lang="en-US" sz="3000" b="1" dirty="0" smtClean="0">
                <a:solidFill>
                  <a:schemeClr val="dk2"/>
                </a:solidFill>
                <a:latin typeface="Overpass Mono"/>
                <a:ea typeface="Overpass Mono"/>
                <a:cs typeface="Overpass Mono"/>
                <a:sym typeface="Overpass Mono"/>
              </a:rPr>
              <a:t>Disadvantages:</a:t>
            </a:r>
            <a:br>
              <a:rPr lang="en-US" sz="3000" b="1" dirty="0" smtClean="0">
                <a:solidFill>
                  <a:schemeClr val="dk2"/>
                </a:solidFill>
                <a:latin typeface="Overpass Mono"/>
                <a:ea typeface="Overpass Mono"/>
                <a:cs typeface="Overpass Mono"/>
                <a:sym typeface="Overpass Mono"/>
              </a:rPr>
            </a:br>
            <a:endParaRPr lang="en-US" sz="3000" b="1" dirty="0" smtClean="0">
              <a:solidFill>
                <a:schemeClr val="dk2"/>
              </a:solidFill>
              <a:latin typeface="Overpass Mono"/>
              <a:ea typeface="Overpass Mono"/>
              <a:cs typeface="Overpass Mono"/>
              <a:sym typeface="Overpass Mono"/>
            </a:endParaRPr>
          </a:p>
        </p:txBody>
      </p:sp>
      <p:sp>
        <p:nvSpPr>
          <p:cNvPr id="6" name="Rectangle 5"/>
          <p:cNvSpPr/>
          <p:nvPr/>
        </p:nvSpPr>
        <p:spPr>
          <a:xfrm>
            <a:off x="762000" y="2724150"/>
            <a:ext cx="8001000" cy="954107"/>
          </a:xfrm>
          <a:prstGeom prst="rect">
            <a:avLst/>
          </a:prstGeom>
        </p:spPr>
        <p:txBody>
          <a:bodyPr wrap="square">
            <a:spAutoFit/>
          </a:bodyPr>
          <a:lstStyle/>
          <a:p>
            <a:r>
              <a:rPr lang="en-US" dirty="0" smtClean="0">
                <a:solidFill>
                  <a:schemeClr val="bg1"/>
                </a:solidFill>
              </a:rPr>
              <a:t>It is always recommended not to use goto statement as this reduces the readability of the program. </a:t>
            </a:r>
          </a:p>
          <a:p>
            <a:endParaRPr lang="en-US" dirty="0" smtClean="0">
              <a:solidFill>
                <a:schemeClr val="bg1"/>
              </a:solidFill>
            </a:endParaRPr>
          </a:p>
          <a:p>
            <a:r>
              <a:rPr lang="en-US" dirty="0" smtClean="0">
                <a:solidFill>
                  <a:schemeClr val="bg1"/>
                </a:solidFill>
              </a:rPr>
              <a:t>It becomes difficult to trace the control flow of a program, making the program logic complex to understand.</a:t>
            </a:r>
            <a:endParaRPr lang="en-US" dirty="0">
              <a:solidFill>
                <a:schemeClr val="bg1"/>
              </a:solidFill>
            </a:endParaRPr>
          </a:p>
        </p:txBody>
      </p:sp>
    </p:spTree>
  </p:cSld>
  <p:clrMapOvr>
    <a:masterClrMapping/>
  </p:clrMapOvr>
  <p:transition>
    <p:randomBa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pic>
        <p:nvPicPr>
          <p:cNvPr id="360" name="Google Shape;360;p30"/>
          <p:cNvPicPr preferRelativeResize="0"/>
          <p:nvPr/>
        </p:nvPicPr>
        <p:blipFill rotWithShape="1">
          <a:blip r:embed="rId3">
            <a:alphaModFix/>
          </a:blip>
          <a:srcRect l="24495" t="18187" r="9353" b="4812"/>
          <a:stretch/>
        </p:blipFill>
        <p:spPr>
          <a:xfrm>
            <a:off x="5353050" y="1809750"/>
            <a:ext cx="3324251" cy="2581274"/>
          </a:xfrm>
          <a:prstGeom prst="rect">
            <a:avLst/>
          </a:prstGeom>
          <a:noFill/>
          <a:ln>
            <a:noFill/>
          </a:ln>
        </p:spPr>
      </p:pic>
      <p:sp>
        <p:nvSpPr>
          <p:cNvPr id="361" name="Google Shape;361;p30"/>
          <p:cNvSpPr txBox="1">
            <a:spLocks noGrp="1"/>
          </p:cNvSpPr>
          <p:nvPr>
            <p:ph type="body" idx="1"/>
          </p:nvPr>
        </p:nvSpPr>
        <p:spPr>
          <a:xfrm>
            <a:off x="609498" y="1973025"/>
            <a:ext cx="3886301" cy="2130900"/>
          </a:xfrm>
          <a:prstGeom prst="rect">
            <a:avLst/>
          </a:prstGeom>
        </p:spPr>
        <p:txBody>
          <a:bodyPr spcFirstLastPara="1" wrap="square" lIns="91425" tIns="91425" rIns="91425" bIns="91425" anchor="t" anchorCtr="0">
            <a:noAutofit/>
          </a:bodyPr>
          <a:lstStyle/>
          <a:p>
            <a:pPr>
              <a:buNone/>
            </a:pPr>
            <a:r>
              <a:rPr lang="en-US" dirty="0" smtClean="0"/>
              <a:t>     The </a:t>
            </a:r>
            <a:r>
              <a:rPr lang="en-US" dirty="0"/>
              <a:t>break is a keyword in C which is used to bring the program control out of the loop. The break statement is used inside loops or switch statement. The break statement breaks the loop one by one, i.e., in the case of nested loops, it breaks the inner loop first and then proceeds to outer loops. The break statement in C can be used in the following two scenarios:</a:t>
            </a:r>
            <a:endParaRPr dirty="0"/>
          </a:p>
        </p:txBody>
      </p:sp>
      <p:sp>
        <p:nvSpPr>
          <p:cNvPr id="362" name="Google Shape;362;p30"/>
          <p:cNvSpPr txBox="1">
            <a:spLocks noGrp="1"/>
          </p:cNvSpPr>
          <p:nvPr>
            <p:ph type="title"/>
          </p:nvPr>
        </p:nvSpPr>
        <p:spPr>
          <a:xfrm>
            <a:off x="560825" y="1168325"/>
            <a:ext cx="3561300" cy="66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solidFill>
                  <a:schemeClr val="dk2"/>
                </a:solidFill>
              </a:rPr>
              <a:t>Defination</a:t>
            </a:r>
            <a:endParaRPr>
              <a:solidFill>
                <a:schemeClr val="dk2"/>
              </a:solidFill>
            </a:endParaRPr>
          </a:p>
        </p:txBody>
      </p:sp>
      <p:sp>
        <p:nvSpPr>
          <p:cNvPr id="363" name="Google Shape;363;p30"/>
          <p:cNvSpPr/>
          <p:nvPr/>
        </p:nvSpPr>
        <p:spPr>
          <a:xfrm>
            <a:off x="7524751" y="3887550"/>
            <a:ext cx="161928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p:cNvSpPr txBox="1"/>
          <p:nvPr/>
        </p:nvSpPr>
        <p:spPr>
          <a:xfrm>
            <a:off x="560825" y="971499"/>
            <a:ext cx="1981200" cy="307777"/>
          </a:xfrm>
          <a:prstGeom prst="rect">
            <a:avLst/>
          </a:prstGeom>
          <a:noFill/>
        </p:spPr>
        <p:txBody>
          <a:bodyPr wrap="square" rtlCol="0">
            <a:spAutoFit/>
          </a:bodyPr>
          <a:lstStyle/>
          <a:p>
            <a:r>
              <a:rPr lang="en-US" dirty="0" smtClean="0">
                <a:solidFill>
                  <a:schemeClr val="bg1"/>
                </a:solidFill>
              </a:rPr>
              <a:t>BREAK STATEMENT</a:t>
            </a:r>
            <a:endParaRPr lang="en-IN" dirty="0">
              <a:solidFill>
                <a:schemeClr val="bg1"/>
              </a:solidFill>
            </a:endParaRPr>
          </a:p>
        </p:txBody>
      </p:sp>
    </p:spTree>
    <p:extLst>
      <p:ext uri="{BB962C8B-B14F-4D97-AF65-F5344CB8AC3E}">
        <p14:creationId xmlns:p14="http://schemas.microsoft.com/office/powerpoint/2010/main" val="4144305105"/>
      </p:ext>
    </p:extLst>
  </p:cSld>
  <p:clrMapOvr>
    <a:masterClrMapping/>
  </p:clrMapOvr>
  <p:transition>
    <p:randomBar/>
  </p:transition>
  <p:timing>
    <p:tnLst>
      <p:par>
        <p:cTn id="1" dur="indefinite" restart="never" nodeType="tmRoot"/>
      </p:par>
    </p:tnLst>
  </p:timing>
</p:sld>
</file>

<file path=ppt/theme/theme1.xml><?xml version="1.0" encoding="utf-8"?>
<a:theme xmlns:a="http://schemas.openxmlformats.org/drawingml/2006/main" name="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TotalTime>
  <Words>263</Words>
  <Application>Microsoft Office PowerPoint</Application>
  <PresentationFormat>On-screen Show (16:9)</PresentationFormat>
  <Paragraphs>65</Paragraphs>
  <Slides>18</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Anaheim</vt:lpstr>
      <vt:lpstr>Arial</vt:lpstr>
      <vt:lpstr>Arial Unicode MS</vt:lpstr>
      <vt:lpstr>Nunito Light</vt:lpstr>
      <vt:lpstr>Overpass Mono</vt:lpstr>
      <vt:lpstr>Raleway SemiBold</vt:lpstr>
      <vt:lpstr>Programming Lesson by Slidesgo</vt:lpstr>
      <vt:lpstr>C goto, continue, break statement </vt:lpstr>
      <vt:lpstr>Defination</vt:lpstr>
      <vt:lpstr>—Syntax  </vt:lpstr>
      <vt:lpstr>goto example (Backward Jump) </vt:lpstr>
      <vt:lpstr>Output</vt:lpstr>
      <vt:lpstr>goto example (Forward Jump) </vt:lpstr>
      <vt:lpstr>Output</vt:lpstr>
      <vt:lpstr>Advantage:</vt:lpstr>
      <vt:lpstr>Defination</vt:lpstr>
      <vt:lpstr>—Syntax  </vt:lpstr>
      <vt:lpstr>Break example</vt:lpstr>
      <vt:lpstr>Output</vt:lpstr>
      <vt:lpstr>Defination</vt:lpstr>
      <vt:lpstr>—Syntax  </vt:lpstr>
      <vt:lpstr>Continue example</vt:lpstr>
      <vt:lpstr>Output</vt:lpstr>
      <vt:lpstr>THANKS!</vt:lpstr>
      <vt:lpstr>Happy Birthday Pratik Sir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goto statement</dc:title>
  <dc:creator>SBMP Student</dc:creator>
  <cp:lastModifiedBy>SBMP Student</cp:lastModifiedBy>
  <cp:revision>15</cp:revision>
  <dcterms:modified xsi:type="dcterms:W3CDTF">2022-04-29T05:42:53Z</dcterms:modified>
</cp:coreProperties>
</file>