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t>4/5/2021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t>4/5/2021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t>4/5/2021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t>4/5/2021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t>4/5/2021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t>4/5/2021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t>4/5/2021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t>4/5/2021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t>4/5/2021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t>4/5/2021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5B92-A9B7-4C67-BB23-322CE52AE8CF}" type="datetimeFigureOut">
              <a:rPr lang="en-US" smtClean="0"/>
              <a:t>4/5/2021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4FA8-419F-4C80-8D9E-D42888B145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5B92-A9B7-4C67-BB23-322CE52AE8CF}" type="datetimeFigureOut">
              <a:rPr lang="en-US" smtClean="0"/>
              <a:t>4/5/2021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4FA8-419F-4C80-8D9E-D42888B145F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571480"/>
            <a:ext cx="4000496" cy="4801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     &lt;head&gt;</a:t>
            </a:r>
          </a:p>
          <a:p>
            <a:r>
              <a:rPr lang="en-IN" dirty="0"/>
              <a:t>         &lt;title&gt;First&lt;/title&gt;</a:t>
            </a:r>
          </a:p>
          <a:p>
            <a:r>
              <a:rPr lang="en-IN" dirty="0"/>
              <a:t>         &lt;style&gt;</a:t>
            </a:r>
          </a:p>
          <a:p>
            <a:r>
              <a:rPr lang="en-IN" dirty="0"/>
              <a:t>           p{</a:t>
            </a:r>
          </a:p>
          <a:p>
            <a:r>
              <a:rPr lang="en-IN" dirty="0"/>
              <a:t>                    font-weight: bold;</a:t>
            </a:r>
          </a:p>
          <a:p>
            <a:r>
              <a:rPr lang="en-IN" dirty="0"/>
              <a:t>                     font-style: italic;</a:t>
            </a:r>
          </a:p>
          <a:p>
            <a:r>
              <a:rPr lang="en-IN" dirty="0"/>
              <a:t>                     font-size: 45px;</a:t>
            </a:r>
          </a:p>
          <a:p>
            <a:r>
              <a:rPr lang="en-IN" dirty="0"/>
              <a:t>                     </a:t>
            </a:r>
            <a:r>
              <a:rPr lang="en-IN" dirty="0" err="1"/>
              <a:t>color</a:t>
            </a:r>
            <a:r>
              <a:rPr lang="en-IN" dirty="0"/>
              <a:t>: </a:t>
            </a:r>
            <a:r>
              <a:rPr lang="en-IN" dirty="0" err="1"/>
              <a:t>rgb</a:t>
            </a:r>
            <a:r>
              <a:rPr lang="en-IN" dirty="0"/>
              <a:t>(255, 196, 0);</a:t>
            </a:r>
          </a:p>
          <a:p>
            <a:r>
              <a:rPr lang="en-IN" dirty="0"/>
              <a:t>                     text-shadow: 1px </a:t>
            </a:r>
            <a:r>
              <a:rPr lang="en-IN" dirty="0" err="1"/>
              <a:t>1px</a:t>
            </a:r>
            <a:r>
              <a:rPr lang="en-IN" dirty="0"/>
              <a:t> 5px red;</a:t>
            </a:r>
          </a:p>
          <a:p>
            <a:r>
              <a:rPr lang="en-IN" dirty="0"/>
              <a:t>                     text-transform: uppercase;</a:t>
            </a:r>
          </a:p>
          <a:p>
            <a:r>
              <a:rPr lang="en-IN" dirty="0"/>
              <a:t>                     text-</a:t>
            </a:r>
            <a:r>
              <a:rPr lang="en-IN" dirty="0" err="1"/>
              <a:t>decoration:overline</a:t>
            </a:r>
            <a:r>
              <a:rPr lang="en-IN" dirty="0"/>
              <a:t> dotted </a:t>
            </a:r>
            <a:r>
              <a:rPr lang="en-IN" dirty="0" err="1"/>
              <a:t>rgb</a:t>
            </a:r>
            <a:r>
              <a:rPr lang="en-IN" dirty="0"/>
              <a:t>(215, 238, 4);</a:t>
            </a:r>
          </a:p>
          <a:p>
            <a:r>
              <a:rPr lang="en-IN" dirty="0"/>
              <a:t>                             }</a:t>
            </a:r>
          </a:p>
          <a:p>
            <a:r>
              <a:rPr lang="en-IN" dirty="0"/>
              <a:t>       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6248" y="117693"/>
            <a:ext cx="4572000" cy="6463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 smtClean="0"/>
              <a:t> </a:t>
            </a:r>
            <a:r>
              <a:rPr lang="en-IN" dirty="0" err="1" smtClean="0"/>
              <a:t>p.b</a:t>
            </a:r>
            <a:r>
              <a:rPr lang="en-IN" dirty="0" smtClean="0"/>
              <a:t> {</a:t>
            </a:r>
          </a:p>
          <a:p>
            <a:r>
              <a:rPr lang="en-IN" dirty="0" smtClean="0"/>
              <a:t>                     font-weight: bolder;</a:t>
            </a:r>
          </a:p>
          <a:p>
            <a:r>
              <a:rPr lang="en-IN" dirty="0" smtClean="0"/>
              <a:t>                     font-style: oblique;</a:t>
            </a:r>
          </a:p>
          <a:p>
            <a:r>
              <a:rPr lang="en-IN" dirty="0" smtClean="0"/>
              <a:t>                     font-size: 35px;</a:t>
            </a:r>
          </a:p>
          <a:p>
            <a:r>
              <a:rPr lang="en-IN" dirty="0" smtClean="0"/>
              <a:t>                     </a:t>
            </a:r>
            <a:r>
              <a:rPr lang="en-IN" dirty="0" err="1" smtClean="0"/>
              <a:t>color</a:t>
            </a:r>
            <a:r>
              <a:rPr lang="en-IN" dirty="0" smtClean="0"/>
              <a:t>: </a:t>
            </a:r>
            <a:r>
              <a:rPr lang="en-IN" dirty="0" err="1" smtClean="0"/>
              <a:t>rgb</a:t>
            </a:r>
            <a:r>
              <a:rPr lang="en-IN" dirty="0" smtClean="0"/>
              <a:t>(0, 255, 85);</a:t>
            </a:r>
          </a:p>
          <a:p>
            <a:r>
              <a:rPr lang="en-IN" dirty="0" smtClean="0"/>
              <a:t>                     text-shadow: 1px </a:t>
            </a:r>
            <a:r>
              <a:rPr lang="en-IN" dirty="0" err="1" smtClean="0"/>
              <a:t>1px</a:t>
            </a:r>
            <a:r>
              <a:rPr lang="en-IN" dirty="0" smtClean="0"/>
              <a:t> 5px red;</a:t>
            </a:r>
          </a:p>
          <a:p>
            <a:r>
              <a:rPr lang="en-IN" dirty="0" smtClean="0"/>
              <a:t>                     text-</a:t>
            </a:r>
            <a:r>
              <a:rPr lang="en-IN" dirty="0" err="1" smtClean="0"/>
              <a:t>decoration:line</a:t>
            </a:r>
            <a:r>
              <a:rPr lang="en-IN" dirty="0" smtClean="0"/>
              <a:t>-through wavy </a:t>
            </a:r>
            <a:r>
              <a:rPr lang="en-IN" dirty="0" err="1" smtClean="0"/>
              <a:t>rgb</a:t>
            </a:r>
            <a:r>
              <a:rPr lang="en-IN" dirty="0" smtClean="0"/>
              <a:t>(128, 47, 0);</a:t>
            </a:r>
          </a:p>
          <a:p>
            <a:r>
              <a:rPr lang="en-IN" dirty="0" smtClean="0"/>
              <a:t>                     text-align: start;</a:t>
            </a:r>
          </a:p>
          <a:p>
            <a:r>
              <a:rPr lang="en-IN" dirty="0" smtClean="0"/>
              <a:t>                     text-indent: 15pt;</a:t>
            </a:r>
          </a:p>
          <a:p>
            <a:r>
              <a:rPr lang="en-IN" dirty="0" smtClean="0"/>
              <a:t>                     letter-spacing: 10px;</a:t>
            </a:r>
          </a:p>
          <a:p>
            <a:r>
              <a:rPr lang="en-IN" dirty="0" smtClean="0"/>
              <a:t>                     word-spacing: 5px;</a:t>
            </a:r>
          </a:p>
          <a:p>
            <a:r>
              <a:rPr lang="en-IN" dirty="0" smtClean="0"/>
              <a:t>                     text-transform: uppercase;</a:t>
            </a:r>
          </a:p>
          <a:p>
            <a:r>
              <a:rPr lang="en-IN" dirty="0" smtClean="0"/>
              <a:t>                     line-height: 5px;</a:t>
            </a:r>
          </a:p>
          <a:p>
            <a:r>
              <a:rPr lang="en-IN" dirty="0" smtClean="0"/>
              <a:t>                     </a:t>
            </a:r>
            <a:r>
              <a:rPr lang="en-IN" dirty="0" err="1" smtClean="0"/>
              <a:t>direction:rtl</a:t>
            </a:r>
            <a:r>
              <a:rPr lang="en-IN" dirty="0" smtClean="0"/>
              <a:t>;</a:t>
            </a:r>
          </a:p>
          <a:p>
            <a:r>
              <a:rPr lang="en-IN" dirty="0" smtClean="0"/>
              <a:t>                     white-</a:t>
            </a:r>
            <a:r>
              <a:rPr lang="en-IN" dirty="0" err="1" smtClean="0"/>
              <a:t>space:pre</a:t>
            </a:r>
            <a:r>
              <a:rPr lang="en-IN" dirty="0" smtClean="0"/>
              <a:t>-line;</a:t>
            </a:r>
          </a:p>
          <a:p>
            <a:r>
              <a:rPr lang="en-IN" dirty="0" smtClean="0"/>
              <a:t>          }</a:t>
            </a:r>
          </a:p>
          <a:p>
            <a:r>
              <a:rPr lang="en-IN" dirty="0" smtClean="0"/>
              <a:t>      &lt;/style&gt;</a:t>
            </a:r>
          </a:p>
          <a:p>
            <a:r>
              <a:rPr lang="en-IN" dirty="0" smtClean="0"/>
              <a:t>     &lt;/head&gt;</a:t>
            </a:r>
          </a:p>
          <a:p>
            <a:r>
              <a:rPr lang="en-IN" dirty="0" smtClean="0"/>
              <a:t>     &lt;body&gt;</a:t>
            </a:r>
          </a:p>
          <a:p>
            <a:r>
              <a:rPr lang="en-IN" dirty="0" smtClean="0"/>
              <a:t>        &lt;p&gt;CSS text style example&lt;/p&gt;</a:t>
            </a:r>
          </a:p>
          <a:p>
            <a:r>
              <a:rPr lang="en-IN" dirty="0" smtClean="0"/>
              <a:t>        &lt;p class="b"&gt;CSS text style example1&lt;/p&gt;</a:t>
            </a:r>
          </a:p>
          <a:p>
            <a:r>
              <a:rPr lang="en-IN" dirty="0" smtClean="0"/>
              <a:t>     &lt;/body&gt;  &lt;/html&gt;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b="65263"/>
          <a:stretch>
            <a:fillRect/>
          </a:stretch>
        </p:blipFill>
        <p:spPr bwMode="auto">
          <a:xfrm>
            <a:off x="214282" y="1285860"/>
            <a:ext cx="878684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" y="642918"/>
            <a:ext cx="3000364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    &lt;title&gt;</a:t>
            </a:r>
          </a:p>
          <a:p>
            <a:r>
              <a:rPr lang="en-IN" dirty="0"/>
              <a:t>        Second</a:t>
            </a:r>
          </a:p>
          <a:p>
            <a:r>
              <a:rPr lang="en-IN" dirty="0"/>
              <a:t>    &lt;/title&gt;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&lt;style&gt;</a:t>
            </a:r>
          </a:p>
          <a:p>
            <a:r>
              <a:rPr lang="en-IN" dirty="0"/>
              <a:t>    #max {</a:t>
            </a:r>
          </a:p>
          <a:p>
            <a:r>
              <a:rPr lang="en-IN" dirty="0"/>
              <a:t>           background-</a:t>
            </a:r>
            <a:r>
              <a:rPr lang="en-IN" dirty="0" err="1"/>
              <a:t>color</a:t>
            </a:r>
            <a:r>
              <a:rPr lang="en-IN" dirty="0"/>
              <a:t>: #00BFFF;</a:t>
            </a:r>
          </a:p>
          <a:p>
            <a:r>
              <a:rPr lang="en-IN" dirty="0"/>
              <a:t>  }</a:t>
            </a:r>
          </a:p>
          <a:p>
            <a:r>
              <a:rPr lang="en-IN" dirty="0"/>
              <a:t> 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2214546" y="428604"/>
            <a:ext cx="3571900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smtClean="0"/>
              <a:t> p {</a:t>
            </a:r>
          </a:p>
          <a:p>
            <a:r>
              <a:rPr lang="en-IN" dirty="0" smtClean="0"/>
              <a:t>             font-size:55px;</a:t>
            </a:r>
          </a:p>
          <a:p>
            <a:r>
              <a:rPr lang="en-IN" dirty="0" smtClean="0"/>
              <a:t>             font-weight: bold;</a:t>
            </a:r>
          </a:p>
          <a:p>
            <a:r>
              <a:rPr lang="en-IN" dirty="0" smtClean="0"/>
              <a:t>             text-shadow: 0 1px 0 #</a:t>
            </a:r>
            <a:r>
              <a:rPr lang="en-IN" dirty="0" err="1" smtClean="0"/>
              <a:t>ccc</a:t>
            </a:r>
            <a:r>
              <a:rPr lang="en-IN" dirty="0" smtClean="0"/>
              <a:t>,</a:t>
            </a:r>
          </a:p>
          <a:p>
            <a:r>
              <a:rPr lang="en-IN" dirty="0" smtClean="0"/>
              <a:t>             0 2px 0 #c9c9c9,</a:t>
            </a:r>
          </a:p>
          <a:p>
            <a:r>
              <a:rPr lang="en-IN" dirty="0" smtClean="0"/>
              <a:t>             0 3px 0 #</a:t>
            </a:r>
            <a:r>
              <a:rPr lang="en-IN" dirty="0" err="1" smtClean="0"/>
              <a:t>bbb</a:t>
            </a:r>
            <a:r>
              <a:rPr lang="en-IN" dirty="0" smtClean="0"/>
              <a:t>,</a:t>
            </a:r>
          </a:p>
          <a:p>
            <a:r>
              <a:rPr lang="en-IN" dirty="0" smtClean="0"/>
              <a:t>             0 4px 0 #b9b9b9,</a:t>
            </a:r>
          </a:p>
          <a:p>
            <a:r>
              <a:rPr lang="en-IN" dirty="0" smtClean="0"/>
              <a:t>             0 5px 0 #</a:t>
            </a:r>
            <a:r>
              <a:rPr lang="en-IN" dirty="0" err="1" smtClean="0"/>
              <a:t>aaa</a:t>
            </a:r>
            <a:r>
              <a:rPr lang="en-IN" dirty="0" smtClean="0"/>
              <a:t>,</a:t>
            </a:r>
          </a:p>
          <a:p>
            <a:r>
              <a:rPr lang="en-IN" dirty="0" smtClean="0"/>
              <a:t>             0 6px 1px </a:t>
            </a:r>
            <a:r>
              <a:rPr lang="en-IN" dirty="0" err="1" smtClean="0"/>
              <a:t>rgba</a:t>
            </a:r>
            <a:r>
              <a:rPr lang="en-IN" dirty="0" smtClean="0"/>
              <a:t>(0,0,0,.1),</a:t>
            </a:r>
          </a:p>
          <a:p>
            <a:r>
              <a:rPr lang="en-IN" dirty="0" smtClean="0"/>
              <a:t>             0 0 5px </a:t>
            </a:r>
            <a:r>
              <a:rPr lang="en-IN" dirty="0" err="1" smtClean="0"/>
              <a:t>rgba</a:t>
            </a:r>
            <a:r>
              <a:rPr lang="en-IN" dirty="0" smtClean="0"/>
              <a:t>(0,0,0,.1),</a:t>
            </a:r>
          </a:p>
          <a:p>
            <a:r>
              <a:rPr lang="en-IN" dirty="0" smtClean="0"/>
              <a:t>             0 1px 3px </a:t>
            </a:r>
            <a:r>
              <a:rPr lang="en-IN" dirty="0" err="1" smtClean="0"/>
              <a:t>rgba</a:t>
            </a:r>
            <a:r>
              <a:rPr lang="en-IN" dirty="0" smtClean="0"/>
              <a:t>(0,0,0,.3),</a:t>
            </a:r>
          </a:p>
          <a:p>
            <a:r>
              <a:rPr lang="en-IN" dirty="0" smtClean="0"/>
              <a:t>             0 3px 5px </a:t>
            </a:r>
            <a:r>
              <a:rPr lang="en-IN" dirty="0" err="1" smtClean="0"/>
              <a:t>rgba</a:t>
            </a:r>
            <a:r>
              <a:rPr lang="en-IN" dirty="0" smtClean="0"/>
              <a:t>(0,0,0,.2),</a:t>
            </a:r>
          </a:p>
          <a:p>
            <a:r>
              <a:rPr lang="en-IN" dirty="0" smtClean="0"/>
              <a:t>             0 5px 10px </a:t>
            </a:r>
            <a:r>
              <a:rPr lang="en-IN" dirty="0" err="1" smtClean="0"/>
              <a:t>rgba</a:t>
            </a:r>
            <a:r>
              <a:rPr lang="en-IN" dirty="0" smtClean="0"/>
              <a:t>(0,0,0,.25),</a:t>
            </a:r>
          </a:p>
          <a:p>
            <a:r>
              <a:rPr lang="en-IN" dirty="0" smtClean="0"/>
              <a:t>             0 10px </a:t>
            </a:r>
            <a:r>
              <a:rPr lang="en-IN" dirty="0" err="1" smtClean="0"/>
              <a:t>10px</a:t>
            </a:r>
            <a:r>
              <a:rPr lang="en-IN" dirty="0" smtClean="0"/>
              <a:t> </a:t>
            </a:r>
            <a:r>
              <a:rPr lang="en-IN" dirty="0" err="1" smtClean="0"/>
              <a:t>rgba</a:t>
            </a:r>
            <a:r>
              <a:rPr lang="en-IN" dirty="0" smtClean="0"/>
              <a:t>(0,0,0,.2),</a:t>
            </a:r>
          </a:p>
          <a:p>
            <a:r>
              <a:rPr lang="en-IN" dirty="0" smtClean="0"/>
              <a:t>             0 20px </a:t>
            </a:r>
            <a:r>
              <a:rPr lang="en-IN" dirty="0" err="1" smtClean="0"/>
              <a:t>20px</a:t>
            </a:r>
            <a:r>
              <a:rPr lang="en-IN" dirty="0" smtClean="0"/>
              <a:t> </a:t>
            </a:r>
            <a:r>
              <a:rPr lang="en-IN" dirty="0" err="1" smtClean="0"/>
              <a:t>rgba</a:t>
            </a:r>
            <a:r>
              <a:rPr lang="en-IN" dirty="0" smtClean="0"/>
              <a:t>(0,0,0,.15);</a:t>
            </a:r>
          </a:p>
          <a:p>
            <a:r>
              <a:rPr lang="en-IN" dirty="0" smtClean="0"/>
              <a:t>  }</a:t>
            </a:r>
          </a:p>
          <a:p>
            <a:r>
              <a:rPr lang="en-IN" dirty="0" smtClean="0"/>
              <a:t>  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000760" y="500042"/>
            <a:ext cx="2928958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smtClean="0"/>
              <a:t>  .g {</a:t>
            </a:r>
          </a:p>
          <a:p>
            <a:r>
              <a:rPr lang="en-IN" dirty="0" smtClean="0"/>
              <a:t>             </a:t>
            </a:r>
            <a:r>
              <a:rPr lang="en-IN" dirty="0" err="1" smtClean="0"/>
              <a:t>color</a:t>
            </a:r>
            <a:r>
              <a:rPr lang="en-IN" dirty="0" smtClean="0"/>
              <a:t>: maroon;</a:t>
            </a:r>
          </a:p>
          <a:p>
            <a:r>
              <a:rPr lang="en-IN" dirty="0" smtClean="0"/>
              <a:t>  }</a:t>
            </a:r>
          </a:p>
          <a:p>
            <a:r>
              <a:rPr lang="en-IN" dirty="0" smtClean="0"/>
              <a:t>    .h {</a:t>
            </a:r>
          </a:p>
          <a:p>
            <a:r>
              <a:rPr lang="en-IN" dirty="0" smtClean="0"/>
              <a:t>             </a:t>
            </a:r>
            <a:r>
              <a:rPr lang="en-IN" dirty="0" err="1" smtClean="0"/>
              <a:t>color</a:t>
            </a:r>
            <a:r>
              <a:rPr lang="en-IN" dirty="0" smtClean="0"/>
              <a:t>: </a:t>
            </a:r>
            <a:r>
              <a:rPr lang="en-IN" dirty="0" err="1" smtClean="0"/>
              <a:t>rgb</a:t>
            </a:r>
            <a:r>
              <a:rPr lang="en-IN" dirty="0" smtClean="0"/>
              <a:t>(241, 237, 9);</a:t>
            </a:r>
          </a:p>
          <a:p>
            <a:r>
              <a:rPr lang="en-IN" dirty="0" smtClean="0"/>
              <a:t>  }</a:t>
            </a:r>
          </a:p>
          <a:p>
            <a:r>
              <a:rPr lang="en-IN" dirty="0" smtClean="0"/>
              <a:t>&lt;/style&gt;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    &lt;div id="max"&gt;</a:t>
            </a:r>
          </a:p>
          <a:p>
            <a:r>
              <a:rPr lang="en-IN" dirty="0" smtClean="0"/>
              <a:t>        &lt;p class="g"&gt;CSS text style example&lt;/p&gt;</a:t>
            </a:r>
          </a:p>
          <a:p>
            <a:r>
              <a:rPr lang="en-IN" dirty="0" smtClean="0"/>
              <a:t>        &lt;p class="h"&gt;CSS text style example&lt;/p&gt;</a:t>
            </a:r>
          </a:p>
          <a:p>
            <a:r>
              <a:rPr lang="en-IN" dirty="0" smtClean="0"/>
              <a:t>    &lt;/div&gt;</a:t>
            </a:r>
          </a:p>
          <a:p>
            <a:r>
              <a:rPr lang="en-IN" dirty="0" smtClean="0"/>
              <a:t>&lt;/body&gt;</a:t>
            </a: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3594"/>
          <a:stretch>
            <a:fillRect/>
          </a:stretch>
        </p:blipFill>
        <p:spPr bwMode="auto">
          <a:xfrm>
            <a:off x="142876" y="785794"/>
            <a:ext cx="8643966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On-screen Show (4:3)</PresentationFormat>
  <Paragraphs>77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Vignan</dc:creator>
  <cp:lastModifiedBy>Vignan</cp:lastModifiedBy>
  <cp:revision>4</cp:revision>
  <dcterms:created xsi:type="dcterms:W3CDTF">2021-04-05T05:26:03Z</dcterms:created>
  <dcterms:modified xsi:type="dcterms:W3CDTF">2021-04-05T05:46:53Z</dcterms:modified>
</cp:coreProperties>
</file>