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0058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B32618-5C43-4D0C-A108-83348CE281B6}" v="28" dt="2023-11-09T20:00:49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679" y="103"/>
      </p:cViewPr>
      <p:guideLst>
        <p:guide orient="horz" pos="2160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 Currey" userId="9b4d5e5d0a3c20ca" providerId="LiveId" clId="{A0B32618-5C43-4D0C-A108-83348CE281B6}"/>
    <pc:docChg chg="undo custSel addSld delSld modSld">
      <pc:chgData name="Bryce Currey" userId="9b4d5e5d0a3c20ca" providerId="LiveId" clId="{A0B32618-5C43-4D0C-A108-83348CE281B6}" dt="2023-11-09T20:02:59.495" v="979" actId="1038"/>
      <pc:docMkLst>
        <pc:docMk/>
      </pc:docMkLst>
      <pc:sldChg chg="addSp delSp modSp mod">
        <pc:chgData name="Bryce Currey" userId="9b4d5e5d0a3c20ca" providerId="LiveId" clId="{A0B32618-5C43-4D0C-A108-83348CE281B6}" dt="2023-10-20T17:40:25.545" v="617" actId="478"/>
        <pc:sldMkLst>
          <pc:docMk/>
          <pc:sldMk cId="2921128596" sldId="256"/>
        </pc:sldMkLst>
        <pc:spChg chg="add mod ord">
          <ac:chgData name="Bryce Currey" userId="9b4d5e5d0a3c20ca" providerId="LiveId" clId="{A0B32618-5C43-4D0C-A108-83348CE281B6}" dt="2023-10-19T18:21:49.178" v="601" actId="166"/>
          <ac:spMkLst>
            <pc:docMk/>
            <pc:sldMk cId="2921128596" sldId="256"/>
            <ac:spMk id="2" creationId="{DD873001-BEBA-DA51-EA01-90F2AAEA1884}"/>
          </ac:spMkLst>
        </pc:spChg>
        <pc:spChg chg="mod">
          <ac:chgData name="Bryce Currey" userId="9b4d5e5d0a3c20ca" providerId="LiveId" clId="{A0B32618-5C43-4D0C-A108-83348CE281B6}" dt="2023-10-19T18:20:35.436" v="516" actId="1035"/>
          <ac:spMkLst>
            <pc:docMk/>
            <pc:sldMk cId="2921128596" sldId="256"/>
            <ac:spMk id="13" creationId="{538FCF99-4D34-F100-2BDD-DA644A8DC495}"/>
          </ac:spMkLst>
        </pc:spChg>
        <pc:spChg chg="mod">
          <ac:chgData name="Bryce Currey" userId="9b4d5e5d0a3c20ca" providerId="LiveId" clId="{A0B32618-5C43-4D0C-A108-83348CE281B6}" dt="2023-10-19T18:20:35.436" v="516" actId="1035"/>
          <ac:spMkLst>
            <pc:docMk/>
            <pc:sldMk cId="2921128596" sldId="256"/>
            <ac:spMk id="14" creationId="{C4C35357-1A83-E9BE-40E7-4DA8CDEFCF49}"/>
          </ac:spMkLst>
        </pc:spChg>
        <pc:spChg chg="mod">
          <ac:chgData name="Bryce Currey" userId="9b4d5e5d0a3c20ca" providerId="LiveId" clId="{A0B32618-5C43-4D0C-A108-83348CE281B6}" dt="2023-10-19T18:20:35.436" v="516" actId="1035"/>
          <ac:spMkLst>
            <pc:docMk/>
            <pc:sldMk cId="2921128596" sldId="256"/>
            <ac:spMk id="15" creationId="{E6B79738-D454-1A41-5CD0-A46A50FFAC51}"/>
          </ac:spMkLst>
        </pc:spChg>
        <pc:spChg chg="mod">
          <ac:chgData name="Bryce Currey" userId="9b4d5e5d0a3c20ca" providerId="LiveId" clId="{A0B32618-5C43-4D0C-A108-83348CE281B6}" dt="2023-10-19T18:20:35.436" v="516" actId="1035"/>
          <ac:spMkLst>
            <pc:docMk/>
            <pc:sldMk cId="2921128596" sldId="256"/>
            <ac:spMk id="16" creationId="{8A1653D9-0C95-43F0-172D-6D110F40943C}"/>
          </ac:spMkLst>
        </pc:spChg>
        <pc:spChg chg="mod">
          <ac:chgData name="Bryce Currey" userId="9b4d5e5d0a3c20ca" providerId="LiveId" clId="{A0B32618-5C43-4D0C-A108-83348CE281B6}" dt="2023-10-19T18:20:35.436" v="516" actId="1035"/>
          <ac:spMkLst>
            <pc:docMk/>
            <pc:sldMk cId="2921128596" sldId="256"/>
            <ac:spMk id="17" creationId="{30C426F3-D61C-8909-5BB8-47D42CB29C73}"/>
          </ac:spMkLst>
        </pc:spChg>
        <pc:spChg chg="mod">
          <ac:chgData name="Bryce Currey" userId="9b4d5e5d0a3c20ca" providerId="LiveId" clId="{A0B32618-5C43-4D0C-A108-83348CE281B6}" dt="2023-10-19T18:20:35.436" v="516" actId="1035"/>
          <ac:spMkLst>
            <pc:docMk/>
            <pc:sldMk cId="2921128596" sldId="256"/>
            <ac:spMk id="18" creationId="{7F9FE226-7EAF-9E33-52AE-7EBC0F06F71B}"/>
          </ac:spMkLst>
        </pc:spChg>
        <pc:spChg chg="mod">
          <ac:chgData name="Bryce Currey" userId="9b4d5e5d0a3c20ca" providerId="LiveId" clId="{A0B32618-5C43-4D0C-A108-83348CE281B6}" dt="2023-10-19T18:20:35.436" v="516" actId="1035"/>
          <ac:spMkLst>
            <pc:docMk/>
            <pc:sldMk cId="2921128596" sldId="256"/>
            <ac:spMk id="19" creationId="{5355A340-FB82-7E4D-A7D2-E491625B2C61}"/>
          </ac:spMkLst>
        </pc:spChg>
        <pc:spChg chg="mod">
          <ac:chgData name="Bryce Currey" userId="9b4d5e5d0a3c20ca" providerId="LiveId" clId="{A0B32618-5C43-4D0C-A108-83348CE281B6}" dt="2023-10-19T18:20:35.436" v="516" actId="1035"/>
          <ac:spMkLst>
            <pc:docMk/>
            <pc:sldMk cId="2921128596" sldId="256"/>
            <ac:spMk id="20" creationId="{87E159A8-F85E-F8C3-9832-B7127BB97518}"/>
          </ac:spMkLst>
        </pc:spChg>
        <pc:spChg chg="mod">
          <ac:chgData name="Bryce Currey" userId="9b4d5e5d0a3c20ca" providerId="LiveId" clId="{A0B32618-5C43-4D0C-A108-83348CE281B6}" dt="2023-10-19T18:20:35.436" v="516" actId="1035"/>
          <ac:spMkLst>
            <pc:docMk/>
            <pc:sldMk cId="2921128596" sldId="256"/>
            <ac:spMk id="21" creationId="{7E33569F-7549-DF46-CA53-E35E829AB91D}"/>
          </ac:spMkLst>
        </pc:spChg>
        <pc:spChg chg="mod">
          <ac:chgData name="Bryce Currey" userId="9b4d5e5d0a3c20ca" providerId="LiveId" clId="{A0B32618-5C43-4D0C-A108-83348CE281B6}" dt="2023-10-19T18:20:35.436" v="516" actId="1035"/>
          <ac:spMkLst>
            <pc:docMk/>
            <pc:sldMk cId="2921128596" sldId="256"/>
            <ac:spMk id="22" creationId="{F86E7AAA-6ADF-7766-6C65-59368D727FCE}"/>
          </ac:spMkLst>
        </pc:spChg>
        <pc:spChg chg="mod">
          <ac:chgData name="Bryce Currey" userId="9b4d5e5d0a3c20ca" providerId="LiveId" clId="{A0B32618-5C43-4D0C-A108-83348CE281B6}" dt="2023-10-19T18:06:25.461" v="208" actId="1076"/>
          <ac:spMkLst>
            <pc:docMk/>
            <pc:sldMk cId="2921128596" sldId="256"/>
            <ac:spMk id="26" creationId="{EF48E0BF-01C4-369B-AF40-4AB23AA18DBD}"/>
          </ac:spMkLst>
        </pc:spChg>
        <pc:spChg chg="mod">
          <ac:chgData name="Bryce Currey" userId="9b4d5e5d0a3c20ca" providerId="LiveId" clId="{A0B32618-5C43-4D0C-A108-83348CE281B6}" dt="2023-10-20T17:39:02.543" v="604" actId="2711"/>
          <ac:spMkLst>
            <pc:docMk/>
            <pc:sldMk cId="2921128596" sldId="256"/>
            <ac:spMk id="35" creationId="{821AE6CF-1468-1CD0-8F93-FB90196A85C7}"/>
          </ac:spMkLst>
        </pc:spChg>
        <pc:spChg chg="mod">
          <ac:chgData name="Bryce Currey" userId="9b4d5e5d0a3c20ca" providerId="LiveId" clId="{A0B32618-5C43-4D0C-A108-83348CE281B6}" dt="2023-10-20T17:39:06.057" v="605" actId="2711"/>
          <ac:spMkLst>
            <pc:docMk/>
            <pc:sldMk cId="2921128596" sldId="256"/>
            <ac:spMk id="44" creationId="{BD869170-22D6-0619-6CE6-934B46DA6329}"/>
          </ac:spMkLst>
        </pc:spChg>
        <pc:spChg chg="mod">
          <ac:chgData name="Bryce Currey" userId="9b4d5e5d0a3c20ca" providerId="LiveId" clId="{A0B32618-5C43-4D0C-A108-83348CE281B6}" dt="2023-10-19T18:06:37.460" v="210" actId="14100"/>
          <ac:spMkLst>
            <pc:docMk/>
            <pc:sldMk cId="2921128596" sldId="256"/>
            <ac:spMk id="46" creationId="{B7446D34-6B76-5D75-80B6-64095119A293}"/>
          </ac:spMkLst>
        </pc:spChg>
        <pc:spChg chg="mod">
          <ac:chgData name="Bryce Currey" userId="9b4d5e5d0a3c20ca" providerId="LiveId" clId="{A0B32618-5C43-4D0C-A108-83348CE281B6}" dt="2023-10-20T17:39:08.693" v="606" actId="2711"/>
          <ac:spMkLst>
            <pc:docMk/>
            <pc:sldMk cId="2921128596" sldId="256"/>
            <ac:spMk id="48" creationId="{A17C200F-0459-5FC3-EE20-BAF1A4DC178F}"/>
          </ac:spMkLst>
        </pc:spChg>
        <pc:spChg chg="mod">
          <ac:chgData name="Bryce Currey" userId="9b4d5e5d0a3c20ca" providerId="LiveId" clId="{A0B32618-5C43-4D0C-A108-83348CE281B6}" dt="2023-10-19T18:16:43.981" v="427" actId="1076"/>
          <ac:spMkLst>
            <pc:docMk/>
            <pc:sldMk cId="2921128596" sldId="256"/>
            <ac:spMk id="49" creationId="{1F9954E9-63E3-51F9-B5E5-52FC2E0BA341}"/>
          </ac:spMkLst>
        </pc:spChg>
        <pc:spChg chg="mod">
          <ac:chgData name="Bryce Currey" userId="9b4d5e5d0a3c20ca" providerId="LiveId" clId="{A0B32618-5C43-4D0C-A108-83348CE281B6}" dt="2023-10-19T18:21:06.345" v="551" actId="1036"/>
          <ac:spMkLst>
            <pc:docMk/>
            <pc:sldMk cId="2921128596" sldId="256"/>
            <ac:spMk id="50" creationId="{D5B3C80C-0FE2-C969-A2BC-56B379A088A6}"/>
          </ac:spMkLst>
        </pc:spChg>
        <pc:spChg chg="mod">
          <ac:chgData name="Bryce Currey" userId="9b4d5e5d0a3c20ca" providerId="LiveId" clId="{A0B32618-5C43-4D0C-A108-83348CE281B6}" dt="2023-10-19T18:21:01.354" v="528" actId="1036"/>
          <ac:spMkLst>
            <pc:docMk/>
            <pc:sldMk cId="2921128596" sldId="256"/>
            <ac:spMk id="51" creationId="{CB5E788A-337C-63A7-5455-03E7FB82FF70}"/>
          </ac:spMkLst>
        </pc:spChg>
        <pc:grpChg chg="mod ord">
          <ac:chgData name="Bryce Currey" userId="9b4d5e5d0a3c20ca" providerId="LiveId" clId="{A0B32618-5C43-4D0C-A108-83348CE281B6}" dt="2023-10-19T18:21:44.633" v="600" actId="166"/>
          <ac:grpSpMkLst>
            <pc:docMk/>
            <pc:sldMk cId="2921128596" sldId="256"/>
            <ac:grpSpMk id="47" creationId="{53016AB5-F2D2-3C4F-840C-B6015D1211C2}"/>
          </ac:grpSpMkLst>
        </pc:grpChg>
        <pc:grpChg chg="mod">
          <ac:chgData name="Bryce Currey" userId="9b4d5e5d0a3c20ca" providerId="LiveId" clId="{A0B32618-5C43-4D0C-A108-83348CE281B6}" dt="2023-10-19T18:21:13.968" v="569" actId="1035"/>
          <ac:grpSpMkLst>
            <pc:docMk/>
            <pc:sldMk cId="2921128596" sldId="256"/>
            <ac:grpSpMk id="56" creationId="{4278B85E-E022-ED39-151B-6B10874E2CFA}"/>
          </ac:grpSpMkLst>
        </pc:grpChg>
        <pc:grpChg chg="mod">
          <ac:chgData name="Bryce Currey" userId="9b4d5e5d0a3c20ca" providerId="LiveId" clId="{A0B32618-5C43-4D0C-A108-83348CE281B6}" dt="2023-10-19T15:39:32.231" v="23" actId="164"/>
          <ac:grpSpMkLst>
            <pc:docMk/>
            <pc:sldMk cId="2921128596" sldId="256"/>
            <ac:grpSpMk id="57" creationId="{31FA17CC-554F-9E78-2B9F-58DE2A7BC9AE}"/>
          </ac:grpSpMkLst>
        </pc:grpChg>
        <pc:grpChg chg="mod">
          <ac:chgData name="Bryce Currey" userId="9b4d5e5d0a3c20ca" providerId="LiveId" clId="{A0B32618-5C43-4D0C-A108-83348CE281B6}" dt="2023-10-19T15:39:38.315" v="24" actId="164"/>
          <ac:grpSpMkLst>
            <pc:docMk/>
            <pc:sldMk cId="2921128596" sldId="256"/>
            <ac:grpSpMk id="1029" creationId="{27B25463-43DC-3929-A7C2-D5D8A4BAD69B}"/>
          </ac:grpSpMkLst>
        </pc:grpChg>
        <pc:grpChg chg="add mod">
          <ac:chgData name="Bryce Currey" userId="9b4d5e5d0a3c20ca" providerId="LiveId" clId="{A0B32618-5C43-4D0C-A108-83348CE281B6}" dt="2023-10-19T18:20:35.436" v="516" actId="1035"/>
          <ac:grpSpMkLst>
            <pc:docMk/>
            <pc:sldMk cId="2921128596" sldId="256"/>
            <ac:grpSpMk id="1034" creationId="{BE72EE62-5FBB-15C5-AED2-B39299E27C39}"/>
          </ac:grpSpMkLst>
        </pc:grpChg>
        <pc:grpChg chg="add mod">
          <ac:chgData name="Bryce Currey" userId="9b4d5e5d0a3c20ca" providerId="LiveId" clId="{A0B32618-5C43-4D0C-A108-83348CE281B6}" dt="2023-10-19T18:20:35.436" v="516" actId="1035"/>
          <ac:grpSpMkLst>
            <pc:docMk/>
            <pc:sldMk cId="2921128596" sldId="256"/>
            <ac:grpSpMk id="1035" creationId="{233E33C8-DC06-4C8F-D0AD-3210C407C65E}"/>
          </ac:grpSpMkLst>
        </pc:grpChg>
        <pc:picChg chg="add del mod">
          <ac:chgData name="Bryce Currey" userId="9b4d5e5d0a3c20ca" providerId="LiveId" clId="{A0B32618-5C43-4D0C-A108-83348CE281B6}" dt="2023-10-20T17:40:12.516" v="608" actId="21"/>
          <ac:picMkLst>
            <pc:docMk/>
            <pc:sldMk cId="2921128596" sldId="256"/>
            <ac:picMk id="4" creationId="{C92AE240-BA4D-9DCB-8E81-77B192CA5DBD}"/>
          </ac:picMkLst>
        </pc:picChg>
        <pc:picChg chg="add del mod">
          <ac:chgData name="Bryce Currey" userId="9b4d5e5d0a3c20ca" providerId="LiveId" clId="{A0B32618-5C43-4D0C-A108-83348CE281B6}" dt="2023-10-20T17:40:12.516" v="608" actId="21"/>
          <ac:picMkLst>
            <pc:docMk/>
            <pc:sldMk cId="2921128596" sldId="256"/>
            <ac:picMk id="6" creationId="{5E3CA7CE-A07F-11CE-3708-4F605B36D5EC}"/>
          </ac:picMkLst>
        </pc:picChg>
        <pc:picChg chg="add del mod">
          <ac:chgData name="Bryce Currey" userId="9b4d5e5d0a3c20ca" providerId="LiveId" clId="{A0B32618-5C43-4D0C-A108-83348CE281B6}" dt="2023-10-20T17:40:12.516" v="608" actId="21"/>
          <ac:picMkLst>
            <pc:docMk/>
            <pc:sldMk cId="2921128596" sldId="256"/>
            <ac:picMk id="9" creationId="{F881C67B-E964-C416-9C41-A3BE4D858AEE}"/>
          </ac:picMkLst>
        </pc:picChg>
        <pc:picChg chg="add del mod">
          <ac:chgData name="Bryce Currey" userId="9b4d5e5d0a3c20ca" providerId="LiveId" clId="{A0B32618-5C43-4D0C-A108-83348CE281B6}" dt="2023-10-20T17:40:25.545" v="617" actId="478"/>
          <ac:picMkLst>
            <pc:docMk/>
            <pc:sldMk cId="2921128596" sldId="256"/>
            <ac:picMk id="10" creationId="{10F87C5E-77C4-45D6-466F-315AB23F2FF8}"/>
          </ac:picMkLst>
        </pc:picChg>
        <pc:picChg chg="mod">
          <ac:chgData name="Bryce Currey" userId="9b4d5e5d0a3c20ca" providerId="LiveId" clId="{A0B32618-5C43-4D0C-A108-83348CE281B6}" dt="2023-10-19T18:20:35.436" v="516" actId="1035"/>
          <ac:picMkLst>
            <pc:docMk/>
            <pc:sldMk cId="2921128596" sldId="256"/>
            <ac:picMk id="11" creationId="{DCB9CD83-F0FC-0CF6-E8F6-A5D5D0DFE7CA}"/>
          </ac:picMkLst>
        </pc:picChg>
        <pc:picChg chg="add del mod">
          <ac:chgData name="Bryce Currey" userId="9b4d5e5d0a3c20ca" providerId="LiveId" clId="{A0B32618-5C43-4D0C-A108-83348CE281B6}" dt="2023-10-20T17:40:24.612" v="616" actId="478"/>
          <ac:picMkLst>
            <pc:docMk/>
            <pc:sldMk cId="2921128596" sldId="256"/>
            <ac:picMk id="12" creationId="{C7238948-43CB-D59A-AA71-69AE12962FA7}"/>
          </ac:picMkLst>
        </pc:picChg>
        <pc:picChg chg="add del mod">
          <ac:chgData name="Bryce Currey" userId="9b4d5e5d0a3c20ca" providerId="LiveId" clId="{A0B32618-5C43-4D0C-A108-83348CE281B6}" dt="2023-10-20T17:40:23.666" v="615" actId="478"/>
          <ac:picMkLst>
            <pc:docMk/>
            <pc:sldMk cId="2921128596" sldId="256"/>
            <ac:picMk id="23" creationId="{E9CD9CD4-38AD-6802-0609-D48311539A52}"/>
          </ac:picMkLst>
        </pc:picChg>
        <pc:picChg chg="mod">
          <ac:chgData name="Bryce Currey" userId="9b4d5e5d0a3c20ca" providerId="LiveId" clId="{A0B32618-5C43-4D0C-A108-83348CE281B6}" dt="2023-10-19T18:20:35.436" v="516" actId="1035"/>
          <ac:picMkLst>
            <pc:docMk/>
            <pc:sldMk cId="2921128596" sldId="256"/>
            <ac:picMk id="24" creationId="{6820B0E5-22D2-C62C-78F8-CC31EB742820}"/>
          </ac:picMkLst>
        </pc:picChg>
        <pc:picChg chg="mod">
          <ac:chgData name="Bryce Currey" userId="9b4d5e5d0a3c20ca" providerId="LiveId" clId="{A0B32618-5C43-4D0C-A108-83348CE281B6}" dt="2023-10-19T15:39:21.527" v="19" actId="1035"/>
          <ac:picMkLst>
            <pc:docMk/>
            <pc:sldMk cId="2921128596" sldId="256"/>
            <ac:picMk id="53" creationId="{1420B6A5-C6CF-A2DC-32E6-AB6BD4B999A6}"/>
          </ac:picMkLst>
        </pc:picChg>
        <pc:picChg chg="mod">
          <ac:chgData name="Bryce Currey" userId="9b4d5e5d0a3c20ca" providerId="LiveId" clId="{A0B32618-5C43-4D0C-A108-83348CE281B6}" dt="2023-10-19T15:39:32.231" v="23" actId="164"/>
          <ac:picMkLst>
            <pc:docMk/>
            <pc:sldMk cId="2921128596" sldId="256"/>
            <ac:picMk id="61" creationId="{9D84B0CD-A82D-9A65-5D2E-A5D992058F7E}"/>
          </ac:picMkLst>
        </pc:picChg>
        <pc:picChg chg="mod">
          <ac:chgData name="Bryce Currey" userId="9b4d5e5d0a3c20ca" providerId="LiveId" clId="{A0B32618-5C43-4D0C-A108-83348CE281B6}" dt="2023-10-19T15:39:38.315" v="24" actId="164"/>
          <ac:picMkLst>
            <pc:docMk/>
            <pc:sldMk cId="2921128596" sldId="256"/>
            <ac:picMk id="1031" creationId="{CDEC5EA5-F0BE-593E-1C66-083DD1E00596}"/>
          </ac:picMkLst>
        </pc:picChg>
      </pc:sldChg>
      <pc:sldChg chg="new del">
        <pc:chgData name="Bryce Currey" userId="9b4d5e5d0a3c20ca" providerId="LiveId" clId="{A0B32618-5C43-4D0C-A108-83348CE281B6}" dt="2023-10-20T17:40:14.724" v="610" actId="680"/>
        <pc:sldMkLst>
          <pc:docMk/>
          <pc:sldMk cId="2479630510" sldId="257"/>
        </pc:sldMkLst>
      </pc:sldChg>
      <pc:sldChg chg="addSp delSp modSp add mod">
        <pc:chgData name="Bryce Currey" userId="9b4d5e5d0a3c20ca" providerId="LiveId" clId="{A0B32618-5C43-4D0C-A108-83348CE281B6}" dt="2023-11-09T20:02:59.495" v="979" actId="1038"/>
        <pc:sldMkLst>
          <pc:docMk/>
          <pc:sldMk cId="3237425164" sldId="257"/>
        </pc:sldMkLst>
        <pc:spChg chg="del">
          <ac:chgData name="Bryce Currey" userId="9b4d5e5d0a3c20ca" providerId="LiveId" clId="{A0B32618-5C43-4D0C-A108-83348CE281B6}" dt="2023-10-25T15:17:10.329" v="741" actId="478"/>
          <ac:spMkLst>
            <pc:docMk/>
            <pc:sldMk cId="3237425164" sldId="257"/>
            <ac:spMk id="2" creationId="{DD873001-BEBA-DA51-EA01-90F2AAEA1884}"/>
          </ac:spMkLst>
        </pc:spChg>
        <pc:spChg chg="add del mod">
          <ac:chgData name="Bryce Currey" userId="9b4d5e5d0a3c20ca" providerId="LiveId" clId="{A0B32618-5C43-4D0C-A108-83348CE281B6}" dt="2023-10-20T17:46:40.809" v="706" actId="478"/>
          <ac:spMkLst>
            <pc:docMk/>
            <pc:sldMk cId="3237425164" sldId="257"/>
            <ac:spMk id="3" creationId="{6F23AE51-FD80-07BE-AE14-420C803BF82C}"/>
          </ac:spMkLst>
        </pc:spChg>
        <pc:spChg chg="add del mod">
          <ac:chgData name="Bryce Currey" userId="9b4d5e5d0a3c20ca" providerId="LiveId" clId="{A0B32618-5C43-4D0C-A108-83348CE281B6}" dt="2023-10-25T15:18:33.172" v="754" actId="478"/>
          <ac:spMkLst>
            <pc:docMk/>
            <pc:sldMk cId="3237425164" sldId="257"/>
            <ac:spMk id="5" creationId="{83F3FE1F-672E-478E-FD2D-A9D27B4901DB}"/>
          </ac:spMkLst>
        </pc:spChg>
        <pc:spChg chg="add mod">
          <ac:chgData name="Bryce Currey" userId="9b4d5e5d0a3c20ca" providerId="LiveId" clId="{A0B32618-5C43-4D0C-A108-83348CE281B6}" dt="2023-11-02T17:54:49.275" v="871" actId="403"/>
          <ac:spMkLst>
            <pc:docMk/>
            <pc:sldMk cId="3237425164" sldId="257"/>
            <ac:spMk id="9" creationId="{F877567A-0995-88EC-08E9-CA5EFDF81FCB}"/>
          </ac:spMkLst>
        </pc:spChg>
        <pc:spChg chg="mod">
          <ac:chgData name="Bryce Currey" userId="9b4d5e5d0a3c20ca" providerId="LiveId" clId="{A0B32618-5C43-4D0C-A108-83348CE281B6}" dt="2023-10-25T15:17:03.808" v="739" actId="14100"/>
          <ac:spMkLst>
            <pc:docMk/>
            <pc:sldMk cId="3237425164" sldId="257"/>
            <ac:spMk id="13" creationId="{538FCF99-4D34-F100-2BDD-DA644A8DC495}"/>
          </ac:spMkLst>
        </pc:spChg>
        <pc:spChg chg="mod">
          <ac:chgData name="Bryce Currey" userId="9b4d5e5d0a3c20ca" providerId="LiveId" clId="{A0B32618-5C43-4D0C-A108-83348CE281B6}" dt="2023-11-09T20:02:59.495" v="979" actId="1038"/>
          <ac:spMkLst>
            <pc:docMk/>
            <pc:sldMk cId="3237425164" sldId="257"/>
            <ac:spMk id="35" creationId="{821AE6CF-1468-1CD0-8F93-FB90196A85C7}"/>
          </ac:spMkLst>
        </pc:spChg>
        <pc:spChg chg="mod">
          <ac:chgData name="Bryce Currey" userId="9b4d5e5d0a3c20ca" providerId="LiveId" clId="{A0B32618-5C43-4D0C-A108-83348CE281B6}" dt="2023-11-09T20:01:47.388" v="944" actId="20577"/>
          <ac:spMkLst>
            <pc:docMk/>
            <pc:sldMk cId="3237425164" sldId="257"/>
            <ac:spMk id="44" creationId="{BD869170-22D6-0619-6CE6-934B46DA6329}"/>
          </ac:spMkLst>
        </pc:spChg>
        <pc:spChg chg="mod">
          <ac:chgData name="Bryce Currey" userId="9b4d5e5d0a3c20ca" providerId="LiveId" clId="{A0B32618-5C43-4D0C-A108-83348CE281B6}" dt="2023-11-09T20:02:46.599" v="972" actId="1076"/>
          <ac:spMkLst>
            <pc:docMk/>
            <pc:sldMk cId="3237425164" sldId="257"/>
            <ac:spMk id="48" creationId="{A17C200F-0459-5FC3-EE20-BAF1A4DC178F}"/>
          </ac:spMkLst>
        </pc:spChg>
        <pc:spChg chg="add del mod topLvl">
          <ac:chgData name="Bryce Currey" userId="9b4d5e5d0a3c20ca" providerId="LiveId" clId="{A0B32618-5C43-4D0C-A108-83348CE281B6}" dt="2023-11-02T18:28:03.696" v="889" actId="1076"/>
          <ac:spMkLst>
            <pc:docMk/>
            <pc:sldMk cId="3237425164" sldId="257"/>
            <ac:spMk id="49" creationId="{1F9954E9-63E3-51F9-B5E5-52FC2E0BA341}"/>
          </ac:spMkLst>
        </pc:spChg>
        <pc:spChg chg="mod topLvl">
          <ac:chgData name="Bryce Currey" userId="9b4d5e5d0a3c20ca" providerId="LiveId" clId="{A0B32618-5C43-4D0C-A108-83348CE281B6}" dt="2023-11-02T17:54:11.401" v="848" actId="1076"/>
          <ac:spMkLst>
            <pc:docMk/>
            <pc:sldMk cId="3237425164" sldId="257"/>
            <ac:spMk id="50" creationId="{D5B3C80C-0FE2-C969-A2BC-56B379A088A6}"/>
          </ac:spMkLst>
        </pc:spChg>
        <pc:spChg chg="mod ord topLvl">
          <ac:chgData name="Bryce Currey" userId="9b4d5e5d0a3c20ca" providerId="LiveId" clId="{A0B32618-5C43-4D0C-A108-83348CE281B6}" dt="2023-11-09T20:02:52.124" v="974" actId="1076"/>
          <ac:spMkLst>
            <pc:docMk/>
            <pc:sldMk cId="3237425164" sldId="257"/>
            <ac:spMk id="51" creationId="{CB5E788A-337C-63A7-5455-03E7FB82FF70}"/>
          </ac:spMkLst>
        </pc:spChg>
        <pc:grpChg chg="del mod ord topLvl">
          <ac:chgData name="Bryce Currey" userId="9b4d5e5d0a3c20ca" providerId="LiveId" clId="{A0B32618-5C43-4D0C-A108-83348CE281B6}" dt="2023-10-20T17:41:56.284" v="641" actId="478"/>
          <ac:grpSpMkLst>
            <pc:docMk/>
            <pc:sldMk cId="3237425164" sldId="257"/>
            <ac:grpSpMk id="43" creationId="{E0E9BCD4-BCA4-16B2-A347-96FE2DC56087}"/>
          </ac:grpSpMkLst>
        </pc:grpChg>
        <pc:grpChg chg="add del mod topLvl">
          <ac:chgData name="Bryce Currey" userId="9b4d5e5d0a3c20ca" providerId="LiveId" clId="{A0B32618-5C43-4D0C-A108-83348CE281B6}" dt="2023-10-20T17:44:42.328" v="681" actId="478"/>
          <ac:grpSpMkLst>
            <pc:docMk/>
            <pc:sldMk cId="3237425164" sldId="257"/>
            <ac:grpSpMk id="45" creationId="{94A3A907-2D41-AA59-42DF-4CB64E00E233}"/>
          </ac:grpSpMkLst>
        </pc:grpChg>
        <pc:grpChg chg="mod ord">
          <ac:chgData name="Bryce Currey" userId="9b4d5e5d0a3c20ca" providerId="LiveId" clId="{A0B32618-5C43-4D0C-A108-83348CE281B6}" dt="2023-11-02T17:57:59.727" v="879" actId="1076"/>
          <ac:grpSpMkLst>
            <pc:docMk/>
            <pc:sldMk cId="3237425164" sldId="257"/>
            <ac:grpSpMk id="47" creationId="{53016AB5-F2D2-3C4F-840C-B6015D1211C2}"/>
          </ac:grpSpMkLst>
        </pc:grpChg>
        <pc:grpChg chg="del">
          <ac:chgData name="Bryce Currey" userId="9b4d5e5d0a3c20ca" providerId="LiveId" clId="{A0B32618-5C43-4D0C-A108-83348CE281B6}" dt="2023-10-20T17:42:59.796" v="655" actId="165"/>
          <ac:grpSpMkLst>
            <pc:docMk/>
            <pc:sldMk cId="3237425164" sldId="257"/>
            <ac:grpSpMk id="56" creationId="{4278B85E-E022-ED39-151B-6B10874E2CFA}"/>
          </ac:grpSpMkLst>
        </pc:grpChg>
        <pc:grpChg chg="del mod topLvl">
          <ac:chgData name="Bryce Currey" userId="9b4d5e5d0a3c20ca" providerId="LiveId" clId="{A0B32618-5C43-4D0C-A108-83348CE281B6}" dt="2023-10-20T17:44:36.137" v="678" actId="165"/>
          <ac:grpSpMkLst>
            <pc:docMk/>
            <pc:sldMk cId="3237425164" sldId="257"/>
            <ac:grpSpMk id="57" creationId="{31FA17CC-554F-9E78-2B9F-58DE2A7BC9AE}"/>
          </ac:grpSpMkLst>
        </pc:grpChg>
        <pc:grpChg chg="del mod topLvl">
          <ac:chgData name="Bryce Currey" userId="9b4d5e5d0a3c20ca" providerId="LiveId" clId="{A0B32618-5C43-4D0C-A108-83348CE281B6}" dt="2023-10-20T17:41:47.610" v="638" actId="165"/>
          <ac:grpSpMkLst>
            <pc:docMk/>
            <pc:sldMk cId="3237425164" sldId="257"/>
            <ac:grpSpMk id="1029" creationId="{27B25463-43DC-3929-A7C2-D5D8A4BAD69B}"/>
          </ac:grpSpMkLst>
        </pc:grpChg>
        <pc:grpChg chg="del">
          <ac:chgData name="Bryce Currey" userId="9b4d5e5d0a3c20ca" providerId="LiveId" clId="{A0B32618-5C43-4D0C-A108-83348CE281B6}" dt="2023-10-20T17:44:28.075" v="676" actId="165"/>
          <ac:grpSpMkLst>
            <pc:docMk/>
            <pc:sldMk cId="3237425164" sldId="257"/>
            <ac:grpSpMk id="1034" creationId="{BE72EE62-5FBB-15C5-AED2-B39299E27C39}"/>
          </ac:grpSpMkLst>
        </pc:grpChg>
        <pc:grpChg chg="del">
          <ac:chgData name="Bryce Currey" userId="9b4d5e5d0a3c20ca" providerId="LiveId" clId="{A0B32618-5C43-4D0C-A108-83348CE281B6}" dt="2023-10-20T17:41:35.552" v="635" actId="165"/>
          <ac:grpSpMkLst>
            <pc:docMk/>
            <pc:sldMk cId="3237425164" sldId="257"/>
            <ac:grpSpMk id="1035" creationId="{233E33C8-DC06-4C8F-D0AD-3210C407C65E}"/>
          </ac:grpSpMkLst>
        </pc:grpChg>
        <pc:picChg chg="add mod modCrop">
          <ac:chgData name="Bryce Currey" userId="9b4d5e5d0a3c20ca" providerId="LiveId" clId="{A0B32618-5C43-4D0C-A108-83348CE281B6}" dt="2023-11-09T20:02:42.650" v="971" actId="1076"/>
          <ac:picMkLst>
            <pc:docMk/>
            <pc:sldMk cId="3237425164" sldId="257"/>
            <ac:picMk id="3" creationId="{AE09685A-02FD-ED87-DCA0-947AF1C2A590}"/>
          </ac:picMkLst>
        </pc:picChg>
        <pc:picChg chg="add mod">
          <ac:chgData name="Bryce Currey" userId="9b4d5e5d0a3c20ca" providerId="LiveId" clId="{A0B32618-5C43-4D0C-A108-83348CE281B6}" dt="2023-11-09T20:00:54.211" v="924" actId="1076"/>
          <ac:picMkLst>
            <pc:docMk/>
            <pc:sldMk cId="3237425164" sldId="257"/>
            <ac:picMk id="4" creationId="{740ED758-9906-E366-440C-826627A956A3}"/>
          </ac:picMkLst>
        </pc:picChg>
        <pc:picChg chg="add del mod ord">
          <ac:chgData name="Bryce Currey" userId="9b4d5e5d0a3c20ca" providerId="LiveId" clId="{A0B32618-5C43-4D0C-A108-83348CE281B6}" dt="2023-10-25T15:22:08.135" v="762" actId="478"/>
          <ac:picMkLst>
            <pc:docMk/>
            <pc:sldMk cId="3237425164" sldId="257"/>
            <ac:picMk id="4" creationId="{F2AB4456-2256-0F31-2AFF-162281895930}"/>
          </ac:picMkLst>
        </pc:picChg>
        <pc:picChg chg="add mod ord modCrop">
          <ac:chgData name="Bryce Currey" userId="9b4d5e5d0a3c20ca" providerId="LiveId" clId="{A0B32618-5C43-4D0C-A108-83348CE281B6}" dt="2023-11-02T17:51:28.042" v="812" actId="1076"/>
          <ac:picMkLst>
            <pc:docMk/>
            <pc:sldMk cId="3237425164" sldId="257"/>
            <ac:picMk id="5" creationId="{107B999E-0BCF-7CD0-B448-7923DAC6B818}"/>
          </ac:picMkLst>
        </pc:picChg>
        <pc:picChg chg="add mod ord modCrop">
          <ac:chgData name="Bryce Currey" userId="9b4d5e5d0a3c20ca" providerId="LiveId" clId="{A0B32618-5C43-4D0C-A108-83348CE281B6}" dt="2023-11-09T20:02:48.313" v="973" actId="1076"/>
          <ac:picMkLst>
            <pc:docMk/>
            <pc:sldMk cId="3237425164" sldId="257"/>
            <ac:picMk id="8" creationId="{B8AAD834-E7D4-3038-3747-AD7C03F61AC3}"/>
          </ac:picMkLst>
        </pc:picChg>
        <pc:picChg chg="add del mod">
          <ac:chgData name="Bryce Currey" userId="9b4d5e5d0a3c20ca" providerId="LiveId" clId="{A0B32618-5C43-4D0C-A108-83348CE281B6}" dt="2023-10-25T16:13:14.228" v="771" actId="478"/>
          <ac:picMkLst>
            <pc:docMk/>
            <pc:sldMk cId="3237425164" sldId="257"/>
            <ac:picMk id="8" creationId="{B9571BA6-3F10-1199-50D9-87BC5BE8790A}"/>
          </ac:picMkLst>
        </pc:picChg>
        <pc:picChg chg="del mod modCrop">
          <ac:chgData name="Bryce Currey" userId="9b4d5e5d0a3c20ca" providerId="LiveId" clId="{A0B32618-5C43-4D0C-A108-83348CE281B6}" dt="2023-11-02T17:37:56.242" v="778" actId="478"/>
          <ac:picMkLst>
            <pc:docMk/>
            <pc:sldMk cId="3237425164" sldId="257"/>
            <ac:picMk id="10" creationId="{10F87C5E-77C4-45D6-466F-315AB23F2FF8}"/>
          </ac:picMkLst>
        </pc:picChg>
        <pc:picChg chg="mod">
          <ac:chgData name="Bryce Currey" userId="9b4d5e5d0a3c20ca" providerId="LiveId" clId="{A0B32618-5C43-4D0C-A108-83348CE281B6}" dt="2023-11-02T17:51:49.941" v="832" actId="14100"/>
          <ac:picMkLst>
            <pc:docMk/>
            <pc:sldMk cId="3237425164" sldId="257"/>
            <ac:picMk id="11" creationId="{DCB9CD83-F0FC-0CF6-E8F6-A5D5D0DFE7CA}"/>
          </ac:picMkLst>
        </pc:picChg>
        <pc:picChg chg="del mod ord modCrop">
          <ac:chgData name="Bryce Currey" userId="9b4d5e5d0a3c20ca" providerId="LiveId" clId="{A0B32618-5C43-4D0C-A108-83348CE281B6}" dt="2023-11-02T17:51:53.231" v="833" actId="478"/>
          <ac:picMkLst>
            <pc:docMk/>
            <pc:sldMk cId="3237425164" sldId="257"/>
            <ac:picMk id="12" creationId="{C7238948-43CB-D59A-AA71-69AE12962FA7}"/>
          </ac:picMkLst>
        </pc:picChg>
        <pc:picChg chg="add del mod ord modCrop">
          <ac:chgData name="Bryce Currey" userId="9b4d5e5d0a3c20ca" providerId="LiveId" clId="{A0B32618-5C43-4D0C-A108-83348CE281B6}" dt="2023-11-02T17:50:20.601" v="802" actId="478"/>
          <ac:picMkLst>
            <pc:docMk/>
            <pc:sldMk cId="3237425164" sldId="257"/>
            <ac:picMk id="23" creationId="{E9CD9CD4-38AD-6802-0609-D48311539A52}"/>
          </ac:picMkLst>
        </pc:picChg>
        <pc:picChg chg="mod">
          <ac:chgData name="Bryce Currey" userId="9b4d5e5d0a3c20ca" providerId="LiveId" clId="{A0B32618-5C43-4D0C-A108-83348CE281B6}" dt="2023-11-02T17:54:56.091" v="872" actId="1076"/>
          <ac:picMkLst>
            <pc:docMk/>
            <pc:sldMk cId="3237425164" sldId="257"/>
            <ac:picMk id="24" creationId="{6820B0E5-22D2-C62C-78F8-CC31EB742820}"/>
          </ac:picMkLst>
        </pc:picChg>
        <pc:picChg chg="add del mod">
          <ac:chgData name="Bryce Currey" userId="9b4d5e5d0a3c20ca" providerId="LiveId" clId="{A0B32618-5C43-4D0C-A108-83348CE281B6}" dt="2023-11-02T17:57:52.710" v="876" actId="478"/>
          <ac:picMkLst>
            <pc:docMk/>
            <pc:sldMk cId="3237425164" sldId="257"/>
            <ac:picMk id="25" creationId="{55E178FD-BEED-5110-7B1B-B3C8E77F4F7D}"/>
          </ac:picMkLst>
        </pc:picChg>
        <pc:picChg chg="add del mod ord">
          <ac:chgData name="Bryce Currey" userId="9b4d5e5d0a3c20ca" providerId="LiveId" clId="{A0B32618-5C43-4D0C-A108-83348CE281B6}" dt="2023-11-09T20:00:23.136" v="918" actId="478"/>
          <ac:picMkLst>
            <pc:docMk/>
            <pc:sldMk cId="3237425164" sldId="257"/>
            <ac:picMk id="28" creationId="{FABF6EDB-2703-69D2-D61E-A9C9CB19D762}"/>
          </ac:picMkLst>
        </pc:picChg>
        <pc:picChg chg="del mod topLvl">
          <ac:chgData name="Bryce Currey" userId="9b4d5e5d0a3c20ca" providerId="LiveId" clId="{A0B32618-5C43-4D0C-A108-83348CE281B6}" dt="2023-10-20T17:43:05.606" v="657" actId="478"/>
          <ac:picMkLst>
            <pc:docMk/>
            <pc:sldMk cId="3237425164" sldId="257"/>
            <ac:picMk id="53" creationId="{1420B6A5-C6CF-A2DC-32E6-AB6BD4B999A6}"/>
          </ac:picMkLst>
        </pc:picChg>
        <pc:picChg chg="del mod topLvl">
          <ac:chgData name="Bryce Currey" userId="9b4d5e5d0a3c20ca" providerId="LiveId" clId="{A0B32618-5C43-4D0C-A108-83348CE281B6}" dt="2023-10-20T17:44:32.108" v="677" actId="478"/>
          <ac:picMkLst>
            <pc:docMk/>
            <pc:sldMk cId="3237425164" sldId="257"/>
            <ac:picMk id="61" creationId="{9D84B0CD-A82D-9A65-5D2E-A5D992058F7E}"/>
          </ac:picMkLst>
        </pc:picChg>
        <pc:picChg chg="del mod topLvl">
          <ac:chgData name="Bryce Currey" userId="9b4d5e5d0a3c20ca" providerId="LiveId" clId="{A0B32618-5C43-4D0C-A108-83348CE281B6}" dt="2023-10-20T17:41:56.284" v="641" actId="478"/>
          <ac:picMkLst>
            <pc:docMk/>
            <pc:sldMk cId="3237425164" sldId="257"/>
            <ac:picMk id="1031" creationId="{CDEC5EA5-F0BE-593E-1C66-083DD1E00596}"/>
          </ac:picMkLst>
        </pc:picChg>
        <pc:cxnChg chg="mod">
          <ac:chgData name="Bryce Currey" userId="9b4d5e5d0a3c20ca" providerId="LiveId" clId="{A0B32618-5C43-4D0C-A108-83348CE281B6}" dt="2023-10-20T17:44:36.137" v="678" actId="165"/>
          <ac:cxnSpMkLst>
            <pc:docMk/>
            <pc:sldMk cId="3237425164" sldId="257"/>
            <ac:cxnSpMk id="37" creationId="{D0C54481-640F-0CFE-C4F5-272173F73E5F}"/>
          </ac:cxnSpMkLst>
        </pc:cxnChg>
        <pc:cxnChg chg="mod">
          <ac:chgData name="Bryce Currey" userId="9b4d5e5d0a3c20ca" providerId="LiveId" clId="{A0B32618-5C43-4D0C-A108-83348CE281B6}" dt="2023-10-20T17:44:36.137" v="678" actId="165"/>
          <ac:cxnSpMkLst>
            <pc:docMk/>
            <pc:sldMk cId="3237425164" sldId="257"/>
            <ac:cxnSpMk id="38" creationId="{3C8FBCD0-2FD7-BC9A-AE64-D78DA69D0224}"/>
          </ac:cxnSpMkLst>
        </pc:cxnChg>
        <pc:cxnChg chg="mod">
          <ac:chgData name="Bryce Currey" userId="9b4d5e5d0a3c20ca" providerId="LiveId" clId="{A0B32618-5C43-4D0C-A108-83348CE281B6}" dt="2023-10-20T17:41:47.610" v="638" actId="165"/>
          <ac:cxnSpMkLst>
            <pc:docMk/>
            <pc:sldMk cId="3237425164" sldId="257"/>
            <ac:cxnSpMk id="41" creationId="{63979D8E-9790-2EAD-88DF-B4C3F518CD28}"/>
          </ac:cxnSpMkLst>
        </pc:cxnChg>
        <pc:cxnChg chg="mod">
          <ac:chgData name="Bryce Currey" userId="9b4d5e5d0a3c20ca" providerId="LiveId" clId="{A0B32618-5C43-4D0C-A108-83348CE281B6}" dt="2023-10-20T17:41:47.610" v="638" actId="165"/>
          <ac:cxnSpMkLst>
            <pc:docMk/>
            <pc:sldMk cId="3237425164" sldId="257"/>
            <ac:cxnSpMk id="42" creationId="{DB20B773-6D82-ADB9-F46A-0D53DA0F3252}"/>
          </ac:cxnSpMkLst>
        </pc:cxnChg>
        <pc:cxnChg chg="del mod topLvl">
          <ac:chgData name="Bryce Currey" userId="9b4d5e5d0a3c20ca" providerId="LiveId" clId="{A0B32618-5C43-4D0C-A108-83348CE281B6}" dt="2023-10-20T17:43:04.167" v="656" actId="478"/>
          <ac:cxnSpMkLst>
            <pc:docMk/>
            <pc:sldMk cId="3237425164" sldId="257"/>
            <ac:cxnSpMk id="54" creationId="{AAB1D836-E8E7-00F8-87C0-C25D446A08CF}"/>
          </ac:cxnSpMkLst>
        </pc:cxnChg>
        <pc:cxnChg chg="del mod topLvl">
          <ac:chgData name="Bryce Currey" userId="9b4d5e5d0a3c20ca" providerId="LiveId" clId="{A0B32618-5C43-4D0C-A108-83348CE281B6}" dt="2023-10-20T17:43:09.773" v="658" actId="478"/>
          <ac:cxnSpMkLst>
            <pc:docMk/>
            <pc:sldMk cId="3237425164" sldId="257"/>
            <ac:cxnSpMk id="55" creationId="{D41361DC-A638-3C22-E2B5-25DA4BB47E15}"/>
          </ac:cxnSpMkLst>
        </pc:cxnChg>
      </pc:sldChg>
      <pc:sldChg chg="new del">
        <pc:chgData name="Bryce Currey" userId="9b4d5e5d0a3c20ca" providerId="LiveId" clId="{A0B32618-5C43-4D0C-A108-83348CE281B6}" dt="2023-10-25T15:19:38.890" v="761" actId="47"/>
        <pc:sldMkLst>
          <pc:docMk/>
          <pc:sldMk cId="2678633999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22363"/>
            <a:ext cx="854964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02038"/>
            <a:ext cx="7543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A9-B3FA-491A-B312-2B478678B0F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FAE0-9550-4971-822D-0B7F4534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7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A9-B3FA-491A-B312-2B478678B0F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FAE0-9550-4971-822D-0B7F4534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8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5125"/>
            <a:ext cx="21688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65125"/>
            <a:ext cx="638079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A9-B3FA-491A-B312-2B478678B0F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FAE0-9550-4971-822D-0B7F4534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5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A9-B3FA-491A-B312-2B478678B0F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FAE0-9550-4971-822D-0B7F4534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9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09740"/>
            <a:ext cx="86753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589465"/>
            <a:ext cx="86753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A9-B3FA-491A-B312-2B478678B0F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FAE0-9550-4971-822D-0B7F4534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4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A9-B3FA-491A-B312-2B478678B0F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FAE0-9550-4971-822D-0B7F4534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6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127"/>
            <a:ext cx="86753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81163"/>
            <a:ext cx="42551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505075"/>
            <a:ext cx="4255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81163"/>
            <a:ext cx="4276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05075"/>
            <a:ext cx="427613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A9-B3FA-491A-B312-2B478678B0F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FAE0-9550-4971-822D-0B7F4534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A9-B3FA-491A-B312-2B478678B0F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FAE0-9550-4971-822D-0B7F4534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0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A9-B3FA-491A-B312-2B478678B0F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FAE0-9550-4971-822D-0B7F4534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87427"/>
            <a:ext cx="50920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A9-B3FA-491A-B312-2B478678B0F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FAE0-9550-4971-822D-0B7F4534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5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87427"/>
            <a:ext cx="50920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A9-B3FA-491A-B312-2B478678B0F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FAE0-9550-4971-822D-0B7F4534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65127"/>
            <a:ext cx="86753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825625"/>
            <a:ext cx="867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73A9-B3FA-491A-B312-2B478678B0F1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356352"/>
            <a:ext cx="339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FAE0-9550-4971-822D-0B7F4534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0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B9CD83-F0FC-0CF6-E8F6-A5D5D0DFE7C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9135" y="4904196"/>
            <a:ext cx="3311612" cy="1899612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38FCF99-4D34-F100-2BDD-DA644A8DC495}"/>
              </a:ext>
            </a:extLst>
          </p:cNvPr>
          <p:cNvSpPr/>
          <p:nvPr/>
        </p:nvSpPr>
        <p:spPr>
          <a:xfrm rot="21011372">
            <a:off x="3305091" y="1220406"/>
            <a:ext cx="2262694" cy="5094443"/>
          </a:xfrm>
          <a:prstGeom prst="triangle">
            <a:avLst>
              <a:gd name="adj" fmla="val 0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35357-1A83-E9BE-40E7-4DA8CDEFCF49}"/>
              </a:ext>
            </a:extLst>
          </p:cNvPr>
          <p:cNvSpPr txBox="1"/>
          <p:nvPr/>
        </p:nvSpPr>
        <p:spPr>
          <a:xfrm>
            <a:off x="4266629" y="405924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H</a:t>
            </a:r>
            <a:r>
              <a:rPr lang="en-US" baseline="-250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2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O</a:t>
            </a:r>
            <a:endParaRPr lang="en-US" baseline="-25000" dirty="0">
              <a:solidFill>
                <a:schemeClr val="bg2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B79738-D454-1A41-5CD0-A46A50FFAC51}"/>
              </a:ext>
            </a:extLst>
          </p:cNvPr>
          <p:cNvSpPr txBox="1"/>
          <p:nvPr/>
        </p:nvSpPr>
        <p:spPr>
          <a:xfrm>
            <a:off x="3472488" y="362856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H</a:t>
            </a:r>
            <a:r>
              <a:rPr lang="en-US" baseline="-250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2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O</a:t>
            </a:r>
            <a:endParaRPr lang="en-US" baseline="-25000" dirty="0">
              <a:solidFill>
                <a:schemeClr val="bg2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653D9-0C95-43F0-172D-6D110F40943C}"/>
              </a:ext>
            </a:extLst>
          </p:cNvPr>
          <p:cNvSpPr txBox="1"/>
          <p:nvPr/>
        </p:nvSpPr>
        <p:spPr>
          <a:xfrm>
            <a:off x="3194404" y="4556392"/>
            <a:ext cx="42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H</a:t>
            </a:r>
            <a:r>
              <a:rPr lang="en-US" sz="1100" baseline="-250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2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O</a:t>
            </a:r>
            <a:endParaRPr lang="en-US" baseline="-25000" dirty="0">
              <a:solidFill>
                <a:schemeClr val="bg2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426F3-D61C-8909-5BB8-47D42CB29C73}"/>
              </a:ext>
            </a:extLst>
          </p:cNvPr>
          <p:cNvSpPr txBox="1"/>
          <p:nvPr/>
        </p:nvSpPr>
        <p:spPr>
          <a:xfrm>
            <a:off x="4089435" y="4483290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AOT</a:t>
            </a:r>
            <a:endParaRPr lang="en-US" sz="1000" baseline="-25000" dirty="0">
              <a:solidFill>
                <a:schemeClr val="bg2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9FE226-7EAF-9E33-52AE-7EBC0F06F71B}"/>
              </a:ext>
            </a:extLst>
          </p:cNvPr>
          <p:cNvSpPr txBox="1"/>
          <p:nvPr/>
        </p:nvSpPr>
        <p:spPr>
          <a:xfrm>
            <a:off x="4726993" y="5114128"/>
            <a:ext cx="572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H</a:t>
            </a:r>
            <a:r>
              <a:rPr lang="en-US" sz="1400" baseline="-250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2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O</a:t>
            </a:r>
            <a:endParaRPr lang="en-US" sz="1400" baseline="-25000" dirty="0">
              <a:solidFill>
                <a:schemeClr val="bg2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5A340-FB82-7E4D-A7D2-E491625B2C61}"/>
              </a:ext>
            </a:extLst>
          </p:cNvPr>
          <p:cNvSpPr txBox="1"/>
          <p:nvPr/>
        </p:nvSpPr>
        <p:spPr>
          <a:xfrm>
            <a:off x="3327548" y="491957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AOT</a:t>
            </a:r>
            <a:endParaRPr lang="en-US" baseline="-25000" dirty="0">
              <a:solidFill>
                <a:schemeClr val="bg2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E159A8-F85E-F8C3-9832-B7127BB97518}"/>
              </a:ext>
            </a:extLst>
          </p:cNvPr>
          <p:cNvSpPr txBox="1"/>
          <p:nvPr/>
        </p:nvSpPr>
        <p:spPr>
          <a:xfrm>
            <a:off x="4331543" y="3546305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AOT</a:t>
            </a:r>
            <a:endParaRPr lang="en-US" baseline="-25000" dirty="0">
              <a:solidFill>
                <a:schemeClr val="bg2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33569F-7549-DF46-CA53-E35E829AB91D}"/>
              </a:ext>
            </a:extLst>
          </p:cNvPr>
          <p:cNvSpPr txBox="1"/>
          <p:nvPr/>
        </p:nvSpPr>
        <p:spPr>
          <a:xfrm>
            <a:off x="4779988" y="3975680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H</a:t>
            </a:r>
            <a:r>
              <a:rPr lang="en-US" sz="1000" baseline="-250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2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O</a:t>
            </a:r>
            <a:endParaRPr lang="en-US" sz="1000" baseline="-25000" dirty="0">
              <a:solidFill>
                <a:schemeClr val="bg2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E7AAA-6ADF-7766-6C65-59368D727FCE}"/>
              </a:ext>
            </a:extLst>
          </p:cNvPr>
          <p:cNvSpPr txBox="1"/>
          <p:nvPr/>
        </p:nvSpPr>
        <p:spPr>
          <a:xfrm>
            <a:off x="3704597" y="4119398"/>
            <a:ext cx="572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AOT</a:t>
            </a:r>
            <a:endParaRPr lang="en-US" sz="1400" baseline="-25000" dirty="0">
              <a:solidFill>
                <a:schemeClr val="bg2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pic>
        <p:nvPicPr>
          <p:cNvPr id="24" name="Picture 23" descr="A white cloud on a black background&#10;&#10;Description automatically generated">
            <a:extLst>
              <a:ext uri="{FF2B5EF4-FFF2-40B4-BE49-F238E27FC236}">
                <a16:creationId xmlns:a16="http://schemas.microsoft.com/office/drawing/2014/main" id="{6820B0E5-22D2-C62C-78F8-CC31EB7428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39" y="3012965"/>
            <a:ext cx="2933133" cy="20645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21AE6CF-1468-1CD0-8F93-FB90196A85C7}"/>
              </a:ext>
            </a:extLst>
          </p:cNvPr>
          <p:cNvSpPr txBox="1"/>
          <p:nvPr/>
        </p:nvSpPr>
        <p:spPr>
          <a:xfrm>
            <a:off x="79054" y="2936767"/>
            <a:ext cx="3007004" cy="20090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Simulated (noiseless) top-of-canopy </a:t>
            </a:r>
            <a:r>
              <a:rPr lang="en-US" sz="1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reflectance</a:t>
            </a:r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spectra from the DGVM represents nature’s forward function, independent from measure-</a:t>
            </a:r>
            <a:r>
              <a:rPr lang="en-US" sz="1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</a:t>
            </a:r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error. These are impossible to measure in reality thus are simulated.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7C200F-0459-5FC3-EE20-BAF1A4DC178F}"/>
              </a:ext>
            </a:extLst>
          </p:cNvPr>
          <p:cNvSpPr txBox="1"/>
          <p:nvPr/>
        </p:nvSpPr>
        <p:spPr>
          <a:xfrm>
            <a:off x="6428577" y="4716563"/>
            <a:ext cx="3509001" cy="15323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Noisy retrieved </a:t>
            </a:r>
            <a:r>
              <a:rPr lang="en-US" sz="1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reflectance</a:t>
            </a:r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(red) from the ISOFIT forward function (OE routine), trans-</a:t>
            </a:r>
            <a:r>
              <a:rPr lang="en-US" sz="1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lated</a:t>
            </a:r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the at-sensor radiances (panel B). These are the best-estimate of nature’s spectral properties (as in panel A).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78B85E-E022-ED39-151B-6B10874E2CFA}"/>
              </a:ext>
            </a:extLst>
          </p:cNvPr>
          <p:cNvGrpSpPr/>
          <p:nvPr/>
        </p:nvGrpSpPr>
        <p:grpSpPr>
          <a:xfrm>
            <a:off x="5137817" y="1298"/>
            <a:ext cx="2920388" cy="1570764"/>
            <a:chOff x="4471244" y="334288"/>
            <a:chExt cx="2920388" cy="157076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B3C80C-0FE2-C969-A2BC-56B379A088A6}"/>
                </a:ext>
              </a:extLst>
            </p:cNvPr>
            <p:cNvSpPr txBox="1"/>
            <p:nvPr/>
          </p:nvSpPr>
          <p:spPr>
            <a:xfrm>
              <a:off x="4488022" y="334288"/>
              <a:ext cx="483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B)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420B6A5-C6CF-A2DC-32E6-AB6BD4B99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4769" y="819262"/>
              <a:ext cx="2586363" cy="1047049"/>
            </a:xfrm>
            <a:prstGeom prst="rect">
              <a:avLst/>
            </a:prstGeom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AB1D836-E8E7-00F8-87C0-C25D446A08CF}"/>
                </a:ext>
              </a:extLst>
            </p:cNvPr>
            <p:cNvCxnSpPr/>
            <p:nvPr/>
          </p:nvCxnSpPr>
          <p:spPr>
            <a:xfrm flipV="1">
              <a:off x="4471244" y="661794"/>
              <a:ext cx="0" cy="1243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1361DC-A638-3C22-E2B5-25DA4BB47E15}"/>
                </a:ext>
              </a:extLst>
            </p:cNvPr>
            <p:cNvCxnSpPr>
              <a:cxnSpLocks/>
            </p:cNvCxnSpPr>
            <p:nvPr/>
          </p:nvCxnSpPr>
          <p:spPr>
            <a:xfrm>
              <a:off x="4471244" y="1905052"/>
              <a:ext cx="29203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E72EE62-5FBB-15C5-AED2-B39299E27C39}"/>
              </a:ext>
            </a:extLst>
          </p:cNvPr>
          <p:cNvGrpSpPr/>
          <p:nvPr/>
        </p:nvGrpSpPr>
        <p:grpSpPr>
          <a:xfrm>
            <a:off x="113068" y="2419999"/>
            <a:ext cx="2948238" cy="4287682"/>
            <a:chOff x="174460" y="1652218"/>
            <a:chExt cx="2948238" cy="428768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1FA17CC-554F-9E78-2B9F-58DE2A7BC9AE}"/>
                </a:ext>
              </a:extLst>
            </p:cNvPr>
            <p:cNvGrpSpPr/>
            <p:nvPr/>
          </p:nvGrpSpPr>
          <p:grpSpPr>
            <a:xfrm>
              <a:off x="174460" y="1652218"/>
              <a:ext cx="2948238" cy="4287682"/>
              <a:chOff x="1424603" y="1249428"/>
              <a:chExt cx="2948238" cy="428768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4A3A907-2D41-AA59-42DF-4CB64E00E233}"/>
                  </a:ext>
                </a:extLst>
              </p:cNvPr>
              <p:cNvGrpSpPr/>
              <p:nvPr/>
            </p:nvGrpSpPr>
            <p:grpSpPr>
              <a:xfrm>
                <a:off x="1452453" y="4293852"/>
                <a:ext cx="2920388" cy="1243258"/>
                <a:chOff x="3463159" y="2971390"/>
                <a:chExt cx="2920388" cy="124325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0C54481-640F-0CFE-C4F5-272173F73E5F}"/>
                    </a:ext>
                  </a:extLst>
                </p:cNvPr>
                <p:cNvCxnSpPr/>
                <p:nvPr/>
              </p:nvCxnSpPr>
              <p:spPr>
                <a:xfrm flipV="1">
                  <a:off x="3463159" y="2971390"/>
                  <a:ext cx="0" cy="12432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3C8FBCD0-2FD7-BC9A-AE64-D78DA69D02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3159" y="4214648"/>
                  <a:ext cx="292038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F9954E9-63E3-51F9-B5E5-52FC2E0BA341}"/>
                  </a:ext>
                </a:extLst>
              </p:cNvPr>
              <p:cNvSpPr txBox="1"/>
              <p:nvPr/>
            </p:nvSpPr>
            <p:spPr>
              <a:xfrm>
                <a:off x="1424603" y="1249428"/>
                <a:ext cx="483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A)</a:t>
                </a:r>
              </a:p>
            </p:txBody>
          </p:sp>
        </p:grp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D84B0CD-A82D-9A65-5D2E-A5D992058F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1792"/>
            <a:stretch/>
          </p:blipFill>
          <p:spPr>
            <a:xfrm>
              <a:off x="269491" y="5022637"/>
              <a:ext cx="2610343" cy="850006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D869170-22D6-0619-6CE6-934B46DA6329}"/>
              </a:ext>
            </a:extLst>
          </p:cNvPr>
          <p:cNvSpPr txBox="1"/>
          <p:nvPr/>
        </p:nvSpPr>
        <p:spPr>
          <a:xfrm>
            <a:off x="5137817" y="1652393"/>
            <a:ext cx="4748810" cy="12939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Estimated at-sensor </a:t>
            </a:r>
            <a:r>
              <a:rPr lang="en-US" sz="1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radiances</a:t>
            </a:r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the ISOFIT method. Noise is introduced from the sensor and atmosphere. For spaceborne missions, this is the signal measured since nature’s reflectances (panel A) are unknown.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233E33C8-DC06-4C8F-D0AD-3210C407C65E}"/>
              </a:ext>
            </a:extLst>
          </p:cNvPr>
          <p:cNvGrpSpPr/>
          <p:nvPr/>
        </p:nvGrpSpPr>
        <p:grpSpPr>
          <a:xfrm>
            <a:off x="6409630" y="3070900"/>
            <a:ext cx="2920388" cy="1533803"/>
            <a:chOff x="6714694" y="2686888"/>
            <a:chExt cx="2920388" cy="1533803"/>
          </a:xfrm>
        </p:grpSpPr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27B25463-43DC-3929-A7C2-D5D8A4BAD69B}"/>
                </a:ext>
              </a:extLst>
            </p:cNvPr>
            <p:cNvGrpSpPr/>
            <p:nvPr/>
          </p:nvGrpSpPr>
          <p:grpSpPr>
            <a:xfrm>
              <a:off x="6714694" y="2686888"/>
              <a:ext cx="2920388" cy="1533803"/>
              <a:chOff x="6772498" y="4003307"/>
              <a:chExt cx="2920388" cy="1533803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0E9BCD4-BCA4-16B2-A347-96FE2DC56087}"/>
                  </a:ext>
                </a:extLst>
              </p:cNvPr>
              <p:cNvGrpSpPr/>
              <p:nvPr/>
            </p:nvGrpSpPr>
            <p:grpSpPr>
              <a:xfrm>
                <a:off x="6772498" y="4293852"/>
                <a:ext cx="2920388" cy="1243258"/>
                <a:chOff x="7643423" y="5309942"/>
                <a:chExt cx="2920388" cy="1243258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3979D8E-9790-2EAD-88DF-B4C3F518CD28}"/>
                    </a:ext>
                  </a:extLst>
                </p:cNvPr>
                <p:cNvCxnSpPr/>
                <p:nvPr/>
              </p:nvCxnSpPr>
              <p:spPr>
                <a:xfrm flipV="1">
                  <a:off x="7643423" y="5309942"/>
                  <a:ext cx="0" cy="12432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DB20B773-6D82-ADB9-F46A-0D53DA0F32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43423" y="6553200"/>
                  <a:ext cx="292038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5E788A-337C-63A7-5455-03E7FB82FF70}"/>
                  </a:ext>
                </a:extLst>
              </p:cNvPr>
              <p:cNvSpPr txBox="1"/>
              <p:nvPr/>
            </p:nvSpPr>
            <p:spPr>
              <a:xfrm>
                <a:off x="6803384" y="4003307"/>
                <a:ext cx="483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C)</a:t>
                </a:r>
              </a:p>
            </p:txBody>
          </p:sp>
        </p:grpSp>
        <p:pic>
          <p:nvPicPr>
            <p:cNvPr id="1031" name="Picture 1030">
              <a:extLst>
                <a:ext uri="{FF2B5EF4-FFF2-40B4-BE49-F238E27FC236}">
                  <a16:creationId xmlns:a16="http://schemas.microsoft.com/office/drawing/2014/main" id="{CDEC5EA5-F0BE-593E-1C66-083DD1E00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0822" y="3284739"/>
              <a:ext cx="2647126" cy="853366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016AB5-F2D2-3C4F-840C-B6015D1211C2}"/>
              </a:ext>
            </a:extLst>
          </p:cNvPr>
          <p:cNvGrpSpPr/>
          <p:nvPr/>
        </p:nvGrpSpPr>
        <p:grpSpPr>
          <a:xfrm rot="19840928">
            <a:off x="1177294" y="-270272"/>
            <a:ext cx="3194806" cy="2911543"/>
            <a:chOff x="6086681" y="1669184"/>
            <a:chExt cx="1899387" cy="1900132"/>
          </a:xfrm>
        </p:grpSpPr>
        <p:pic>
          <p:nvPicPr>
            <p:cNvPr id="7" name="Picture 6" descr="A satellite in the sky&#10;&#10;Description automatically generated">
              <a:extLst>
                <a:ext uri="{FF2B5EF4-FFF2-40B4-BE49-F238E27FC236}">
                  <a16:creationId xmlns:a16="http://schemas.microsoft.com/office/drawing/2014/main" id="{3B287BD6-7370-003B-26BC-156FA5345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8F7F5"/>
                </a:clrFrom>
                <a:clrTo>
                  <a:srgbClr val="F8F7F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15646">
              <a:off x="6100118" y="1683366"/>
              <a:ext cx="1885950" cy="1885950"/>
            </a:xfrm>
            <a:prstGeom prst="rect">
              <a:avLst/>
            </a:prstGeom>
            <a:scene3d>
              <a:camera prst="orthographicFront">
                <a:rot lat="60000" lon="21000000" rev="60000"/>
              </a:camera>
              <a:lightRig rig="threePt" dir="t"/>
            </a:scene3d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48E0BF-01C4-369B-AF40-4AB23AA18DBD}"/>
                </a:ext>
              </a:extLst>
            </p:cNvPr>
            <p:cNvSpPr/>
            <p:nvPr/>
          </p:nvSpPr>
          <p:spPr>
            <a:xfrm rot="4561867">
              <a:off x="6514075" y="1840693"/>
              <a:ext cx="795135" cy="452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7446D34-6B76-5D75-80B6-64095119A293}"/>
                </a:ext>
              </a:extLst>
            </p:cNvPr>
            <p:cNvSpPr/>
            <p:nvPr/>
          </p:nvSpPr>
          <p:spPr>
            <a:xfrm rot="1069802">
              <a:off x="6086681" y="2407160"/>
              <a:ext cx="826100" cy="341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873001-BEBA-DA51-EA01-90F2AAEA1884}"/>
              </a:ext>
            </a:extLst>
          </p:cNvPr>
          <p:cNvSpPr txBox="1"/>
          <p:nvPr/>
        </p:nvSpPr>
        <p:spPr>
          <a:xfrm>
            <a:off x="208099" y="280865"/>
            <a:ext cx="191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/>
              <a:t>Hypertrace</a:t>
            </a:r>
            <a:r>
              <a:rPr lang="en-US" sz="28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12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the world&#10;&#10;Description automatically generated">
            <a:extLst>
              <a:ext uri="{FF2B5EF4-FFF2-40B4-BE49-F238E27FC236}">
                <a16:creationId xmlns:a16="http://schemas.microsoft.com/office/drawing/2014/main" id="{B8AAD834-E7D4-3038-3747-AD7C03F61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9" b="6262"/>
          <a:stretch/>
        </p:blipFill>
        <p:spPr>
          <a:xfrm>
            <a:off x="6649138" y="3380940"/>
            <a:ext cx="3145344" cy="2065506"/>
          </a:xfrm>
          <a:prstGeom prst="rect">
            <a:avLst/>
          </a:prstGeom>
        </p:spPr>
      </p:pic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107B999E-0BCF-7CD0-B448-7923DAC6B8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2"/>
          <a:stretch/>
        </p:blipFill>
        <p:spPr>
          <a:xfrm>
            <a:off x="5532353" y="12065"/>
            <a:ext cx="3078140" cy="2090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B9CD83-F0FC-0CF6-E8F6-A5D5D0DFE7C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6933" y="4750788"/>
            <a:ext cx="3801147" cy="2180420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38FCF99-4D34-F100-2BDD-DA644A8DC495}"/>
              </a:ext>
            </a:extLst>
          </p:cNvPr>
          <p:cNvSpPr/>
          <p:nvPr/>
        </p:nvSpPr>
        <p:spPr>
          <a:xfrm rot="21011372">
            <a:off x="3326853" y="1473976"/>
            <a:ext cx="2262694" cy="4839005"/>
          </a:xfrm>
          <a:prstGeom prst="triangle">
            <a:avLst>
              <a:gd name="adj" fmla="val 32092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35357-1A83-E9BE-40E7-4DA8CDEFCF49}"/>
              </a:ext>
            </a:extLst>
          </p:cNvPr>
          <p:cNvSpPr txBox="1"/>
          <p:nvPr/>
        </p:nvSpPr>
        <p:spPr>
          <a:xfrm>
            <a:off x="4266629" y="405924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H</a:t>
            </a:r>
            <a:r>
              <a:rPr lang="en-US" baseline="-250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2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O</a:t>
            </a:r>
            <a:endParaRPr lang="en-US" baseline="-25000" dirty="0">
              <a:solidFill>
                <a:schemeClr val="bg2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B79738-D454-1A41-5CD0-A46A50FFAC51}"/>
              </a:ext>
            </a:extLst>
          </p:cNvPr>
          <p:cNvSpPr txBox="1"/>
          <p:nvPr/>
        </p:nvSpPr>
        <p:spPr>
          <a:xfrm>
            <a:off x="3472488" y="362856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H</a:t>
            </a:r>
            <a:r>
              <a:rPr lang="en-US" baseline="-250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2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O</a:t>
            </a:r>
            <a:endParaRPr lang="en-US" baseline="-25000" dirty="0">
              <a:solidFill>
                <a:schemeClr val="bg2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653D9-0C95-43F0-172D-6D110F40943C}"/>
              </a:ext>
            </a:extLst>
          </p:cNvPr>
          <p:cNvSpPr txBox="1"/>
          <p:nvPr/>
        </p:nvSpPr>
        <p:spPr>
          <a:xfrm>
            <a:off x="3194404" y="4556392"/>
            <a:ext cx="42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H</a:t>
            </a:r>
            <a:r>
              <a:rPr lang="en-US" sz="1100" baseline="-250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2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O</a:t>
            </a:r>
            <a:endParaRPr lang="en-US" baseline="-25000" dirty="0">
              <a:solidFill>
                <a:schemeClr val="bg2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426F3-D61C-8909-5BB8-47D42CB29C73}"/>
              </a:ext>
            </a:extLst>
          </p:cNvPr>
          <p:cNvSpPr txBox="1"/>
          <p:nvPr/>
        </p:nvSpPr>
        <p:spPr>
          <a:xfrm>
            <a:off x="4089435" y="4483290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AOT</a:t>
            </a:r>
            <a:endParaRPr lang="en-US" sz="1000" baseline="-25000" dirty="0">
              <a:solidFill>
                <a:schemeClr val="bg2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9FE226-7EAF-9E33-52AE-7EBC0F06F71B}"/>
              </a:ext>
            </a:extLst>
          </p:cNvPr>
          <p:cNvSpPr txBox="1"/>
          <p:nvPr/>
        </p:nvSpPr>
        <p:spPr>
          <a:xfrm>
            <a:off x="4726993" y="5114128"/>
            <a:ext cx="572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H</a:t>
            </a:r>
            <a:r>
              <a:rPr lang="en-US" sz="1400" baseline="-250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2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O</a:t>
            </a:r>
            <a:endParaRPr lang="en-US" sz="1400" baseline="-25000" dirty="0">
              <a:solidFill>
                <a:schemeClr val="bg2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5A340-FB82-7E4D-A7D2-E491625B2C61}"/>
              </a:ext>
            </a:extLst>
          </p:cNvPr>
          <p:cNvSpPr txBox="1"/>
          <p:nvPr/>
        </p:nvSpPr>
        <p:spPr>
          <a:xfrm>
            <a:off x="3327548" y="491957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AOT</a:t>
            </a:r>
            <a:endParaRPr lang="en-US" baseline="-25000" dirty="0">
              <a:solidFill>
                <a:schemeClr val="bg2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E159A8-F85E-F8C3-9832-B7127BB97518}"/>
              </a:ext>
            </a:extLst>
          </p:cNvPr>
          <p:cNvSpPr txBox="1"/>
          <p:nvPr/>
        </p:nvSpPr>
        <p:spPr>
          <a:xfrm>
            <a:off x="4331543" y="3546305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AOT</a:t>
            </a:r>
            <a:endParaRPr lang="en-US" baseline="-25000" dirty="0">
              <a:solidFill>
                <a:schemeClr val="bg2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33569F-7549-DF46-CA53-E35E829AB91D}"/>
              </a:ext>
            </a:extLst>
          </p:cNvPr>
          <p:cNvSpPr txBox="1"/>
          <p:nvPr/>
        </p:nvSpPr>
        <p:spPr>
          <a:xfrm>
            <a:off x="4779988" y="3975680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H</a:t>
            </a:r>
            <a:r>
              <a:rPr lang="en-US" sz="1000" baseline="-250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2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O</a:t>
            </a:r>
            <a:endParaRPr lang="en-US" sz="1000" baseline="-25000" dirty="0">
              <a:solidFill>
                <a:schemeClr val="bg2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E7AAA-6ADF-7766-6C65-59368D727FCE}"/>
              </a:ext>
            </a:extLst>
          </p:cNvPr>
          <p:cNvSpPr txBox="1"/>
          <p:nvPr/>
        </p:nvSpPr>
        <p:spPr>
          <a:xfrm>
            <a:off x="3704597" y="4119398"/>
            <a:ext cx="572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AOT</a:t>
            </a:r>
            <a:endParaRPr lang="en-US" sz="1400" baseline="-25000" dirty="0">
              <a:solidFill>
                <a:schemeClr val="bg2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pic>
        <p:nvPicPr>
          <p:cNvPr id="24" name="Picture 23" descr="A white cloud on a black background&#10;&#10;Description automatically generated">
            <a:extLst>
              <a:ext uri="{FF2B5EF4-FFF2-40B4-BE49-F238E27FC236}">
                <a16:creationId xmlns:a16="http://schemas.microsoft.com/office/drawing/2014/main" id="{6820B0E5-22D2-C62C-78F8-CC31EB74282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178" y="3168321"/>
            <a:ext cx="2933133" cy="20645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21AE6CF-1468-1CD0-8F93-FB90196A85C7}"/>
              </a:ext>
            </a:extLst>
          </p:cNvPr>
          <p:cNvSpPr txBox="1"/>
          <p:nvPr/>
        </p:nvSpPr>
        <p:spPr>
          <a:xfrm>
            <a:off x="20970" y="2975134"/>
            <a:ext cx="3385888" cy="15323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Simulated (noiseless) top-of-canopy </a:t>
            </a:r>
            <a:r>
              <a:rPr lang="en-US" sz="1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reflectance</a:t>
            </a:r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spectra from the DGVM represents nature’s forward function, independent from measurement error. These are theoretically impossible to measure thus are simulated.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7C200F-0459-5FC3-EE20-BAF1A4DC178F}"/>
              </a:ext>
            </a:extLst>
          </p:cNvPr>
          <p:cNvSpPr txBox="1"/>
          <p:nvPr/>
        </p:nvSpPr>
        <p:spPr>
          <a:xfrm>
            <a:off x="6508080" y="5502625"/>
            <a:ext cx="3509001" cy="12939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Noisy retrieved </a:t>
            </a:r>
            <a:r>
              <a:rPr lang="en-US" sz="1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reflectance</a:t>
            </a:r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the ISOFIT RTM inversion, translated from at-sensor radiances (panel B). These are the best-estimate of nature’s spectral properties.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B3C80C-0FE2-C969-A2BC-56B379A088A6}"/>
              </a:ext>
            </a:extLst>
          </p:cNvPr>
          <p:cNvSpPr txBox="1"/>
          <p:nvPr/>
        </p:nvSpPr>
        <p:spPr>
          <a:xfrm>
            <a:off x="5226815" y="6733"/>
            <a:ext cx="48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9954E9-63E3-51F9-B5E5-52FC2E0BA341}"/>
              </a:ext>
            </a:extLst>
          </p:cNvPr>
          <p:cNvSpPr txBox="1"/>
          <p:nvPr/>
        </p:nvSpPr>
        <p:spPr>
          <a:xfrm>
            <a:off x="53820" y="2451857"/>
            <a:ext cx="48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869170-22D6-0619-6CE6-934B46DA6329}"/>
              </a:ext>
            </a:extLst>
          </p:cNvPr>
          <p:cNvSpPr txBox="1"/>
          <p:nvPr/>
        </p:nvSpPr>
        <p:spPr>
          <a:xfrm>
            <a:off x="5080912" y="2128839"/>
            <a:ext cx="4886291" cy="8172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Estimated at-sensor </a:t>
            </a:r>
            <a:r>
              <a:rPr lang="en-US" sz="1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radiances</a:t>
            </a:r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the forward model. Noise is introduced from the sensor and atmosphere. For spaceborne missions, this is the signal measured.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5E788A-337C-63A7-5455-03E7FB82FF70}"/>
              </a:ext>
            </a:extLst>
          </p:cNvPr>
          <p:cNvSpPr txBox="1"/>
          <p:nvPr/>
        </p:nvSpPr>
        <p:spPr>
          <a:xfrm>
            <a:off x="6253450" y="3267057"/>
            <a:ext cx="48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016AB5-F2D2-3C4F-840C-B6015D1211C2}"/>
              </a:ext>
            </a:extLst>
          </p:cNvPr>
          <p:cNvGrpSpPr/>
          <p:nvPr/>
        </p:nvGrpSpPr>
        <p:grpSpPr>
          <a:xfrm rot="20851295">
            <a:off x="2034074" y="-100901"/>
            <a:ext cx="3194806" cy="2911543"/>
            <a:chOff x="6086681" y="1669184"/>
            <a:chExt cx="1899387" cy="1900132"/>
          </a:xfrm>
        </p:grpSpPr>
        <p:pic>
          <p:nvPicPr>
            <p:cNvPr id="7" name="Picture 6" descr="A satellite in the sky&#10;&#10;Description automatically generated">
              <a:extLst>
                <a:ext uri="{FF2B5EF4-FFF2-40B4-BE49-F238E27FC236}">
                  <a16:creationId xmlns:a16="http://schemas.microsoft.com/office/drawing/2014/main" id="{3B287BD6-7370-003B-26BC-156FA5345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8F7F5"/>
                </a:clrFrom>
                <a:clrTo>
                  <a:srgbClr val="F8F7F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15646">
              <a:off x="6100118" y="1683366"/>
              <a:ext cx="1885950" cy="1885950"/>
            </a:xfrm>
            <a:prstGeom prst="rect">
              <a:avLst/>
            </a:prstGeom>
            <a:scene3d>
              <a:camera prst="orthographicFront">
                <a:rot lat="60000" lon="21000000" rev="60000"/>
              </a:camera>
              <a:lightRig rig="threePt" dir="t"/>
            </a:scene3d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48E0BF-01C4-369B-AF40-4AB23AA18DBD}"/>
                </a:ext>
              </a:extLst>
            </p:cNvPr>
            <p:cNvSpPr/>
            <p:nvPr/>
          </p:nvSpPr>
          <p:spPr>
            <a:xfrm rot="4561867">
              <a:off x="6514075" y="1840693"/>
              <a:ext cx="795135" cy="452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7446D34-6B76-5D75-80B6-64095119A293}"/>
                </a:ext>
              </a:extLst>
            </p:cNvPr>
            <p:cNvSpPr/>
            <p:nvPr/>
          </p:nvSpPr>
          <p:spPr>
            <a:xfrm rot="1069802">
              <a:off x="6086681" y="2407160"/>
              <a:ext cx="826100" cy="341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E09685A-02FD-ED87-DCA0-947AF1C2A59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8"/>
          <a:stretch/>
        </p:blipFill>
        <p:spPr>
          <a:xfrm>
            <a:off x="8552" y="4569080"/>
            <a:ext cx="3116761" cy="2085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77567A-0995-88EC-08E9-CA5EFDF81FCB}"/>
              </a:ext>
            </a:extLst>
          </p:cNvPr>
          <p:cNvSpPr txBox="1"/>
          <p:nvPr/>
        </p:nvSpPr>
        <p:spPr>
          <a:xfrm>
            <a:off x="4764988" y="4497647"/>
            <a:ext cx="65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H</a:t>
            </a:r>
            <a:r>
              <a:rPr lang="en-US" baseline="-25000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2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orte" panose="03060902040502070203" pitchFamily="66" charset="0"/>
              </a:rPr>
              <a:t>O</a:t>
            </a:r>
            <a:endParaRPr lang="en-US" baseline="-25000" dirty="0">
              <a:solidFill>
                <a:schemeClr val="bg2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ED758-9906-E366-440C-826627A956A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1" y="132836"/>
            <a:ext cx="3186501" cy="238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2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1475</TotalTime>
  <Words>220</Words>
  <Application>Microsoft Office PowerPoint</Application>
  <PresentationFormat>Custom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Forte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Currey</dc:creator>
  <cp:lastModifiedBy>Bryce Currey</cp:lastModifiedBy>
  <cp:revision>1</cp:revision>
  <dcterms:created xsi:type="dcterms:W3CDTF">2023-10-18T17:21:27Z</dcterms:created>
  <dcterms:modified xsi:type="dcterms:W3CDTF">2023-11-09T20:03:01Z</dcterms:modified>
</cp:coreProperties>
</file>