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>
        <p:scale>
          <a:sx n="115" d="100"/>
          <a:sy n="115" d="100"/>
        </p:scale>
        <p:origin x="1265" y="58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047539"/>
            <a:ext cx="7543800" cy="222842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361902"/>
            <a:ext cx="7543800" cy="1545378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1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40783"/>
            <a:ext cx="216884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40783"/>
            <a:ext cx="638079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595756"/>
            <a:ext cx="8675370" cy="2662555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4283499"/>
            <a:ext cx="8675370" cy="140017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0784"/>
            <a:ext cx="867537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569085"/>
            <a:ext cx="4255174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338070"/>
            <a:ext cx="4255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569085"/>
            <a:ext cx="4276130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338070"/>
            <a:ext cx="427613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0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21597"/>
            <a:ext cx="5092065" cy="4548717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21597"/>
            <a:ext cx="5092065" cy="4548717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40784"/>
            <a:ext cx="867537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03917"/>
            <a:ext cx="867537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B780-3027-4836-AD20-0F7A3E6345B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932594"/>
            <a:ext cx="33947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F178-2D48-4361-82F5-8F89D507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7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D2D57F-182C-CC13-468B-DF1B41AB2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329" y="26818"/>
            <a:ext cx="4780721" cy="3383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3268CA-9B27-3FC2-35D1-23C73B9A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2596" y="26820"/>
            <a:ext cx="4780721" cy="3383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398E40-583D-F0FB-504A-714542442AB7}"/>
              </a:ext>
            </a:extLst>
          </p:cNvPr>
          <p:cNvSpPr txBox="1"/>
          <p:nvPr/>
        </p:nvSpPr>
        <p:spPr>
          <a:xfrm>
            <a:off x="97371" y="1124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4991B-8545-1E5C-4779-70C32DCE1987}"/>
              </a:ext>
            </a:extLst>
          </p:cNvPr>
          <p:cNvSpPr txBox="1"/>
          <p:nvPr/>
        </p:nvSpPr>
        <p:spPr>
          <a:xfrm>
            <a:off x="5012265" y="1124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58AD2-DE9C-189B-DF42-7C5787BC7523}"/>
              </a:ext>
            </a:extLst>
          </p:cNvPr>
          <p:cNvSpPr txBox="1"/>
          <p:nvPr/>
        </p:nvSpPr>
        <p:spPr>
          <a:xfrm>
            <a:off x="883210" y="11240"/>
            <a:ext cx="3469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Maximum difference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4326F-6BF9-3441-DAB2-35E0FB55F57C}"/>
              </a:ext>
            </a:extLst>
          </p:cNvPr>
          <p:cNvSpPr txBox="1"/>
          <p:nvPr/>
        </p:nvSpPr>
        <p:spPr>
          <a:xfrm>
            <a:off x="5706060" y="15242"/>
            <a:ext cx="3469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Wavelength of max difference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015735-AF4E-1C84-D351-2C5244B4218B}"/>
              </a:ext>
            </a:extLst>
          </p:cNvPr>
          <p:cNvGrpSpPr/>
          <p:nvPr/>
        </p:nvGrpSpPr>
        <p:grpSpPr>
          <a:xfrm>
            <a:off x="83287" y="3187183"/>
            <a:ext cx="4877839" cy="3429000"/>
            <a:chOff x="83286" y="3429000"/>
            <a:chExt cx="4877839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CB8E48-B4EC-6FBC-E225-49C67DF5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0404" y="3474720"/>
              <a:ext cx="4780721" cy="33832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3A3E8-C3B4-3DD3-D9C7-FC6D27CE4C82}"/>
                </a:ext>
              </a:extLst>
            </p:cNvPr>
            <p:cNvSpPr txBox="1"/>
            <p:nvPr/>
          </p:nvSpPr>
          <p:spPr>
            <a:xfrm>
              <a:off x="83286" y="3429000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B3F774-BCB6-F749-62A2-B2F8D6E3D603}"/>
                </a:ext>
              </a:extLst>
            </p:cNvPr>
            <p:cNvSpPr txBox="1"/>
            <p:nvPr/>
          </p:nvSpPr>
          <p:spPr>
            <a:xfrm>
              <a:off x="883210" y="3474720"/>
              <a:ext cx="34691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Average difference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57FDAE-B441-4E5F-9FE1-155F9ADFEE94}"/>
              </a:ext>
            </a:extLst>
          </p:cNvPr>
          <p:cNvGrpSpPr/>
          <p:nvPr/>
        </p:nvGrpSpPr>
        <p:grpSpPr>
          <a:xfrm>
            <a:off x="5044158" y="3187183"/>
            <a:ext cx="4849905" cy="3383280"/>
            <a:chOff x="4998180" y="3429000"/>
            <a:chExt cx="4849905" cy="33832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7130ED2-B311-A288-DF5A-DBCC947F9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67364" y="3429000"/>
              <a:ext cx="4780721" cy="33832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ECDDC1-BF9B-00B0-2080-E14FFCE788A9}"/>
                </a:ext>
              </a:extLst>
            </p:cNvPr>
            <p:cNvSpPr txBox="1"/>
            <p:nvPr/>
          </p:nvSpPr>
          <p:spPr>
            <a:xfrm>
              <a:off x="4998180" y="3429000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D09537-F1AC-A480-81DB-8364BABE79F1}"/>
                </a:ext>
              </a:extLst>
            </p:cNvPr>
            <p:cNvSpPr txBox="1"/>
            <p:nvPr/>
          </p:nvSpPr>
          <p:spPr>
            <a:xfrm>
              <a:off x="5723160" y="3456392"/>
              <a:ext cx="34691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% RMSE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13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18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1</cp:revision>
  <dcterms:created xsi:type="dcterms:W3CDTF">2023-10-09T18:23:53Z</dcterms:created>
  <dcterms:modified xsi:type="dcterms:W3CDTF">2023-10-09T18:32:52Z</dcterms:modified>
</cp:coreProperties>
</file>