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CFD"/>
    <a:srgbClr val="9E9EE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630AEE-5405-4F65-B856-66D31AA95067}" v="11" dt="2023-11-02T19:14:01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4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2448" y="38"/>
      </p:cViewPr>
      <p:guideLst>
        <p:guide orient="horz" pos="316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ce Currey" userId="9b4d5e5d0a3c20ca" providerId="LiveId" clId="{E9630AEE-5405-4F65-B856-66D31AA95067}"/>
    <pc:docChg chg="undo custSel modSld">
      <pc:chgData name="Bryce Currey" userId="9b4d5e5d0a3c20ca" providerId="LiveId" clId="{E9630AEE-5405-4F65-B856-66D31AA95067}" dt="2023-11-03T15:52:43.387" v="59" actId="20577"/>
      <pc:docMkLst>
        <pc:docMk/>
      </pc:docMkLst>
      <pc:sldChg chg="modSp mod">
        <pc:chgData name="Bryce Currey" userId="9b4d5e5d0a3c20ca" providerId="LiveId" clId="{E9630AEE-5405-4F65-B856-66D31AA95067}" dt="2023-11-03T15:52:43.387" v="59" actId="20577"/>
        <pc:sldMkLst>
          <pc:docMk/>
          <pc:sldMk cId="432120103" sldId="256"/>
        </pc:sldMkLst>
        <pc:spChg chg="mod">
          <ac:chgData name="Bryce Currey" userId="9b4d5e5d0a3c20ca" providerId="LiveId" clId="{E9630AEE-5405-4F65-B856-66D31AA95067}" dt="2023-10-20T17:05:36.321" v="11" actId="1035"/>
          <ac:spMkLst>
            <pc:docMk/>
            <pc:sldMk cId="432120103" sldId="256"/>
            <ac:spMk id="20" creationId="{7848B8A0-54B9-8439-BA62-143F22375C7B}"/>
          </ac:spMkLst>
        </pc:spChg>
        <pc:spChg chg="mod">
          <ac:chgData name="Bryce Currey" userId="9b4d5e5d0a3c20ca" providerId="LiveId" clId="{E9630AEE-5405-4F65-B856-66D31AA95067}" dt="2023-10-20T17:05:36.321" v="11" actId="1035"/>
          <ac:spMkLst>
            <pc:docMk/>
            <pc:sldMk cId="432120103" sldId="256"/>
            <ac:spMk id="21" creationId="{7717E67D-F06F-BB3A-0F22-EBCFB5A0D534}"/>
          </ac:spMkLst>
        </pc:spChg>
        <pc:spChg chg="mod">
          <ac:chgData name="Bryce Currey" userId="9b4d5e5d0a3c20ca" providerId="LiveId" clId="{E9630AEE-5405-4F65-B856-66D31AA95067}" dt="2023-11-02T19:14:12.460" v="37" actId="1076"/>
          <ac:spMkLst>
            <pc:docMk/>
            <pc:sldMk cId="432120103" sldId="256"/>
            <ac:spMk id="28" creationId="{6150E6C3-1F49-1832-200F-3E85235B4189}"/>
          </ac:spMkLst>
        </pc:spChg>
        <pc:spChg chg="mod">
          <ac:chgData name="Bryce Currey" userId="9b4d5e5d0a3c20ca" providerId="LiveId" clId="{E9630AEE-5405-4F65-B856-66D31AA95067}" dt="2023-11-02T19:08:57.091" v="27" actId="1035"/>
          <ac:spMkLst>
            <pc:docMk/>
            <pc:sldMk cId="432120103" sldId="256"/>
            <ac:spMk id="29" creationId="{A79485B4-050B-C85D-AF4C-53C5607220D5}"/>
          </ac:spMkLst>
        </pc:spChg>
        <pc:spChg chg="mod">
          <ac:chgData name="Bryce Currey" userId="9b4d5e5d0a3c20ca" providerId="LiveId" clId="{E9630AEE-5405-4F65-B856-66D31AA95067}" dt="2023-11-03T15:52:38.887" v="46" actId="20577"/>
          <ac:spMkLst>
            <pc:docMk/>
            <pc:sldMk cId="432120103" sldId="256"/>
            <ac:spMk id="34" creationId="{DA42BF7F-E6FA-7667-EC5F-D9356CCA0B71}"/>
          </ac:spMkLst>
        </pc:spChg>
        <pc:spChg chg="mod">
          <ac:chgData name="Bryce Currey" userId="9b4d5e5d0a3c20ca" providerId="LiveId" clId="{E9630AEE-5405-4F65-B856-66D31AA95067}" dt="2023-11-03T15:52:43.387" v="59" actId="20577"/>
          <ac:spMkLst>
            <pc:docMk/>
            <pc:sldMk cId="432120103" sldId="256"/>
            <ac:spMk id="43" creationId="{0AEF8446-1DBA-E0A4-3209-48C9524452EA}"/>
          </ac:spMkLst>
        </pc:spChg>
        <pc:picChg chg="mod">
          <ac:chgData name="Bryce Currey" userId="9b4d5e5d0a3c20ca" providerId="LiveId" clId="{E9630AEE-5405-4F65-B856-66D31AA95067}" dt="2023-11-02T19:14:01.437" v="36" actId="14826"/>
          <ac:picMkLst>
            <pc:docMk/>
            <pc:sldMk cId="432120103" sldId="256"/>
            <ac:picMk id="31" creationId="{97BF56FE-E09D-9581-8381-F177048EC8E6}"/>
          </ac:picMkLst>
        </pc:picChg>
        <pc:picChg chg="mod">
          <ac:chgData name="Bryce Currey" userId="9b4d5e5d0a3c20ca" providerId="LiveId" clId="{E9630AEE-5405-4F65-B856-66D31AA95067}" dt="2023-11-02T19:12:31.311" v="34" actId="14826"/>
          <ac:picMkLst>
            <pc:docMk/>
            <pc:sldMk cId="432120103" sldId="256"/>
            <ac:picMk id="33" creationId="{755CCEF7-A7E1-41C6-482E-D24E0B5FB89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646133"/>
            <a:ext cx="8549640" cy="350181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5282989"/>
            <a:ext cx="7543800" cy="242845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2D96-B0D5-4C75-99F9-1BFB0A129FA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E9D6-1431-4E73-92CD-C8C9E97F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2D96-B0D5-4C75-99F9-1BFB0A129FA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E9D6-1431-4E73-92CD-C8C9E97F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535517"/>
            <a:ext cx="2168843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535517"/>
            <a:ext cx="6380798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2D96-B0D5-4C75-99F9-1BFB0A129FA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E9D6-1431-4E73-92CD-C8C9E97F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3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2D96-B0D5-4C75-99F9-1BFB0A129FA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E9D6-1431-4E73-92CD-C8C9E97F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5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507618"/>
            <a:ext cx="8675370" cy="418401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6731215"/>
            <a:ext cx="8675370" cy="220027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2D96-B0D5-4C75-99F9-1BFB0A129FA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E9D6-1431-4E73-92CD-C8C9E97F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8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2D96-B0D5-4C75-99F9-1BFB0A129FA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E9D6-1431-4E73-92CD-C8C9E97F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4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35519"/>
            <a:ext cx="867537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465706"/>
            <a:ext cx="4255174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3674110"/>
            <a:ext cx="4255174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465706"/>
            <a:ext cx="4276130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3674110"/>
            <a:ext cx="4276130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2D96-B0D5-4C75-99F9-1BFB0A129FA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E9D6-1431-4E73-92CD-C8C9E97F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2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2D96-B0D5-4C75-99F9-1BFB0A129FA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E9D6-1431-4E73-92CD-C8C9E97F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5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2D96-B0D5-4C75-99F9-1BFB0A129FA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E9D6-1431-4E73-92CD-C8C9E97F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4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448226"/>
            <a:ext cx="5092065" cy="71479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2D96-B0D5-4C75-99F9-1BFB0A129FA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E9D6-1431-4E73-92CD-C8C9E97F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448226"/>
            <a:ext cx="5092065" cy="71479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2D96-B0D5-4C75-99F9-1BFB0A129FA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E9D6-1431-4E73-92CD-C8C9E97F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6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535519"/>
            <a:ext cx="867537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677584"/>
            <a:ext cx="867537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52D96-B0D5-4C75-99F9-1BFB0A129FA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9322649"/>
            <a:ext cx="339471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DE9D6-1431-4E73-92CD-C8C9E97F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97BF56FE-E09D-9581-8381-F177048EC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1272" y="6634774"/>
            <a:ext cx="4572009" cy="320040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55CCEF7-A7E1-41C6-482E-D24E0B5FB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3584" y="6634774"/>
            <a:ext cx="4572009" cy="32004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9B429D-DEAC-B5C3-47DE-6CD2D1616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329" y="26818"/>
            <a:ext cx="4780721" cy="3383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BABD14-1538-E2EA-BB4C-1BC2BB7FF8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2596" y="26820"/>
            <a:ext cx="4780721" cy="33832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1A7C15-05E3-0679-565D-EA734B686F22}"/>
              </a:ext>
            </a:extLst>
          </p:cNvPr>
          <p:cNvSpPr txBox="1"/>
          <p:nvPr/>
        </p:nvSpPr>
        <p:spPr>
          <a:xfrm>
            <a:off x="97371" y="11240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5BABA-5AF2-EAA5-3578-823E94734435}"/>
              </a:ext>
            </a:extLst>
          </p:cNvPr>
          <p:cNvSpPr txBox="1"/>
          <p:nvPr/>
        </p:nvSpPr>
        <p:spPr>
          <a:xfrm>
            <a:off x="5012265" y="11240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E06DA-A1D1-8646-C321-29D3231A1965}"/>
              </a:ext>
            </a:extLst>
          </p:cNvPr>
          <p:cNvSpPr txBox="1"/>
          <p:nvPr/>
        </p:nvSpPr>
        <p:spPr>
          <a:xfrm>
            <a:off x="883210" y="11240"/>
            <a:ext cx="346913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Maximum difference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131591-C938-8E1F-83C7-86E4B4704FC1}"/>
              </a:ext>
            </a:extLst>
          </p:cNvPr>
          <p:cNvSpPr txBox="1"/>
          <p:nvPr/>
        </p:nvSpPr>
        <p:spPr>
          <a:xfrm>
            <a:off x="5706060" y="15242"/>
            <a:ext cx="3469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Wavelength of max difference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A73094-0210-1FDA-EDE0-7FEF03124415}"/>
              </a:ext>
            </a:extLst>
          </p:cNvPr>
          <p:cNvGrpSpPr/>
          <p:nvPr/>
        </p:nvGrpSpPr>
        <p:grpSpPr>
          <a:xfrm>
            <a:off x="83287" y="3187183"/>
            <a:ext cx="4877839" cy="3283925"/>
            <a:chOff x="83286" y="3429000"/>
            <a:chExt cx="4877839" cy="32839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E0EB886-ED06-AF0A-D910-3D741E5581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88"/>
            <a:stretch/>
          </p:blipFill>
          <p:spPr>
            <a:xfrm>
              <a:off x="180404" y="3474720"/>
              <a:ext cx="4780721" cy="323820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3D93F8-DCB2-AD90-F0C8-02359B12EE09}"/>
                </a:ext>
              </a:extLst>
            </p:cNvPr>
            <p:cNvSpPr txBox="1"/>
            <p:nvPr/>
          </p:nvSpPr>
          <p:spPr>
            <a:xfrm>
              <a:off x="83286" y="3429000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C)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1FE0AF-0F62-D002-F724-42E13F181E6C}"/>
                </a:ext>
              </a:extLst>
            </p:cNvPr>
            <p:cNvSpPr txBox="1"/>
            <p:nvPr/>
          </p:nvSpPr>
          <p:spPr>
            <a:xfrm>
              <a:off x="883210" y="3474720"/>
              <a:ext cx="346913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Average difference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8E62FD-11C0-BDC0-FB2C-BDCC97C5CF9E}"/>
              </a:ext>
            </a:extLst>
          </p:cNvPr>
          <p:cNvGrpSpPr/>
          <p:nvPr/>
        </p:nvGrpSpPr>
        <p:grpSpPr>
          <a:xfrm>
            <a:off x="5044158" y="3187183"/>
            <a:ext cx="4849905" cy="3173570"/>
            <a:chOff x="4998180" y="3429000"/>
            <a:chExt cx="4849905" cy="317357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98D14C2-5616-4518-6BC7-76E6C2C648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198"/>
            <a:stretch/>
          </p:blipFill>
          <p:spPr>
            <a:xfrm>
              <a:off x="5067364" y="3429000"/>
              <a:ext cx="4780721" cy="317357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423D36-04F5-5777-C0D3-D7DE5924C4C7}"/>
                </a:ext>
              </a:extLst>
            </p:cNvPr>
            <p:cNvSpPr txBox="1"/>
            <p:nvPr/>
          </p:nvSpPr>
          <p:spPr>
            <a:xfrm>
              <a:off x="4998180" y="3429000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D)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68E322C-6BF6-3B0B-B37B-4D84279E7421}"/>
                </a:ext>
              </a:extLst>
            </p:cNvPr>
            <p:cNvSpPr txBox="1"/>
            <p:nvPr/>
          </p:nvSpPr>
          <p:spPr>
            <a:xfrm>
              <a:off x="5723160" y="3456392"/>
              <a:ext cx="346913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% RMSE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F5D6F5B-B9AB-6BF5-6650-E2A0363B2F5C}"/>
              </a:ext>
            </a:extLst>
          </p:cNvPr>
          <p:cNvSpPr txBox="1"/>
          <p:nvPr/>
        </p:nvSpPr>
        <p:spPr>
          <a:xfrm>
            <a:off x="7358470" y="462094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EE63715B-09DC-72EA-EE0B-7976372DE058}"/>
              </a:ext>
            </a:extLst>
          </p:cNvPr>
          <p:cNvSpPr/>
          <p:nvPr/>
        </p:nvSpPr>
        <p:spPr>
          <a:xfrm>
            <a:off x="7535462" y="4551579"/>
            <a:ext cx="226944" cy="202167"/>
          </a:xfrm>
          <a:prstGeom prst="star5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48B8A0-54B9-8439-BA62-143F22375C7B}"/>
              </a:ext>
            </a:extLst>
          </p:cNvPr>
          <p:cNvSpPr txBox="1"/>
          <p:nvPr/>
        </p:nvSpPr>
        <p:spPr>
          <a:xfrm>
            <a:off x="6826610" y="518177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7717E67D-F06F-BB3A-0F22-EBCFB5A0D534}"/>
              </a:ext>
            </a:extLst>
          </p:cNvPr>
          <p:cNvSpPr/>
          <p:nvPr/>
        </p:nvSpPr>
        <p:spPr>
          <a:xfrm>
            <a:off x="6687358" y="5181778"/>
            <a:ext cx="226944" cy="202167"/>
          </a:xfrm>
          <a:prstGeom prst="star5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50E6C3-1F49-1832-200F-3E85235B4189}"/>
              </a:ext>
            </a:extLst>
          </p:cNvPr>
          <p:cNvSpPr txBox="1"/>
          <p:nvPr/>
        </p:nvSpPr>
        <p:spPr>
          <a:xfrm>
            <a:off x="5047531" y="6400851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F)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9485B4-050B-C85D-AF4C-53C5607220D5}"/>
              </a:ext>
            </a:extLst>
          </p:cNvPr>
          <p:cNvSpPr txBox="1"/>
          <p:nvPr/>
        </p:nvSpPr>
        <p:spPr>
          <a:xfrm>
            <a:off x="112877" y="640085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E)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7D1C08A-6581-57A4-4626-753337D52DDA}"/>
              </a:ext>
            </a:extLst>
          </p:cNvPr>
          <p:cNvGrpSpPr/>
          <p:nvPr/>
        </p:nvGrpSpPr>
        <p:grpSpPr>
          <a:xfrm>
            <a:off x="1250669" y="9739581"/>
            <a:ext cx="3088323" cy="307777"/>
            <a:chOff x="1264017" y="9559373"/>
            <a:chExt cx="3088323" cy="30777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A42BF7F-E6FA-7667-EC5F-D9356CCA0B71}"/>
                </a:ext>
              </a:extLst>
            </p:cNvPr>
            <p:cNvSpPr txBox="1"/>
            <p:nvPr/>
          </p:nvSpPr>
          <p:spPr>
            <a:xfrm>
              <a:off x="1524322" y="9559373"/>
              <a:ext cx="28280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Simulated     		Retrievals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D4FDC2A-9487-41E6-00E7-C6DCDB2731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4017" y="9711199"/>
              <a:ext cx="28032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04A0B3B-3D75-1097-8F4F-76F08C5C6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8381" y="9708364"/>
              <a:ext cx="280327" cy="0"/>
            </a:xfrm>
            <a:prstGeom prst="line">
              <a:avLst/>
            </a:prstGeom>
            <a:ln w="38100">
              <a:solidFill>
                <a:srgbClr val="0C0C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04F9541-71B7-1240-C224-6C8A7C8C518D}"/>
              </a:ext>
            </a:extLst>
          </p:cNvPr>
          <p:cNvGrpSpPr/>
          <p:nvPr/>
        </p:nvGrpSpPr>
        <p:grpSpPr>
          <a:xfrm>
            <a:off x="6091424" y="9701843"/>
            <a:ext cx="3088323" cy="307777"/>
            <a:chOff x="1264017" y="9559373"/>
            <a:chExt cx="3088323" cy="30777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AEF8446-1DBA-E0A4-3209-48C9524452EA}"/>
                </a:ext>
              </a:extLst>
            </p:cNvPr>
            <p:cNvSpPr txBox="1"/>
            <p:nvPr/>
          </p:nvSpPr>
          <p:spPr>
            <a:xfrm>
              <a:off x="1524322" y="9559373"/>
              <a:ext cx="28280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Simulated    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		Retrievals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155B057-FE72-5FA7-ED59-8D3205106E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4017" y="9711199"/>
              <a:ext cx="28032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4438CB1-BC52-E76A-8CE0-B2D3B3004F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8381" y="9708364"/>
              <a:ext cx="280327" cy="0"/>
            </a:xfrm>
            <a:prstGeom prst="line">
              <a:avLst/>
            </a:prstGeom>
            <a:ln w="38100">
              <a:solidFill>
                <a:srgbClr val="0C0C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2120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1408</TotalTime>
  <Words>32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Currey</dc:creator>
  <cp:lastModifiedBy>Bryce Currey</cp:lastModifiedBy>
  <cp:revision>1</cp:revision>
  <dcterms:created xsi:type="dcterms:W3CDTF">2023-10-20T16:47:25Z</dcterms:created>
  <dcterms:modified xsi:type="dcterms:W3CDTF">2023-11-03T15:52:43Z</dcterms:modified>
</cp:coreProperties>
</file>