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C68F8B-B5FA-4651-BDA4-970AC09CED49}" v="5" dt="2023-11-06T20:58:27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802" y="75"/>
      </p:cViewPr>
      <p:guideLst>
        <p:guide orient="horz" pos="2160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ce Currey" userId="9b4d5e5d0a3c20ca" providerId="LiveId" clId="{C3C68F8B-B5FA-4651-BDA4-970AC09CED49}"/>
    <pc:docChg chg="undo custSel modSld">
      <pc:chgData name="Bryce Currey" userId="9b4d5e5d0a3c20ca" providerId="LiveId" clId="{C3C68F8B-B5FA-4651-BDA4-970AC09CED49}" dt="2023-11-06T21:00:24.358" v="115" actId="692"/>
      <pc:docMkLst>
        <pc:docMk/>
      </pc:docMkLst>
      <pc:sldChg chg="addSp modSp mod">
        <pc:chgData name="Bryce Currey" userId="9b4d5e5d0a3c20ca" providerId="LiveId" clId="{C3C68F8B-B5FA-4651-BDA4-970AC09CED49}" dt="2023-11-06T21:00:24.358" v="115" actId="692"/>
        <pc:sldMkLst>
          <pc:docMk/>
          <pc:sldMk cId="3728960032" sldId="256"/>
        </pc:sldMkLst>
        <pc:spChg chg="mod">
          <ac:chgData name="Bryce Currey" userId="9b4d5e5d0a3c20ca" providerId="LiveId" clId="{C3C68F8B-B5FA-4651-BDA4-970AC09CED49}" dt="2023-11-06T14:15:29.032" v="44" actId="20577"/>
          <ac:spMkLst>
            <pc:docMk/>
            <pc:sldMk cId="3728960032" sldId="256"/>
            <ac:spMk id="18" creationId="{92671B01-CAA0-4B34-A6B0-BE830B8C97E3}"/>
          </ac:spMkLst>
        </pc:spChg>
        <pc:spChg chg="mod">
          <ac:chgData name="Bryce Currey" userId="9b4d5e5d0a3c20ca" providerId="LiveId" clId="{C3C68F8B-B5FA-4651-BDA4-970AC09CED49}" dt="2023-11-06T14:15:33.789" v="46" actId="20577"/>
          <ac:spMkLst>
            <pc:docMk/>
            <pc:sldMk cId="3728960032" sldId="256"/>
            <ac:spMk id="25" creationId="{CBA9B54B-C6C2-19B4-0E77-1FF10DC805B8}"/>
          </ac:spMkLst>
        </pc:spChg>
        <pc:spChg chg="mod">
          <ac:chgData name="Bryce Currey" userId="9b4d5e5d0a3c20ca" providerId="LiveId" clId="{C3C68F8B-B5FA-4651-BDA4-970AC09CED49}" dt="2023-11-06T14:10:32.902" v="0" actId="14826"/>
          <ac:spMkLst>
            <pc:docMk/>
            <pc:sldMk cId="3728960032" sldId="256"/>
            <ac:spMk id="28" creationId="{D4995C0E-A028-2F52-3FD0-2AB8A7D4EFBF}"/>
          </ac:spMkLst>
        </pc:spChg>
        <pc:spChg chg="mod">
          <ac:chgData name="Bryce Currey" userId="9b4d5e5d0a3c20ca" providerId="LiveId" clId="{C3C68F8B-B5FA-4651-BDA4-970AC09CED49}" dt="2023-11-06T21:00:24.358" v="115" actId="692"/>
          <ac:spMkLst>
            <pc:docMk/>
            <pc:sldMk cId="3728960032" sldId="256"/>
            <ac:spMk id="29" creationId="{CA8DE390-FECE-4255-2C7B-5D52A872BA33}"/>
          </ac:spMkLst>
        </pc:spChg>
        <pc:spChg chg="mod">
          <ac:chgData name="Bryce Currey" userId="9b4d5e5d0a3c20ca" providerId="LiveId" clId="{C3C68F8B-B5FA-4651-BDA4-970AC09CED49}" dt="2023-11-06T14:10:32.902" v="0" actId="14826"/>
          <ac:spMkLst>
            <pc:docMk/>
            <pc:sldMk cId="3728960032" sldId="256"/>
            <ac:spMk id="30" creationId="{A11A8C6F-1704-3234-490A-217E13399B2A}"/>
          </ac:spMkLst>
        </pc:spChg>
        <pc:spChg chg="mod">
          <ac:chgData name="Bryce Currey" userId="9b4d5e5d0a3c20ca" providerId="LiveId" clId="{C3C68F8B-B5FA-4651-BDA4-970AC09CED49}" dt="2023-11-06T21:00:24.358" v="115" actId="692"/>
          <ac:spMkLst>
            <pc:docMk/>
            <pc:sldMk cId="3728960032" sldId="256"/>
            <ac:spMk id="31" creationId="{615A8BDE-F211-C2C5-FCDB-66DEF236FD38}"/>
          </ac:spMkLst>
        </pc:spChg>
        <pc:spChg chg="add mod">
          <ac:chgData name="Bryce Currey" userId="9b4d5e5d0a3c20ca" providerId="LiveId" clId="{C3C68F8B-B5FA-4651-BDA4-970AC09CED49}" dt="2023-11-06T20:59:16.406" v="99" actId="1035"/>
          <ac:spMkLst>
            <pc:docMk/>
            <pc:sldMk cId="3728960032" sldId="256"/>
            <ac:spMk id="48" creationId="{6F0C5583-1CCD-0EC0-B23A-6CA31CF5A937}"/>
          </ac:spMkLst>
        </pc:spChg>
        <pc:grpChg chg="mod">
          <ac:chgData name="Bryce Currey" userId="9b4d5e5d0a3c20ca" providerId="LiveId" clId="{C3C68F8B-B5FA-4651-BDA4-970AC09CED49}" dt="2023-11-06T14:14:55.510" v="21" actId="14100"/>
          <ac:grpSpMkLst>
            <pc:docMk/>
            <pc:sldMk cId="3728960032" sldId="256"/>
            <ac:grpSpMk id="44" creationId="{8C360CDF-1300-0826-7BA0-33613F761383}"/>
          </ac:grpSpMkLst>
        </pc:grpChg>
        <pc:picChg chg="mod">
          <ac:chgData name="Bryce Currey" userId="9b4d5e5d0a3c20ca" providerId="LiveId" clId="{C3C68F8B-B5FA-4651-BDA4-970AC09CED49}" dt="2023-11-06T14:10:37.110" v="1" actId="1076"/>
          <ac:picMkLst>
            <pc:docMk/>
            <pc:sldMk cId="3728960032" sldId="256"/>
            <ac:picMk id="7" creationId="{A05AAA4F-A834-F907-07B9-A73F881FB8A5}"/>
          </ac:picMkLst>
        </pc:picChg>
        <pc:picChg chg="mod">
          <ac:chgData name="Bryce Currey" userId="9b4d5e5d0a3c20ca" providerId="LiveId" clId="{C3C68F8B-B5FA-4651-BDA4-970AC09CED49}" dt="2023-11-06T20:58:41.091" v="77" actId="1076"/>
          <ac:picMkLst>
            <pc:docMk/>
            <pc:sldMk cId="3728960032" sldId="256"/>
            <ac:picMk id="27" creationId="{B701DFDA-9A8A-316F-ECE7-E6B163E1DBB7}"/>
          </ac:picMkLst>
        </pc:picChg>
        <pc:cxnChg chg="add mod">
          <ac:chgData name="Bryce Currey" userId="9b4d5e5d0a3c20ca" providerId="LiveId" clId="{C3C68F8B-B5FA-4651-BDA4-970AC09CED49}" dt="2023-11-06T20:59:11.021" v="86" actId="692"/>
          <ac:cxnSpMkLst>
            <pc:docMk/>
            <pc:sldMk cId="3728960032" sldId="256"/>
            <ac:cxnSpMk id="46" creationId="{4FDA528C-F33D-B118-5BCB-17BE3BAC5F5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122364"/>
            <a:ext cx="854964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02038"/>
            <a:ext cx="7543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B0E-18B2-4985-A140-E5EAAE3514C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D956-D6CA-4755-8ABD-65B1FD16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1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B0E-18B2-4985-A140-E5EAAE3514C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D956-D6CA-4755-8ABD-65B1FD16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15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5" y="365125"/>
            <a:ext cx="216884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65125"/>
            <a:ext cx="638079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B0E-18B2-4985-A140-E5EAAE3514C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D956-D6CA-4755-8ABD-65B1FD16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9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B0E-18B2-4985-A140-E5EAAE3514C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D956-D6CA-4755-8ABD-65B1FD16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5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09741"/>
            <a:ext cx="867537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589466"/>
            <a:ext cx="867537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B0E-18B2-4985-A140-E5EAAE3514C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D956-D6CA-4755-8ABD-65B1FD16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825626"/>
            <a:ext cx="42748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825626"/>
            <a:ext cx="42748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B0E-18B2-4985-A140-E5EAAE3514C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D956-D6CA-4755-8ABD-65B1FD16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3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128"/>
            <a:ext cx="86753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681163"/>
            <a:ext cx="4255174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505076"/>
            <a:ext cx="425517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681163"/>
            <a:ext cx="4276130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05076"/>
            <a:ext cx="427613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B0E-18B2-4985-A140-E5EAAE3514C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D956-D6CA-4755-8ABD-65B1FD16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1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B0E-18B2-4985-A140-E5EAAE3514C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D956-D6CA-4755-8ABD-65B1FD16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75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B0E-18B2-4985-A140-E5EAAE3514C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D956-D6CA-4755-8ABD-65B1FD16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1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987428"/>
            <a:ext cx="50920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B0E-18B2-4985-A140-E5EAAE3514C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D956-D6CA-4755-8ABD-65B1FD16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4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987428"/>
            <a:ext cx="509206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4BB0E-18B2-4985-A140-E5EAAE3514C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D956-D6CA-4755-8ABD-65B1FD16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0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65128"/>
            <a:ext cx="86753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825626"/>
            <a:ext cx="86753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356353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4BB0E-18B2-4985-A140-E5EAAE3514C2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356353"/>
            <a:ext cx="339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356353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8D956-D6CA-4755-8ABD-65B1FD161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1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8C360CDF-1300-0826-7BA0-33613F761383}"/>
              </a:ext>
            </a:extLst>
          </p:cNvPr>
          <p:cNvGrpSpPr/>
          <p:nvPr/>
        </p:nvGrpSpPr>
        <p:grpSpPr>
          <a:xfrm>
            <a:off x="435882" y="422132"/>
            <a:ext cx="4422314" cy="3071999"/>
            <a:chOff x="1139989" y="493655"/>
            <a:chExt cx="4057676" cy="287158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5AAA4F-A834-F907-07B9-A73F881FB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39989" y="493655"/>
              <a:ext cx="4057676" cy="287158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995C0E-A028-2F52-3FD0-2AB8A7D4EFBF}"/>
                </a:ext>
              </a:extLst>
            </p:cNvPr>
            <p:cNvSpPr txBox="1"/>
            <p:nvPr/>
          </p:nvSpPr>
          <p:spPr>
            <a:xfrm>
              <a:off x="2924399" y="166830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A8DE390-FECE-4255-2C7B-5D52A872BA33}"/>
                </a:ext>
              </a:extLst>
            </p:cNvPr>
            <p:cNvSpPr/>
            <p:nvPr/>
          </p:nvSpPr>
          <p:spPr>
            <a:xfrm>
              <a:off x="3232299" y="1632198"/>
              <a:ext cx="196830" cy="17534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11A8C6F-1704-3234-490A-217E13399B2A}"/>
                </a:ext>
              </a:extLst>
            </p:cNvPr>
            <p:cNvSpPr txBox="1"/>
            <p:nvPr/>
          </p:nvSpPr>
          <p:spPr>
            <a:xfrm>
              <a:off x="2576438" y="211164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15A8BDE-F211-C2C5-FCDB-66DEF236FD38}"/>
                </a:ext>
              </a:extLst>
            </p:cNvPr>
            <p:cNvSpPr/>
            <p:nvPr/>
          </p:nvSpPr>
          <p:spPr>
            <a:xfrm>
              <a:off x="2486690" y="2155741"/>
              <a:ext cx="177440" cy="15806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B701DFDA-9A8A-316F-ECE7-E6B163E1D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9726" y="432939"/>
            <a:ext cx="4485163" cy="28032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DC3330-3DA7-32E4-0264-0E099948D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660" y="3701203"/>
            <a:ext cx="4422315" cy="27639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9DAECD-CC16-23CE-7773-7A87C5221E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9329" y="3701203"/>
            <a:ext cx="4422315" cy="27639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2671B01-CAA0-4B34-A6B0-BE830B8C97E3}"/>
              </a:ext>
            </a:extLst>
          </p:cNvPr>
          <p:cNvSpPr txBox="1"/>
          <p:nvPr/>
        </p:nvSpPr>
        <p:spPr>
          <a:xfrm>
            <a:off x="5873322" y="140549"/>
            <a:ext cx="359976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Difference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(Across Pixel)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A9B54B-C6C2-19B4-0E77-1FF10DC805B8}"/>
              </a:ext>
            </a:extLst>
          </p:cNvPr>
          <p:cNvSpPr txBox="1"/>
          <p:nvPr/>
        </p:nvSpPr>
        <p:spPr>
          <a:xfrm>
            <a:off x="848138" y="129746"/>
            <a:ext cx="339188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Percent Error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(Across Wavelength)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4361FE-F19C-7317-C4FB-03EE26C543F9}"/>
              </a:ext>
            </a:extLst>
          </p:cNvPr>
          <p:cNvGrpSpPr/>
          <p:nvPr/>
        </p:nvGrpSpPr>
        <p:grpSpPr>
          <a:xfrm>
            <a:off x="6268283" y="6425166"/>
            <a:ext cx="3138338" cy="307777"/>
            <a:chOff x="1264017" y="9559373"/>
            <a:chExt cx="2397243" cy="3077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1E1D0D2-C62D-C8F2-476E-F7D73303B78E}"/>
                </a:ext>
              </a:extLst>
            </p:cNvPr>
            <p:cNvSpPr txBox="1"/>
            <p:nvPr/>
          </p:nvSpPr>
          <p:spPr>
            <a:xfrm>
              <a:off x="1524322" y="9559373"/>
              <a:ext cx="213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Simulated     		Retrieved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584272-6F4A-64DC-C565-40B2F457ED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017" y="9711199"/>
              <a:ext cx="28032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4A6B631-9369-C5A1-1A04-638F159AD9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9153" y="9711199"/>
              <a:ext cx="280327" cy="0"/>
            </a:xfrm>
            <a:prstGeom prst="line">
              <a:avLst/>
            </a:prstGeom>
            <a:ln w="19050">
              <a:solidFill>
                <a:srgbClr val="0C0CF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71A66C-7733-8FFB-5EAA-449F8519601C}"/>
              </a:ext>
            </a:extLst>
          </p:cNvPr>
          <p:cNvGrpSpPr/>
          <p:nvPr/>
        </p:nvGrpSpPr>
        <p:grpSpPr>
          <a:xfrm>
            <a:off x="1150774" y="6425166"/>
            <a:ext cx="3138338" cy="307777"/>
            <a:chOff x="1264017" y="9559373"/>
            <a:chExt cx="2397243" cy="30777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2D1EC09-D6B2-A13C-4884-0DB422F6313E}"/>
                </a:ext>
              </a:extLst>
            </p:cNvPr>
            <p:cNvSpPr txBox="1"/>
            <p:nvPr/>
          </p:nvSpPr>
          <p:spPr>
            <a:xfrm>
              <a:off x="1524322" y="9559373"/>
              <a:ext cx="213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Simulated     		Retrieved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E134ABB-C54B-56F9-1DFB-F59D3A7B84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4017" y="9711199"/>
              <a:ext cx="28032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7B3DDC-DEE4-1A4D-C2FE-09EB83CCFE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9153" y="9711199"/>
              <a:ext cx="280327" cy="0"/>
            </a:xfrm>
            <a:prstGeom prst="line">
              <a:avLst/>
            </a:prstGeom>
            <a:ln w="19050">
              <a:solidFill>
                <a:srgbClr val="0C0CFD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DE4569D-1286-08A3-C274-DB8F7E80A35B}"/>
              </a:ext>
            </a:extLst>
          </p:cNvPr>
          <p:cNvSpPr txBox="1"/>
          <p:nvPr/>
        </p:nvSpPr>
        <p:spPr>
          <a:xfrm>
            <a:off x="-11901" y="146051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8891D5-2359-8A55-C952-457F5D412452}"/>
              </a:ext>
            </a:extLst>
          </p:cNvPr>
          <p:cNvSpPr txBox="1"/>
          <p:nvPr/>
        </p:nvSpPr>
        <p:spPr>
          <a:xfrm>
            <a:off x="5115942" y="146051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3F52D3-D602-AB3E-7A8E-4374DAAB652E}"/>
              </a:ext>
            </a:extLst>
          </p:cNvPr>
          <p:cNvSpPr txBox="1"/>
          <p:nvPr/>
        </p:nvSpPr>
        <p:spPr>
          <a:xfrm>
            <a:off x="11615" y="3394549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CA894B-BA97-7610-EAE4-3D68FC292822}"/>
              </a:ext>
            </a:extLst>
          </p:cNvPr>
          <p:cNvSpPr txBox="1"/>
          <p:nvPr/>
        </p:nvSpPr>
        <p:spPr>
          <a:xfrm>
            <a:off x="5083750" y="3394549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FDA528C-F33D-B118-5BCB-17BE3BAC5F5A}"/>
              </a:ext>
            </a:extLst>
          </p:cNvPr>
          <p:cNvCxnSpPr>
            <a:cxnSpLocks/>
          </p:cNvCxnSpPr>
          <p:nvPr/>
        </p:nvCxnSpPr>
        <p:spPr>
          <a:xfrm>
            <a:off x="8224492" y="873916"/>
            <a:ext cx="296286" cy="0"/>
          </a:xfrm>
          <a:prstGeom prst="line">
            <a:avLst/>
          </a:prstGeom>
          <a:ln w="158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F0C5583-1CCD-0EC0-B23A-6CA31CF5A937}"/>
              </a:ext>
            </a:extLst>
          </p:cNvPr>
          <p:cNvSpPr txBox="1"/>
          <p:nvPr/>
        </p:nvSpPr>
        <p:spPr>
          <a:xfrm>
            <a:off x="8457773" y="735541"/>
            <a:ext cx="143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Instrument bypass</a:t>
            </a:r>
          </a:p>
        </p:txBody>
      </p:sp>
    </p:spTree>
    <p:extLst>
      <p:ext uri="{BB962C8B-B14F-4D97-AF65-F5344CB8AC3E}">
        <p14:creationId xmlns:p14="http://schemas.microsoft.com/office/powerpoint/2010/main" val="372896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4640</TotalTime>
  <Words>33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Currey</dc:creator>
  <cp:lastModifiedBy>Bryce Currey</cp:lastModifiedBy>
  <cp:revision>1</cp:revision>
  <dcterms:created xsi:type="dcterms:W3CDTF">2023-11-03T15:39:49Z</dcterms:created>
  <dcterms:modified xsi:type="dcterms:W3CDTF">2023-11-06T21:00:27Z</dcterms:modified>
</cp:coreProperties>
</file>