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E5ED2-B217-4B62-BA4E-16A80DDB53F3}" v="9" dt="2023-11-06T22:53:5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098" y="72"/>
      </p:cViewPr>
      <p:guideLst>
        <p:guide orient="horz" pos="316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Currey" userId="9b4d5e5d0a3c20ca" providerId="LiveId" clId="{B81E5ED2-B217-4B62-BA4E-16A80DDB53F3}"/>
    <pc:docChg chg="custSel modSld">
      <pc:chgData name="Bryce Currey" userId="9b4d5e5d0a3c20ca" providerId="LiveId" clId="{B81E5ED2-B217-4B62-BA4E-16A80DDB53F3}" dt="2023-11-06T22:53:59.184" v="186" actId="1036"/>
      <pc:docMkLst>
        <pc:docMk/>
      </pc:docMkLst>
      <pc:sldChg chg="addSp delSp modSp mod">
        <pc:chgData name="Bryce Currey" userId="9b4d5e5d0a3c20ca" providerId="LiveId" clId="{B81E5ED2-B217-4B62-BA4E-16A80DDB53F3}" dt="2023-11-06T22:53:59.184" v="186" actId="1036"/>
        <pc:sldMkLst>
          <pc:docMk/>
          <pc:sldMk cId="3728960032" sldId="256"/>
        </pc:sldMkLst>
        <pc:spChg chg="add 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2" creationId="{3B4DBD7B-6708-62E5-6838-5805C18356CA}"/>
          </ac:spMkLst>
        </pc:spChg>
        <pc:spChg chg="add 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3" creationId="{E4EC2201-14DA-04F3-B604-9C4FB80A14D7}"/>
          </ac:spMkLst>
        </pc:spChg>
        <pc:spChg chg="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18" creationId="{92671B01-CAA0-4B34-A6B0-BE830B8C97E3}"/>
          </ac:spMkLst>
        </pc:spChg>
        <pc:spChg chg="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25" creationId="{CBA9B54B-C6C2-19B4-0E77-1FF10DC805B8}"/>
          </ac:spMkLst>
        </pc:spChg>
        <pc:spChg chg="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40" creationId="{6DE4569D-1286-08A3-C274-DB8F7E80A35B}"/>
          </ac:spMkLst>
        </pc:spChg>
        <pc:spChg chg="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41" creationId="{FB8891D5-2359-8A55-C952-457F5D412452}"/>
          </ac:spMkLst>
        </pc:spChg>
        <pc:spChg chg="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42" creationId="{E33F52D3-D602-AB3E-7A8E-4374DAAB652E}"/>
          </ac:spMkLst>
        </pc:spChg>
        <pc:spChg chg="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43" creationId="{A0CA894B-BA97-7610-EAE4-3D68FC292822}"/>
          </ac:spMkLst>
        </pc:spChg>
        <pc:spChg chg="mod">
          <ac:chgData name="Bryce Currey" userId="9b4d5e5d0a3c20ca" providerId="LiveId" clId="{B81E5ED2-B217-4B62-BA4E-16A80DDB53F3}" dt="2023-11-06T22:53:59.184" v="186" actId="1036"/>
          <ac:spMkLst>
            <pc:docMk/>
            <pc:sldMk cId="3728960032" sldId="256"/>
            <ac:spMk id="48" creationId="{6F0C5583-1CCD-0EC0-B23A-6CA31CF5A937}"/>
          </ac:spMkLst>
        </pc:spChg>
        <pc:grpChg chg="mod">
          <ac:chgData name="Bryce Currey" userId="9b4d5e5d0a3c20ca" providerId="LiveId" clId="{B81E5ED2-B217-4B62-BA4E-16A80DDB53F3}" dt="2023-11-06T22:53:59.184" v="186" actId="1036"/>
          <ac:grpSpMkLst>
            <pc:docMk/>
            <pc:sldMk cId="3728960032" sldId="256"/>
            <ac:grpSpMk id="32" creationId="{4B4361FE-F19C-7317-C4FB-03EE26C543F9}"/>
          </ac:grpSpMkLst>
        </pc:grpChg>
        <pc:grpChg chg="mod">
          <ac:chgData name="Bryce Currey" userId="9b4d5e5d0a3c20ca" providerId="LiveId" clId="{B81E5ED2-B217-4B62-BA4E-16A80DDB53F3}" dt="2023-11-06T22:53:59.184" v="186" actId="1036"/>
          <ac:grpSpMkLst>
            <pc:docMk/>
            <pc:sldMk cId="3728960032" sldId="256"/>
            <ac:grpSpMk id="36" creationId="{A271A66C-7733-8FFB-5EAA-449F8519601C}"/>
          </ac:grpSpMkLst>
        </pc:grpChg>
        <pc:grpChg chg="mod">
          <ac:chgData name="Bryce Currey" userId="9b4d5e5d0a3c20ca" providerId="LiveId" clId="{B81E5ED2-B217-4B62-BA4E-16A80DDB53F3}" dt="2023-11-06T22:53:59.184" v="186" actId="1036"/>
          <ac:grpSpMkLst>
            <pc:docMk/>
            <pc:sldMk cId="3728960032" sldId="256"/>
            <ac:grpSpMk id="44" creationId="{8C360CDF-1300-0826-7BA0-33613F761383}"/>
          </ac:grpSpMkLst>
        </pc:grpChg>
        <pc:picChg chg="add del mod">
          <ac:chgData name="Bryce Currey" userId="9b4d5e5d0a3c20ca" providerId="LiveId" clId="{B81E5ED2-B217-4B62-BA4E-16A80DDB53F3}" dt="2023-11-06T22:50:11.472" v="154" actId="478"/>
          <ac:picMkLst>
            <pc:docMk/>
            <pc:sldMk cId="3728960032" sldId="256"/>
            <ac:picMk id="5" creationId="{B7780E2E-B775-2B77-E353-438671445042}"/>
          </ac:picMkLst>
        </pc:picChg>
        <pc:picChg chg="add del mod">
          <ac:chgData name="Bryce Currey" userId="9b4d5e5d0a3c20ca" providerId="LiveId" clId="{B81E5ED2-B217-4B62-BA4E-16A80DDB53F3}" dt="2023-11-06T22:50:38.660" v="156" actId="478"/>
          <ac:picMkLst>
            <pc:docMk/>
            <pc:sldMk cId="3728960032" sldId="256"/>
            <ac:picMk id="8" creationId="{CA93F0BF-ABB8-B093-C95B-9E4476B0B26B}"/>
          </ac:picMkLst>
        </pc:picChg>
        <pc:picChg chg="add mod">
          <ac:chgData name="Bryce Currey" userId="9b4d5e5d0a3c20ca" providerId="LiveId" clId="{B81E5ED2-B217-4B62-BA4E-16A80DDB53F3}" dt="2023-11-06T22:53:59.184" v="186" actId="1036"/>
          <ac:picMkLst>
            <pc:docMk/>
            <pc:sldMk cId="3728960032" sldId="256"/>
            <ac:picMk id="10" creationId="{21600113-9599-5F57-E14A-F3015C7276E6}"/>
          </ac:picMkLst>
        </pc:picChg>
        <pc:picChg chg="add mod">
          <ac:chgData name="Bryce Currey" userId="9b4d5e5d0a3c20ca" providerId="LiveId" clId="{B81E5ED2-B217-4B62-BA4E-16A80DDB53F3}" dt="2023-11-06T22:53:59.184" v="186" actId="1036"/>
          <ac:picMkLst>
            <pc:docMk/>
            <pc:sldMk cId="3728960032" sldId="256"/>
            <ac:picMk id="11" creationId="{AB76BD8D-DB22-F228-289D-9A838A78AEAB}"/>
          </ac:picMkLst>
        </pc:picChg>
        <pc:picChg chg="mod">
          <ac:chgData name="Bryce Currey" userId="9b4d5e5d0a3c20ca" providerId="LiveId" clId="{B81E5ED2-B217-4B62-BA4E-16A80DDB53F3}" dt="2023-11-06T22:53:59.184" v="186" actId="1036"/>
          <ac:picMkLst>
            <pc:docMk/>
            <pc:sldMk cId="3728960032" sldId="256"/>
            <ac:picMk id="15" creationId="{12DC3330-3DA7-32E4-0264-0E099948D0F8}"/>
          </ac:picMkLst>
        </pc:picChg>
        <pc:picChg chg="mod">
          <ac:chgData name="Bryce Currey" userId="9b4d5e5d0a3c20ca" providerId="LiveId" clId="{B81E5ED2-B217-4B62-BA4E-16A80DDB53F3}" dt="2023-11-06T22:53:59.184" v="186" actId="1036"/>
          <ac:picMkLst>
            <pc:docMk/>
            <pc:sldMk cId="3728960032" sldId="256"/>
            <ac:picMk id="17" creationId="{D39DAECD-CC16-23CE-7773-7A87C5221E9B}"/>
          </ac:picMkLst>
        </pc:picChg>
        <pc:picChg chg="mod">
          <ac:chgData name="Bryce Currey" userId="9b4d5e5d0a3c20ca" providerId="LiveId" clId="{B81E5ED2-B217-4B62-BA4E-16A80DDB53F3}" dt="2023-11-06T22:53:59.184" v="186" actId="1036"/>
          <ac:picMkLst>
            <pc:docMk/>
            <pc:sldMk cId="3728960032" sldId="256"/>
            <ac:picMk id="27" creationId="{B701DFDA-9A8A-316F-ECE7-E6B163E1DBB7}"/>
          </ac:picMkLst>
        </pc:picChg>
        <pc:cxnChg chg="mod">
          <ac:chgData name="Bryce Currey" userId="9b4d5e5d0a3c20ca" providerId="LiveId" clId="{B81E5ED2-B217-4B62-BA4E-16A80DDB53F3}" dt="2023-11-06T22:53:59.184" v="186" actId="1036"/>
          <ac:cxnSpMkLst>
            <pc:docMk/>
            <pc:sldMk cId="3728960032" sldId="256"/>
            <ac:cxnSpMk id="46" creationId="{4FDA528C-F33D-B118-5BCB-17BE3BAC5F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8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BB0E-18B2-4985-A140-E5EAAE3514C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C360CDF-1300-0826-7BA0-33613F761383}"/>
              </a:ext>
            </a:extLst>
          </p:cNvPr>
          <p:cNvGrpSpPr/>
          <p:nvPr/>
        </p:nvGrpSpPr>
        <p:grpSpPr>
          <a:xfrm>
            <a:off x="435882" y="322031"/>
            <a:ext cx="4422314" cy="3071999"/>
            <a:chOff x="1139989" y="493655"/>
            <a:chExt cx="4057676" cy="28715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5AAA4F-A834-F907-07B9-A73F881F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9989" y="493655"/>
              <a:ext cx="4057676" cy="287158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995C0E-A028-2F52-3FD0-2AB8A7D4EFBF}"/>
                </a:ext>
              </a:extLst>
            </p:cNvPr>
            <p:cNvSpPr txBox="1"/>
            <p:nvPr/>
          </p:nvSpPr>
          <p:spPr>
            <a:xfrm>
              <a:off x="2924399" y="1668306"/>
              <a:ext cx="322405" cy="345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8DE390-FECE-4255-2C7B-5D52A872BA33}"/>
                </a:ext>
              </a:extLst>
            </p:cNvPr>
            <p:cNvSpPr/>
            <p:nvPr/>
          </p:nvSpPr>
          <p:spPr>
            <a:xfrm>
              <a:off x="3232299" y="1632198"/>
              <a:ext cx="196830" cy="17534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1A8C6F-1704-3234-490A-217E13399B2A}"/>
                </a:ext>
              </a:extLst>
            </p:cNvPr>
            <p:cNvSpPr txBox="1"/>
            <p:nvPr/>
          </p:nvSpPr>
          <p:spPr>
            <a:xfrm>
              <a:off x="2576438" y="2111642"/>
              <a:ext cx="322405" cy="345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5A8BDE-F211-C2C5-FCDB-66DEF236FD38}"/>
                </a:ext>
              </a:extLst>
            </p:cNvPr>
            <p:cNvSpPr/>
            <p:nvPr/>
          </p:nvSpPr>
          <p:spPr>
            <a:xfrm>
              <a:off x="2486690" y="2155741"/>
              <a:ext cx="177440" cy="1580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701DFDA-9A8A-316F-ECE7-E6B163E1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728" y="332838"/>
            <a:ext cx="4485163" cy="2803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DC3330-3DA7-32E4-0264-0E099948D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62" y="3601100"/>
            <a:ext cx="4422315" cy="2763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9DAECD-CC16-23CE-7773-7A87C5221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9331" y="3601100"/>
            <a:ext cx="4422315" cy="27639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671B01-CAA0-4B34-A6B0-BE830B8C97E3}"/>
              </a:ext>
            </a:extLst>
          </p:cNvPr>
          <p:cNvSpPr txBox="1"/>
          <p:nvPr/>
        </p:nvSpPr>
        <p:spPr>
          <a:xfrm>
            <a:off x="5873322" y="40448"/>
            <a:ext cx="35997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Difference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(Across Pixel)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9B54B-C6C2-19B4-0E77-1FF10DC805B8}"/>
              </a:ext>
            </a:extLst>
          </p:cNvPr>
          <p:cNvSpPr txBox="1"/>
          <p:nvPr/>
        </p:nvSpPr>
        <p:spPr>
          <a:xfrm>
            <a:off x="848138" y="29645"/>
            <a:ext cx="33918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Percent Error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(Across Wavelength)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361FE-F19C-7317-C4FB-03EE26C543F9}"/>
              </a:ext>
            </a:extLst>
          </p:cNvPr>
          <p:cNvGrpSpPr/>
          <p:nvPr/>
        </p:nvGrpSpPr>
        <p:grpSpPr>
          <a:xfrm>
            <a:off x="6268283" y="6325065"/>
            <a:ext cx="3138338" cy="307777"/>
            <a:chOff x="1264017" y="9559373"/>
            <a:chExt cx="2397243" cy="3077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E1D0D2-C62D-C8F2-476E-F7D73303B78E}"/>
                </a:ext>
              </a:extLst>
            </p:cNvPr>
            <p:cNvSpPr txBox="1"/>
            <p:nvPr/>
          </p:nvSpPr>
          <p:spPr>
            <a:xfrm>
              <a:off x="1524322" y="9559373"/>
              <a:ext cx="213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Simulated     		Retrieved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584272-6F4A-64DC-C565-40B2F457E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17" y="9711199"/>
              <a:ext cx="28032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A6B631-9369-C5A1-1A04-638F159AD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53" y="9711199"/>
              <a:ext cx="280327" cy="0"/>
            </a:xfrm>
            <a:prstGeom prst="line">
              <a:avLst/>
            </a:prstGeom>
            <a:ln w="19050">
              <a:solidFill>
                <a:srgbClr val="0C0CF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1A66C-7733-8FFB-5EAA-449F8519601C}"/>
              </a:ext>
            </a:extLst>
          </p:cNvPr>
          <p:cNvGrpSpPr/>
          <p:nvPr/>
        </p:nvGrpSpPr>
        <p:grpSpPr>
          <a:xfrm>
            <a:off x="1150774" y="6325065"/>
            <a:ext cx="3138338" cy="307777"/>
            <a:chOff x="1264017" y="9559373"/>
            <a:chExt cx="2397243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D1EC09-D6B2-A13C-4884-0DB422F6313E}"/>
                </a:ext>
              </a:extLst>
            </p:cNvPr>
            <p:cNvSpPr txBox="1"/>
            <p:nvPr/>
          </p:nvSpPr>
          <p:spPr>
            <a:xfrm>
              <a:off x="1524322" y="9559373"/>
              <a:ext cx="213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Simulated     		Retrieved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134ABB-C54B-56F9-1DFB-F59D3A7B84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17" y="9711199"/>
              <a:ext cx="28032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B3DDC-DEE4-1A4D-C2FE-09EB83CCF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53" y="9711199"/>
              <a:ext cx="280327" cy="0"/>
            </a:xfrm>
            <a:prstGeom prst="line">
              <a:avLst/>
            </a:prstGeom>
            <a:ln w="19050">
              <a:solidFill>
                <a:srgbClr val="0C0CF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DE4569D-1286-08A3-C274-DB8F7E80A35B}"/>
              </a:ext>
            </a:extLst>
          </p:cNvPr>
          <p:cNvSpPr txBox="1"/>
          <p:nvPr/>
        </p:nvSpPr>
        <p:spPr>
          <a:xfrm>
            <a:off x="-11901" y="4594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891D5-2359-8A55-C952-457F5D412452}"/>
              </a:ext>
            </a:extLst>
          </p:cNvPr>
          <p:cNvSpPr txBox="1"/>
          <p:nvPr/>
        </p:nvSpPr>
        <p:spPr>
          <a:xfrm>
            <a:off x="5115942" y="4594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3F52D3-D602-AB3E-7A8E-4374DAAB652E}"/>
              </a:ext>
            </a:extLst>
          </p:cNvPr>
          <p:cNvSpPr txBox="1"/>
          <p:nvPr/>
        </p:nvSpPr>
        <p:spPr>
          <a:xfrm>
            <a:off x="11615" y="3307324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CA894B-BA97-7610-EAE4-3D68FC292822}"/>
              </a:ext>
            </a:extLst>
          </p:cNvPr>
          <p:cNvSpPr txBox="1"/>
          <p:nvPr/>
        </p:nvSpPr>
        <p:spPr>
          <a:xfrm>
            <a:off x="5083750" y="3307324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DA528C-F33D-B118-5BCB-17BE3BAC5F5A}"/>
              </a:ext>
            </a:extLst>
          </p:cNvPr>
          <p:cNvCxnSpPr>
            <a:cxnSpLocks/>
          </p:cNvCxnSpPr>
          <p:nvPr/>
        </p:nvCxnSpPr>
        <p:spPr>
          <a:xfrm>
            <a:off x="8224492" y="773813"/>
            <a:ext cx="296286" cy="0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F0C5583-1CCD-0EC0-B23A-6CA31CF5A937}"/>
              </a:ext>
            </a:extLst>
          </p:cNvPr>
          <p:cNvSpPr txBox="1"/>
          <p:nvPr/>
        </p:nvSpPr>
        <p:spPr>
          <a:xfrm>
            <a:off x="8457773" y="635440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Instrument bypass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DBD7B-6708-62E5-6838-5805C18356CA}"/>
              </a:ext>
            </a:extLst>
          </p:cNvPr>
          <p:cNvSpPr txBox="1"/>
          <p:nvPr/>
        </p:nvSpPr>
        <p:spPr>
          <a:xfrm>
            <a:off x="11615" y="67845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C2201-14DA-04F3-B604-9C4FB80A14D7}"/>
              </a:ext>
            </a:extLst>
          </p:cNvPr>
          <p:cNvSpPr txBox="1"/>
          <p:nvPr/>
        </p:nvSpPr>
        <p:spPr>
          <a:xfrm>
            <a:off x="5083750" y="6784597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00113-9599-5F57-E14A-F3015C727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012" y="7140283"/>
            <a:ext cx="4659539" cy="2795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6BD8D-DB22-F228-289D-9A838A78AE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5946" y="7140282"/>
            <a:ext cx="4659538" cy="27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6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4645</TotalTime>
  <Words>37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2</cp:revision>
  <dcterms:created xsi:type="dcterms:W3CDTF">2023-11-03T15:39:49Z</dcterms:created>
  <dcterms:modified xsi:type="dcterms:W3CDTF">2023-11-06T22:54:03Z</dcterms:modified>
</cp:coreProperties>
</file>