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8229600" type="B4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0E428-2D33-4ABB-A1A4-506A8C3ADAAC}" v="9" dt="2023-10-09T16:10:0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145" y="58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4640E428-2D33-4ABB-A1A4-506A8C3ADAAC}"/>
    <pc:docChg chg="modSld">
      <pc:chgData name="Bryce Currey" userId="9b4d5e5d0a3c20ca" providerId="LiveId" clId="{4640E428-2D33-4ABB-A1A4-506A8C3ADAAC}" dt="2023-10-09T16:10:04.127" v="9"/>
      <pc:docMkLst>
        <pc:docMk/>
      </pc:docMkLst>
      <pc:sldChg chg="modSp mod">
        <pc:chgData name="Bryce Currey" userId="9b4d5e5d0a3c20ca" providerId="LiveId" clId="{4640E428-2D33-4ABB-A1A4-506A8C3ADAAC}" dt="2023-10-09T16:10:04.127" v="9"/>
        <pc:sldMkLst>
          <pc:docMk/>
          <pc:sldMk cId="537431029" sldId="256"/>
        </pc:sldMkLst>
        <pc:spChg chg="mod">
          <ac:chgData name="Bryce Currey" userId="9b4d5e5d0a3c20ca" providerId="LiveId" clId="{4640E428-2D33-4ABB-A1A4-506A8C3ADAAC}" dt="2023-10-09T16:09:57.981" v="8" actId="14826"/>
          <ac:spMkLst>
            <pc:docMk/>
            <pc:sldMk cId="537431029" sldId="256"/>
            <ac:spMk id="22" creationId="{F64DA241-DC87-DF29-5F8F-E76A33C09164}"/>
          </ac:spMkLst>
        </pc:spChg>
        <pc:grpChg chg="mod">
          <ac:chgData name="Bryce Currey" userId="9b4d5e5d0a3c20ca" providerId="LiveId" clId="{4640E428-2D33-4ABB-A1A4-506A8C3ADAAC}" dt="2023-10-09T16:09:57.981" v="8" actId="14826"/>
          <ac:grpSpMkLst>
            <pc:docMk/>
            <pc:sldMk cId="537431029" sldId="256"/>
            <ac:grpSpMk id="23" creationId="{C9391FC8-5DE4-D9E9-5FF7-05477ECFE2FF}"/>
          </ac:grpSpMkLst>
        </pc:grpChg>
        <pc:picChg chg="mod">
          <ac:chgData name="Bryce Currey" userId="9b4d5e5d0a3c20ca" providerId="LiveId" clId="{4640E428-2D33-4ABB-A1A4-506A8C3ADAAC}" dt="2023-10-09T16:09:15.240" v="6" actId="14826"/>
          <ac:picMkLst>
            <pc:docMk/>
            <pc:sldMk cId="537431029" sldId="256"/>
            <ac:picMk id="6" creationId="{70643FEC-527A-806B-5E5B-C00EF5B29878}"/>
          </ac:picMkLst>
        </pc:picChg>
        <pc:picChg chg="mod">
          <ac:chgData name="Bryce Currey" userId="9b4d5e5d0a3c20ca" providerId="LiveId" clId="{4640E428-2D33-4ABB-A1A4-506A8C3ADAAC}" dt="2023-10-09T16:09:04.668" v="5" actId="14826"/>
          <ac:picMkLst>
            <pc:docMk/>
            <pc:sldMk cId="537431029" sldId="256"/>
            <ac:picMk id="7" creationId="{FD073B73-C651-E6C2-1905-B0ADDAF69305}"/>
          </ac:picMkLst>
        </pc:picChg>
        <pc:picChg chg="mod">
          <ac:chgData name="Bryce Currey" userId="9b4d5e5d0a3c20ca" providerId="LiveId" clId="{4640E428-2D33-4ABB-A1A4-506A8C3ADAAC}" dt="2023-10-09T16:09:20.501" v="7" actId="14826"/>
          <ac:picMkLst>
            <pc:docMk/>
            <pc:sldMk cId="537431029" sldId="256"/>
            <ac:picMk id="8" creationId="{6E5EC231-EDCC-89F5-B307-5C5717E79E6D}"/>
          </ac:picMkLst>
        </pc:picChg>
        <pc:picChg chg="mod">
          <ac:chgData name="Bryce Currey" userId="9b4d5e5d0a3c20ca" providerId="LiveId" clId="{4640E428-2D33-4ABB-A1A4-506A8C3ADAAC}" dt="2023-10-09T16:10:04.127" v="9"/>
          <ac:picMkLst>
            <pc:docMk/>
            <pc:sldMk cId="537431029" sldId="256"/>
            <ac:picMk id="9" creationId="{2C6806DA-9F29-8040-5A4C-AEB3E4513B69}"/>
          </ac:picMkLst>
        </pc:picChg>
        <pc:picChg chg="mod">
          <ac:chgData name="Bryce Currey" userId="9b4d5e5d0a3c20ca" providerId="LiveId" clId="{4640E428-2D33-4ABB-A1A4-506A8C3ADAAC}" dt="2023-10-09T16:08:37.706" v="1" actId="14826"/>
          <ac:picMkLst>
            <pc:docMk/>
            <pc:sldMk cId="537431029" sldId="256"/>
            <ac:picMk id="10" creationId="{1103FA68-73BD-D2CB-0B0D-A92E22DAB9D2}"/>
          </ac:picMkLst>
        </pc:picChg>
        <pc:picChg chg="mod">
          <ac:chgData name="Bryce Currey" userId="9b4d5e5d0a3c20ca" providerId="LiveId" clId="{4640E428-2D33-4ABB-A1A4-506A8C3ADAAC}" dt="2023-10-09T16:08:43.389" v="2" actId="14826"/>
          <ac:picMkLst>
            <pc:docMk/>
            <pc:sldMk cId="537431029" sldId="256"/>
            <ac:picMk id="11" creationId="{DC24B814-B912-B6CF-C2E2-1204BDA63A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1E37-A248-4687-8E45-A9B748164B4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9611-5746-4348-A711-C39DD663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F65AE-695D-B667-61A6-A32E56913AE2}"/>
              </a:ext>
            </a:extLst>
          </p:cNvPr>
          <p:cNvSpPr/>
          <p:nvPr/>
        </p:nvSpPr>
        <p:spPr>
          <a:xfrm>
            <a:off x="147919" y="248774"/>
            <a:ext cx="6407524" cy="5076265"/>
          </a:xfrm>
          <a:prstGeom prst="roundRect">
            <a:avLst/>
          </a:prstGeom>
          <a:gradFill flip="none" rotWithShape="1">
            <a:gsLst>
              <a:gs pos="43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EF62C-341F-9DEA-FA8D-20679DA5B67B}"/>
              </a:ext>
            </a:extLst>
          </p:cNvPr>
          <p:cNvSpPr/>
          <p:nvPr/>
        </p:nvSpPr>
        <p:spPr>
          <a:xfrm>
            <a:off x="9899" y="5857877"/>
            <a:ext cx="2618867" cy="133798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LPJ-PROSAIL DGVM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1DA5E6-7A87-29E8-AF82-D470E54BBAE7}"/>
              </a:ext>
            </a:extLst>
          </p:cNvPr>
          <p:cNvSpPr/>
          <p:nvPr/>
        </p:nvSpPr>
        <p:spPr>
          <a:xfrm>
            <a:off x="2753342" y="6278579"/>
            <a:ext cx="606931" cy="49657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43FEC-527A-806B-5E5B-C00EF5B2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210" y="5675750"/>
            <a:ext cx="2595841" cy="1876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73B73-C651-E6C2-1905-B0ADDAF6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210" y="2980031"/>
            <a:ext cx="2595841" cy="1876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EC231-EDCC-89F5-B307-5C5717E79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954" y="2980031"/>
            <a:ext cx="2595841" cy="1876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9391FC8-5DE4-D9E9-5FF7-05477ECFE2FF}"/>
              </a:ext>
            </a:extLst>
          </p:cNvPr>
          <p:cNvGrpSpPr/>
          <p:nvPr/>
        </p:nvGrpSpPr>
        <p:grpSpPr>
          <a:xfrm>
            <a:off x="7044787" y="5675745"/>
            <a:ext cx="3766647" cy="2446279"/>
            <a:chOff x="7044788" y="5675745"/>
            <a:chExt cx="3504430" cy="22445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4DA241-DC87-DF29-5F8F-E76A33C09164}"/>
                </a:ext>
              </a:extLst>
            </p:cNvPr>
            <p:cNvSpPr/>
            <p:nvPr/>
          </p:nvSpPr>
          <p:spPr>
            <a:xfrm>
              <a:off x="7044789" y="5675745"/>
              <a:ext cx="3504429" cy="22445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6806DA-9F29-8040-5A4C-AEB3E451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5" b="3485"/>
            <a:stretch/>
          </p:blipFill>
          <p:spPr>
            <a:xfrm>
              <a:off x="7044788" y="5675749"/>
              <a:ext cx="3494159" cy="2219349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103FA68-73BD-D2CB-0B0D-A92E22DAB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1119" y="669343"/>
            <a:ext cx="2613994" cy="1890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4B814-B912-B6CF-C2E2-1204BDA63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34" y="2665216"/>
            <a:ext cx="2613994" cy="189011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5F3BDB-4F81-4FDC-0DB4-9B6548600828}"/>
              </a:ext>
            </a:extLst>
          </p:cNvPr>
          <p:cNvSpPr/>
          <p:nvPr/>
        </p:nvSpPr>
        <p:spPr>
          <a:xfrm>
            <a:off x="6326887" y="6256699"/>
            <a:ext cx="606931" cy="49657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54E7B8-5BB9-77F3-DC96-AC406ADDCD39}"/>
              </a:ext>
            </a:extLst>
          </p:cNvPr>
          <p:cNvSpPr/>
          <p:nvPr/>
        </p:nvSpPr>
        <p:spPr>
          <a:xfrm>
            <a:off x="6326887" y="3670235"/>
            <a:ext cx="606931" cy="49657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CB6EEB-A0F4-685C-8A3F-89AFA1F9B298}"/>
              </a:ext>
            </a:extLst>
          </p:cNvPr>
          <p:cNvSpPr/>
          <p:nvPr/>
        </p:nvSpPr>
        <p:spPr>
          <a:xfrm rot="5400000">
            <a:off x="8142287" y="5018095"/>
            <a:ext cx="606931" cy="49657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CFD395E-0216-4EF2-A698-CAEF53EB1E71}"/>
              </a:ext>
            </a:extLst>
          </p:cNvPr>
          <p:cNvSpPr/>
          <p:nvPr/>
        </p:nvSpPr>
        <p:spPr>
          <a:xfrm rot="16200000">
            <a:off x="4543663" y="5018095"/>
            <a:ext cx="606931" cy="49657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DC13-C2E1-9949-70D5-98123A4AE9C1}"/>
              </a:ext>
            </a:extLst>
          </p:cNvPr>
          <p:cNvSpPr txBox="1"/>
          <p:nvPr/>
        </p:nvSpPr>
        <p:spPr>
          <a:xfrm>
            <a:off x="658908" y="669342"/>
            <a:ext cx="24799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MERRA2 </a:t>
            </a:r>
          </a:p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Aerosol Optical Thickness </a:t>
            </a:r>
          </a:p>
          <a:p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Precipitable Water Vapor (g/cm</a:t>
            </a:r>
            <a:r>
              <a:rPr lang="en-US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705E6-CB13-3286-30A8-2362F7B75C34}"/>
              </a:ext>
            </a:extLst>
          </p:cNvPr>
          <p:cNvSpPr txBox="1"/>
          <p:nvPr/>
        </p:nvSpPr>
        <p:spPr>
          <a:xfrm>
            <a:off x="7510182" y="510988"/>
            <a:ext cx="287767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ISOFIT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3F23E-41EA-B287-91AE-5B31FEFFF843}"/>
              </a:ext>
            </a:extLst>
          </p:cNvPr>
          <p:cNvSpPr txBox="1"/>
          <p:nvPr/>
        </p:nvSpPr>
        <p:spPr>
          <a:xfrm>
            <a:off x="7510181" y="1301438"/>
            <a:ext cx="287767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5374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1055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2023-10-04T23:26:38Z</dcterms:created>
  <dcterms:modified xsi:type="dcterms:W3CDTF">2023-10-09T16:10:08Z</dcterms:modified>
</cp:coreProperties>
</file>