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486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17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6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880" y="117"/>
      </p:cViewPr>
      <p:guideLst>
        <p:guide orient="horz" pos="2304"/>
        <p:guide pos="17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6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6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9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E1A90-3E19-4D85-8193-C16EF0F4E7B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5FF0-AFD7-4ADB-B736-BDAF59A45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5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6CD3A36B-4679-4D3F-1345-77C976A276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0"/>
          <a:stretch/>
        </p:blipFill>
        <p:spPr>
          <a:xfrm>
            <a:off x="0" y="0"/>
            <a:ext cx="5486400" cy="3558988"/>
          </a:xfrm>
          <a:prstGeom prst="rect">
            <a:avLst/>
          </a:prstGeom>
        </p:spPr>
      </p:pic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081FEAC3-321E-BB78-FC0F-15B3483369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36"/>
          <a:stretch/>
        </p:blipFill>
        <p:spPr>
          <a:xfrm>
            <a:off x="0" y="3600177"/>
            <a:ext cx="5486400" cy="367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07ED4-A207-D818-CC66-317AEFF52D43}"/>
              </a:ext>
            </a:extLst>
          </p:cNvPr>
          <p:cNvSpPr txBox="1"/>
          <p:nvPr/>
        </p:nvSpPr>
        <p:spPr>
          <a:xfrm>
            <a:off x="0" y="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6EDA7-3EFA-039D-CB70-AB6E28E5D2D2}"/>
              </a:ext>
            </a:extLst>
          </p:cNvPr>
          <p:cNvSpPr txBox="1"/>
          <p:nvPr/>
        </p:nvSpPr>
        <p:spPr>
          <a:xfrm>
            <a:off x="0" y="3600177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419035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Currey</dc:creator>
  <cp:lastModifiedBy>Bryce Currey</cp:lastModifiedBy>
  <cp:revision>1</cp:revision>
  <dcterms:created xsi:type="dcterms:W3CDTF">2023-10-19T20:53:08Z</dcterms:created>
  <dcterms:modified xsi:type="dcterms:W3CDTF">2023-10-19T20:59:13Z</dcterms:modified>
</cp:coreProperties>
</file>