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132638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2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3305" y="72"/>
      </p:cViewPr>
      <p:guideLst>
        <p:guide orient="horz" pos="5760"/>
        <p:guide pos="2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48" y="2992968"/>
            <a:ext cx="6062742" cy="6366933"/>
          </a:xfrm>
        </p:spPr>
        <p:txBody>
          <a:bodyPr anchor="b"/>
          <a:lstStyle>
            <a:lvl1pPr algn="ctr"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80" y="9605435"/>
            <a:ext cx="5349479" cy="4415365"/>
          </a:xfrm>
        </p:spPr>
        <p:txBody>
          <a:bodyPr/>
          <a:lstStyle>
            <a:lvl1pPr marL="0" indent="0" algn="ctr">
              <a:buNone/>
              <a:defRPr sz="1872"/>
            </a:lvl1pPr>
            <a:lvl2pPr marL="356616" indent="0" algn="ctr">
              <a:buNone/>
              <a:defRPr sz="1560"/>
            </a:lvl2pPr>
            <a:lvl3pPr marL="713232" indent="0" algn="ctr">
              <a:buNone/>
              <a:defRPr sz="1404"/>
            </a:lvl3pPr>
            <a:lvl4pPr marL="1069848" indent="0" algn="ctr">
              <a:buNone/>
              <a:defRPr sz="1248"/>
            </a:lvl4pPr>
            <a:lvl5pPr marL="1426464" indent="0" algn="ctr">
              <a:buNone/>
              <a:defRPr sz="1248"/>
            </a:lvl5pPr>
            <a:lvl6pPr marL="1783080" indent="0" algn="ctr">
              <a:buNone/>
              <a:defRPr sz="1248"/>
            </a:lvl6pPr>
            <a:lvl7pPr marL="2139696" indent="0" algn="ctr">
              <a:buNone/>
              <a:defRPr sz="1248"/>
            </a:lvl7pPr>
            <a:lvl8pPr marL="2496312" indent="0" algn="ctr">
              <a:buNone/>
              <a:defRPr sz="1248"/>
            </a:lvl8pPr>
            <a:lvl9pPr marL="2852928" indent="0" algn="ctr">
              <a:buNone/>
              <a:defRPr sz="12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04294" y="973667"/>
            <a:ext cx="153797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0369" y="973667"/>
            <a:ext cx="4524767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3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54" y="4559305"/>
            <a:ext cx="6151900" cy="7607299"/>
          </a:xfrm>
        </p:spPr>
        <p:txBody>
          <a:bodyPr anchor="b"/>
          <a:lstStyle>
            <a:lvl1pPr>
              <a:defRPr sz="4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654" y="12238572"/>
            <a:ext cx="6151900" cy="4000499"/>
          </a:xfrm>
        </p:spPr>
        <p:txBody>
          <a:bodyPr/>
          <a:lstStyle>
            <a:lvl1pPr marL="0" indent="0">
              <a:buNone/>
              <a:defRPr sz="1872">
                <a:solidFill>
                  <a:schemeClr val="tx1"/>
                </a:solidFill>
              </a:defRPr>
            </a:lvl1pPr>
            <a:lvl2pPr marL="356616" indent="0">
              <a:buNone/>
              <a:defRPr sz="1560">
                <a:solidFill>
                  <a:schemeClr val="tx1">
                    <a:tint val="75000"/>
                  </a:schemeClr>
                </a:solidFill>
              </a:defRPr>
            </a:lvl2pPr>
            <a:lvl3pPr marL="713232" indent="0">
              <a:buNone/>
              <a:defRPr sz="1404">
                <a:solidFill>
                  <a:schemeClr val="tx1">
                    <a:tint val="75000"/>
                  </a:schemeClr>
                </a:solidFill>
              </a:defRPr>
            </a:lvl3pPr>
            <a:lvl4pPr marL="106984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4pPr>
            <a:lvl5pPr marL="1426464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5pPr>
            <a:lvl6pPr marL="1783080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6pPr>
            <a:lvl7pPr marL="2139696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7pPr>
            <a:lvl8pPr marL="2496312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8pPr>
            <a:lvl9pPr marL="2852928" indent="0">
              <a:buNone/>
              <a:defRPr sz="12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4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0369" y="4868333"/>
            <a:ext cx="303137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10898" y="4868333"/>
            <a:ext cx="3031371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8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973671"/>
            <a:ext cx="61519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99" y="4483101"/>
            <a:ext cx="3017440" cy="2197099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299" y="6680200"/>
            <a:ext cx="301744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0898" y="4483101"/>
            <a:ext cx="3032300" cy="2197099"/>
          </a:xfrm>
        </p:spPr>
        <p:txBody>
          <a:bodyPr anchor="b"/>
          <a:lstStyle>
            <a:lvl1pPr marL="0" indent="0">
              <a:buNone/>
              <a:defRPr sz="1872" b="1"/>
            </a:lvl1pPr>
            <a:lvl2pPr marL="356616" indent="0">
              <a:buNone/>
              <a:defRPr sz="1560" b="1"/>
            </a:lvl2pPr>
            <a:lvl3pPr marL="713232" indent="0">
              <a:buNone/>
              <a:defRPr sz="1404" b="1"/>
            </a:lvl3pPr>
            <a:lvl4pPr marL="1069848" indent="0">
              <a:buNone/>
              <a:defRPr sz="1248" b="1"/>
            </a:lvl4pPr>
            <a:lvl5pPr marL="1426464" indent="0">
              <a:buNone/>
              <a:defRPr sz="1248" b="1"/>
            </a:lvl5pPr>
            <a:lvl6pPr marL="1783080" indent="0">
              <a:buNone/>
              <a:defRPr sz="1248" b="1"/>
            </a:lvl6pPr>
            <a:lvl7pPr marL="2139696" indent="0">
              <a:buNone/>
              <a:defRPr sz="1248" b="1"/>
            </a:lvl7pPr>
            <a:lvl8pPr marL="2496312" indent="0">
              <a:buNone/>
              <a:defRPr sz="1248" b="1"/>
            </a:lvl8pPr>
            <a:lvl9pPr marL="2852928" indent="0">
              <a:buNone/>
              <a:defRPr sz="12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10898" y="6680200"/>
            <a:ext cx="303230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3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6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1219200"/>
            <a:ext cx="2300461" cy="426720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300" y="2633138"/>
            <a:ext cx="3610898" cy="12996333"/>
          </a:xfrm>
        </p:spPr>
        <p:txBody>
          <a:bodyPr/>
          <a:lstStyle>
            <a:lvl1pPr>
              <a:defRPr sz="2496"/>
            </a:lvl1pPr>
            <a:lvl2pPr>
              <a:defRPr sz="2184"/>
            </a:lvl2pPr>
            <a:lvl3pPr>
              <a:defRPr sz="1872"/>
            </a:lvl3pPr>
            <a:lvl4pPr>
              <a:defRPr sz="1560"/>
            </a:lvl4pPr>
            <a:lvl5pPr>
              <a:defRPr sz="1560"/>
            </a:lvl5pPr>
            <a:lvl6pPr>
              <a:defRPr sz="1560"/>
            </a:lvl6pPr>
            <a:lvl7pPr>
              <a:defRPr sz="1560"/>
            </a:lvl7pPr>
            <a:lvl8pPr>
              <a:defRPr sz="1560"/>
            </a:lvl8pPr>
            <a:lvl9pPr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5486400"/>
            <a:ext cx="2300461" cy="10164235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6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98" y="1219200"/>
            <a:ext cx="2300461" cy="4267200"/>
          </a:xfrm>
        </p:spPr>
        <p:txBody>
          <a:bodyPr anchor="b"/>
          <a:lstStyle>
            <a:lvl1pPr>
              <a:defRPr sz="2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32300" y="2633138"/>
            <a:ext cx="3610898" cy="12996333"/>
          </a:xfrm>
        </p:spPr>
        <p:txBody>
          <a:bodyPr anchor="t"/>
          <a:lstStyle>
            <a:lvl1pPr marL="0" indent="0">
              <a:buNone/>
              <a:defRPr sz="2496"/>
            </a:lvl1pPr>
            <a:lvl2pPr marL="356616" indent="0">
              <a:buNone/>
              <a:defRPr sz="2184"/>
            </a:lvl2pPr>
            <a:lvl3pPr marL="713232" indent="0">
              <a:buNone/>
              <a:defRPr sz="1872"/>
            </a:lvl3pPr>
            <a:lvl4pPr marL="1069848" indent="0">
              <a:buNone/>
              <a:defRPr sz="1560"/>
            </a:lvl4pPr>
            <a:lvl5pPr marL="1426464" indent="0">
              <a:buNone/>
              <a:defRPr sz="1560"/>
            </a:lvl5pPr>
            <a:lvl6pPr marL="1783080" indent="0">
              <a:buNone/>
              <a:defRPr sz="1560"/>
            </a:lvl6pPr>
            <a:lvl7pPr marL="2139696" indent="0">
              <a:buNone/>
              <a:defRPr sz="1560"/>
            </a:lvl7pPr>
            <a:lvl8pPr marL="2496312" indent="0">
              <a:buNone/>
              <a:defRPr sz="1560"/>
            </a:lvl8pPr>
            <a:lvl9pPr marL="2852928" indent="0">
              <a:buNone/>
              <a:defRPr sz="1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1298" y="5486400"/>
            <a:ext cx="2300461" cy="10164235"/>
          </a:xfrm>
        </p:spPr>
        <p:txBody>
          <a:bodyPr/>
          <a:lstStyle>
            <a:lvl1pPr marL="0" indent="0">
              <a:buNone/>
              <a:defRPr sz="1248"/>
            </a:lvl1pPr>
            <a:lvl2pPr marL="356616" indent="0">
              <a:buNone/>
              <a:defRPr sz="1092"/>
            </a:lvl2pPr>
            <a:lvl3pPr marL="713232" indent="0">
              <a:buNone/>
              <a:defRPr sz="936"/>
            </a:lvl3pPr>
            <a:lvl4pPr marL="1069848" indent="0">
              <a:buNone/>
              <a:defRPr sz="780"/>
            </a:lvl4pPr>
            <a:lvl5pPr marL="1426464" indent="0">
              <a:buNone/>
              <a:defRPr sz="780"/>
            </a:lvl5pPr>
            <a:lvl6pPr marL="1783080" indent="0">
              <a:buNone/>
              <a:defRPr sz="780"/>
            </a:lvl6pPr>
            <a:lvl7pPr marL="2139696" indent="0">
              <a:buNone/>
              <a:defRPr sz="780"/>
            </a:lvl7pPr>
            <a:lvl8pPr marL="2496312" indent="0">
              <a:buNone/>
              <a:defRPr sz="780"/>
            </a:lvl8pPr>
            <a:lvl9pPr marL="2852928" indent="0">
              <a:buNone/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0369" y="973671"/>
            <a:ext cx="61519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369" y="4868333"/>
            <a:ext cx="61519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0369" y="16950271"/>
            <a:ext cx="160484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A4938-06ED-46D0-9DE6-50CE17B1CCC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2687" y="16950271"/>
            <a:ext cx="240726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37425" y="16950271"/>
            <a:ext cx="1604844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1B87-2431-4963-B191-01BF30BD6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3232" rtl="0" eaLnBrk="1" latinLnBrk="0" hangingPunct="1">
        <a:lnSpc>
          <a:spcPct val="90000"/>
        </a:lnSpc>
        <a:spcBef>
          <a:spcPct val="0"/>
        </a:spcBef>
        <a:buNone/>
        <a:defRPr sz="34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308" indent="-178308" algn="l" defTabSz="7132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4" kern="1200">
          <a:solidFill>
            <a:schemeClr val="tx1"/>
          </a:solidFill>
          <a:latin typeface="+mn-lt"/>
          <a:ea typeface="+mn-ea"/>
          <a:cs typeface="+mn-cs"/>
        </a:defRPr>
      </a:lvl1pPr>
      <a:lvl2pPr marL="53492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2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24815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604772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961388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318004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674620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3031236" indent="-178308" algn="l" defTabSz="713232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2pPr>
      <a:lvl3pPr marL="71323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3pPr>
      <a:lvl4pPr marL="106984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7pPr>
      <a:lvl8pPr marL="2496312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8pPr>
      <a:lvl9pPr marL="2852928" algn="l" defTabSz="713232" rtl="0" eaLnBrk="1" latinLnBrk="0" hangingPunct="1">
        <a:defRPr sz="1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showing a number of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71EEC589-4A9B-3696-59DF-B7CFF43AE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" y="13888397"/>
            <a:ext cx="7022592" cy="4389120"/>
          </a:xfrm>
          <a:prstGeom prst="rect">
            <a:avLst/>
          </a:prstGeom>
        </p:spPr>
      </p:pic>
      <p:pic>
        <p:nvPicPr>
          <p:cNvPr id="17" name="Picture 16" descr="A graph showing a number of different types of light&#10;&#10;Description automatically generated with medium confidence">
            <a:extLst>
              <a:ext uri="{FF2B5EF4-FFF2-40B4-BE49-F238E27FC236}">
                <a16:creationId xmlns:a16="http://schemas.microsoft.com/office/drawing/2014/main" id="{7272C3C3-FB9D-D487-A6B1-9821EB9C81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87138" y="9355877"/>
            <a:ext cx="7000860" cy="4023360"/>
          </a:xfrm>
          <a:prstGeom prst="rect">
            <a:avLst/>
          </a:prstGeom>
        </p:spPr>
      </p:pic>
      <p:pic>
        <p:nvPicPr>
          <p:cNvPr id="5" name="Picture 4" descr="A graph showing the number of light and dark colors&#10;&#10;Description automatically generated with medium confidence">
            <a:extLst>
              <a:ext uri="{FF2B5EF4-FFF2-40B4-BE49-F238E27FC236}">
                <a16:creationId xmlns:a16="http://schemas.microsoft.com/office/drawing/2014/main" id="{C2B5AE1A-CD72-A539-0F8A-BA47391615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87138" y="400029"/>
            <a:ext cx="7000860" cy="4023360"/>
          </a:xfrm>
          <a:prstGeom prst="rect">
            <a:avLst/>
          </a:prstGeom>
        </p:spPr>
      </p:pic>
      <p:pic>
        <p:nvPicPr>
          <p:cNvPr id="9" name="Picture 8" descr="A graph showing the number of light&#10;&#10;Description automatically generated">
            <a:extLst>
              <a:ext uri="{FF2B5EF4-FFF2-40B4-BE49-F238E27FC236}">
                <a16:creationId xmlns:a16="http://schemas.microsoft.com/office/drawing/2014/main" id="{0E355C45-6A8B-A8DC-7FCD-F242ABAA4E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87138" y="4795029"/>
            <a:ext cx="7000860" cy="4023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1F81C-2AE6-8C11-AEB4-1770B6914780}"/>
              </a:ext>
            </a:extLst>
          </p:cNvPr>
          <p:cNvSpPr txBox="1"/>
          <p:nvPr/>
        </p:nvSpPr>
        <p:spPr>
          <a:xfrm>
            <a:off x="87138" y="0"/>
            <a:ext cx="700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1 – Northwestern North America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C23486-9187-B7FF-0F97-0EE8B1F35275}"/>
              </a:ext>
            </a:extLst>
          </p:cNvPr>
          <p:cNvSpPr txBox="1"/>
          <p:nvPr/>
        </p:nvSpPr>
        <p:spPr>
          <a:xfrm>
            <a:off x="108779" y="4388456"/>
            <a:ext cx="5824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2 – Northeastern Europe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FEDEBE-A3B3-9D99-FAFE-56E4804E6B09}"/>
              </a:ext>
            </a:extLst>
          </p:cNvPr>
          <p:cNvSpPr txBox="1"/>
          <p:nvPr/>
        </p:nvSpPr>
        <p:spPr>
          <a:xfrm>
            <a:off x="87138" y="13568807"/>
            <a:ext cx="462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4 – New Zealand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0401C-43AD-01D9-7E6B-C19CE50241CE}"/>
              </a:ext>
            </a:extLst>
          </p:cNvPr>
          <p:cNvSpPr txBox="1"/>
          <p:nvPr/>
        </p:nvSpPr>
        <p:spPr>
          <a:xfrm>
            <a:off x="101834" y="8943281"/>
            <a:ext cx="509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 Region 3 – Western Europe</a:t>
            </a:r>
          </a:p>
        </p:txBody>
      </p:sp>
    </p:spTree>
    <p:extLst>
      <p:ext uri="{BB962C8B-B14F-4D97-AF65-F5344CB8AC3E}">
        <p14:creationId xmlns:p14="http://schemas.microsoft.com/office/powerpoint/2010/main" val="318656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29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2023-10-06T22:39:46Z</dcterms:created>
  <dcterms:modified xsi:type="dcterms:W3CDTF">2023-10-06T22:47:28Z</dcterms:modified>
</cp:coreProperties>
</file>