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sldIdLst>
    <p:sldId id="256" r:id="rId2"/>
  </p:sldIdLst>
  <p:sldSz cx="14722475" cy="1874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880" userDrawn="1">
          <p15:clr>
            <a:srgbClr val="A4A3A4"/>
          </p15:clr>
        </p15:guide>
        <p15:guide id="2" pos="46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BB2F4C-10A6-4AFA-883C-CE5C1D66AA38}" v="26" dt="2023-11-06T20:40:30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 showGuides="1">
      <p:cViewPr>
        <p:scale>
          <a:sx n="48" d="100"/>
          <a:sy n="48" d="100"/>
        </p:scale>
        <p:origin x="2702" y="72"/>
      </p:cViewPr>
      <p:guideLst>
        <p:guide orient="horz" pos="5880"/>
        <p:guide pos="46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ce Currey" userId="9b4d5e5d0a3c20ca" providerId="LiveId" clId="{187F93E5-4895-472E-9786-9E499D965854}"/>
    <pc:docChg chg="undo custSel modSld modMainMaster modNotesMaster">
      <pc:chgData name="Bryce Currey" userId="9b4d5e5d0a3c20ca" providerId="LiveId" clId="{187F93E5-4895-472E-9786-9E499D965854}" dt="2023-10-10T19:26:04.942" v="396" actId="1036"/>
      <pc:docMkLst>
        <pc:docMk/>
      </pc:docMkLst>
      <pc:sldChg chg="addSp delSp modSp mod">
        <pc:chgData name="Bryce Currey" userId="9b4d5e5d0a3c20ca" providerId="LiveId" clId="{187F93E5-4895-472E-9786-9E499D965854}" dt="2023-10-10T19:26:04.942" v="396" actId="1036"/>
        <pc:sldMkLst>
          <pc:docMk/>
          <pc:sldMk cId="1827155069" sldId="256"/>
        </pc:sldMkLst>
        <pc:spChg chg="mod">
          <ac:chgData name="Bryce Currey" userId="9b4d5e5d0a3c20ca" providerId="LiveId" clId="{187F93E5-4895-472E-9786-9E499D965854}" dt="2023-10-10T19:26:04.942" v="396" actId="1036"/>
          <ac:spMkLst>
            <pc:docMk/>
            <pc:sldMk cId="1827155069" sldId="256"/>
            <ac:spMk id="12" creationId="{13C5560E-82B5-2A9C-47CB-DDAFBFB4729D}"/>
          </ac:spMkLst>
        </pc:spChg>
        <pc:spChg chg="mod">
          <ac:chgData name="Bryce Currey" userId="9b4d5e5d0a3c20ca" providerId="LiveId" clId="{187F93E5-4895-472E-9786-9E499D965854}" dt="2023-10-10T19:26:04.942" v="396" actId="1036"/>
          <ac:spMkLst>
            <pc:docMk/>
            <pc:sldMk cId="1827155069" sldId="256"/>
            <ac:spMk id="13" creationId="{5AF4C867-E13E-1520-D7D3-BBA51E2340CE}"/>
          </ac:spMkLst>
        </pc:spChg>
        <pc:spChg chg="mod">
          <ac:chgData name="Bryce Currey" userId="9b4d5e5d0a3c20ca" providerId="LiveId" clId="{187F93E5-4895-472E-9786-9E499D965854}" dt="2023-10-10T19:26:04.942" v="396" actId="1036"/>
          <ac:spMkLst>
            <pc:docMk/>
            <pc:sldMk cId="1827155069" sldId="256"/>
            <ac:spMk id="14" creationId="{50D1E80C-053C-E459-683D-50905A344D8E}"/>
          </ac:spMkLst>
        </pc:spChg>
        <pc:spChg chg="mod">
          <ac:chgData name="Bryce Currey" userId="9b4d5e5d0a3c20ca" providerId="LiveId" clId="{187F93E5-4895-472E-9786-9E499D965854}" dt="2023-10-10T19:26:04.942" v="396" actId="1036"/>
          <ac:spMkLst>
            <pc:docMk/>
            <pc:sldMk cId="1827155069" sldId="256"/>
            <ac:spMk id="15" creationId="{D48495AA-B232-4C6C-FF7D-5431823B87F3}"/>
          </ac:spMkLst>
        </pc:spChg>
        <pc:spChg chg="add mod">
          <ac:chgData name="Bryce Currey" userId="9b4d5e5d0a3c20ca" providerId="LiveId" clId="{187F93E5-4895-472E-9786-9E499D965854}" dt="2023-10-10T19:26:04.942" v="396" actId="1036"/>
          <ac:spMkLst>
            <pc:docMk/>
            <pc:sldMk cId="1827155069" sldId="256"/>
            <ac:spMk id="26" creationId="{C3B9D1FE-478A-795D-1D98-EDC68F481A51}"/>
          </ac:spMkLst>
        </pc:spChg>
        <pc:spChg chg="add mod">
          <ac:chgData name="Bryce Currey" userId="9b4d5e5d0a3c20ca" providerId="LiveId" clId="{187F93E5-4895-472E-9786-9E499D965854}" dt="2023-10-10T19:26:04.942" v="396" actId="1036"/>
          <ac:spMkLst>
            <pc:docMk/>
            <pc:sldMk cId="1827155069" sldId="256"/>
            <ac:spMk id="27" creationId="{B069B65D-4BB4-FF86-76DB-3AC34C189D9B}"/>
          </ac:spMkLst>
        </pc:spChg>
        <pc:spChg chg="add mod">
          <ac:chgData name="Bryce Currey" userId="9b4d5e5d0a3c20ca" providerId="LiveId" clId="{187F93E5-4895-472E-9786-9E499D965854}" dt="2023-10-10T19:26:04.942" v="396" actId="1036"/>
          <ac:spMkLst>
            <pc:docMk/>
            <pc:sldMk cId="1827155069" sldId="256"/>
            <ac:spMk id="28" creationId="{2FC2AF25-0B31-9078-8E42-176B7E89EB93}"/>
          </ac:spMkLst>
        </pc:spChg>
        <pc:spChg chg="add mod">
          <ac:chgData name="Bryce Currey" userId="9b4d5e5d0a3c20ca" providerId="LiveId" clId="{187F93E5-4895-472E-9786-9E499D965854}" dt="2023-10-10T19:26:04.942" v="396" actId="1036"/>
          <ac:spMkLst>
            <pc:docMk/>
            <pc:sldMk cId="1827155069" sldId="256"/>
            <ac:spMk id="29" creationId="{F615040F-967E-9349-AAA2-A362BA95F0C5}"/>
          </ac:spMkLst>
        </pc:spChg>
        <pc:picChg chg="add del mod">
          <ac:chgData name="Bryce Currey" userId="9b4d5e5d0a3c20ca" providerId="LiveId" clId="{187F93E5-4895-472E-9786-9E499D965854}" dt="2023-10-10T18:39:02.691" v="82" actId="478"/>
          <ac:picMkLst>
            <pc:docMk/>
            <pc:sldMk cId="1827155069" sldId="256"/>
            <ac:picMk id="3" creationId="{05171815-531C-1EA0-E371-133A450A9ED6}"/>
          </ac:picMkLst>
        </pc:picChg>
        <pc:picChg chg="mod">
          <ac:chgData name="Bryce Currey" userId="9b4d5e5d0a3c20ca" providerId="LiveId" clId="{187F93E5-4895-472E-9786-9E499D965854}" dt="2023-10-10T19:26:04.942" v="396" actId="1036"/>
          <ac:picMkLst>
            <pc:docMk/>
            <pc:sldMk cId="1827155069" sldId="256"/>
            <ac:picMk id="5" creationId="{78EB7A40-F546-3C8D-EDE6-86AA3DF358FE}"/>
          </ac:picMkLst>
        </pc:picChg>
        <pc:picChg chg="add del mod">
          <ac:chgData name="Bryce Currey" userId="9b4d5e5d0a3c20ca" providerId="LiveId" clId="{187F93E5-4895-472E-9786-9E499D965854}" dt="2023-10-10T18:39:04.113" v="83" actId="478"/>
          <ac:picMkLst>
            <pc:docMk/>
            <pc:sldMk cId="1827155069" sldId="256"/>
            <ac:picMk id="6" creationId="{0773AFD9-0551-9E62-AAB4-3C79FFA18526}"/>
          </ac:picMkLst>
        </pc:picChg>
        <pc:picChg chg="mod">
          <ac:chgData name="Bryce Currey" userId="9b4d5e5d0a3c20ca" providerId="LiveId" clId="{187F93E5-4895-472E-9786-9E499D965854}" dt="2023-10-10T19:26:04.942" v="396" actId="1036"/>
          <ac:picMkLst>
            <pc:docMk/>
            <pc:sldMk cId="1827155069" sldId="256"/>
            <ac:picMk id="7" creationId="{A8227EBC-FD5A-B9AC-7FAB-984EC6E9DCD5}"/>
          </ac:picMkLst>
        </pc:picChg>
        <pc:picChg chg="mod">
          <ac:chgData name="Bryce Currey" userId="9b4d5e5d0a3c20ca" providerId="LiveId" clId="{187F93E5-4895-472E-9786-9E499D965854}" dt="2023-10-10T19:26:04.942" v="396" actId="1036"/>
          <ac:picMkLst>
            <pc:docMk/>
            <pc:sldMk cId="1827155069" sldId="256"/>
            <ac:picMk id="9" creationId="{C1E18D17-1A7A-5873-17FB-774FAD97DFE2}"/>
          </ac:picMkLst>
        </pc:picChg>
        <pc:picChg chg="add del mod">
          <ac:chgData name="Bryce Currey" userId="9b4d5e5d0a3c20ca" providerId="LiveId" clId="{187F93E5-4895-472E-9786-9E499D965854}" dt="2023-10-10T18:39:24.564" v="89" actId="478"/>
          <ac:picMkLst>
            <pc:docMk/>
            <pc:sldMk cId="1827155069" sldId="256"/>
            <ac:picMk id="10" creationId="{3215A0E4-46D1-A69E-4AF8-626580747AA8}"/>
          </ac:picMkLst>
        </pc:picChg>
        <pc:picChg chg="mod">
          <ac:chgData name="Bryce Currey" userId="9b4d5e5d0a3c20ca" providerId="LiveId" clId="{187F93E5-4895-472E-9786-9E499D965854}" dt="2023-10-10T19:26:04.942" v="396" actId="1036"/>
          <ac:picMkLst>
            <pc:docMk/>
            <pc:sldMk cId="1827155069" sldId="256"/>
            <ac:picMk id="11" creationId="{D85483CB-835E-AB5A-AE00-4EB9C03FF78C}"/>
          </ac:picMkLst>
        </pc:picChg>
        <pc:picChg chg="add del mod">
          <ac:chgData name="Bryce Currey" userId="9b4d5e5d0a3c20ca" providerId="LiveId" clId="{187F93E5-4895-472E-9786-9E499D965854}" dt="2023-10-10T18:39:23.398" v="88" actId="478"/>
          <ac:picMkLst>
            <pc:docMk/>
            <pc:sldMk cId="1827155069" sldId="256"/>
            <ac:picMk id="17" creationId="{5F0D7DA4-1FB1-9502-FBD5-4E8EE92241D3}"/>
          </ac:picMkLst>
        </pc:picChg>
        <pc:picChg chg="add mod">
          <ac:chgData name="Bryce Currey" userId="9b4d5e5d0a3c20ca" providerId="LiveId" clId="{187F93E5-4895-472E-9786-9E499D965854}" dt="2023-10-10T19:26:04.942" v="396" actId="1036"/>
          <ac:picMkLst>
            <pc:docMk/>
            <pc:sldMk cId="1827155069" sldId="256"/>
            <ac:picMk id="19" creationId="{78171776-19AE-E030-3C19-BD2EAF1C07F0}"/>
          </ac:picMkLst>
        </pc:picChg>
        <pc:picChg chg="add mod">
          <ac:chgData name="Bryce Currey" userId="9b4d5e5d0a3c20ca" providerId="LiveId" clId="{187F93E5-4895-472E-9786-9E499D965854}" dt="2023-10-10T19:26:04.942" v="396" actId="1036"/>
          <ac:picMkLst>
            <pc:docMk/>
            <pc:sldMk cId="1827155069" sldId="256"/>
            <ac:picMk id="21" creationId="{09177122-5DD7-62A3-6C5D-341D0D2E1D78}"/>
          </ac:picMkLst>
        </pc:picChg>
        <pc:picChg chg="add mod">
          <ac:chgData name="Bryce Currey" userId="9b4d5e5d0a3c20ca" providerId="LiveId" clId="{187F93E5-4895-472E-9786-9E499D965854}" dt="2023-10-10T19:26:04.942" v="396" actId="1036"/>
          <ac:picMkLst>
            <pc:docMk/>
            <pc:sldMk cId="1827155069" sldId="256"/>
            <ac:picMk id="23" creationId="{F40FD4AD-C596-9C33-A7BD-F117CA3A9C56}"/>
          </ac:picMkLst>
        </pc:picChg>
        <pc:picChg chg="add mod">
          <ac:chgData name="Bryce Currey" userId="9b4d5e5d0a3c20ca" providerId="LiveId" clId="{187F93E5-4895-472E-9786-9E499D965854}" dt="2023-10-10T19:26:04.942" v="396" actId="1036"/>
          <ac:picMkLst>
            <pc:docMk/>
            <pc:sldMk cId="1827155069" sldId="256"/>
            <ac:picMk id="25" creationId="{B0DA449B-3E1B-71E9-CACC-CCFBB88F7E1C}"/>
          </ac:picMkLst>
        </pc:picChg>
      </pc:sldChg>
      <pc:sldMasterChg chg="modSp modSldLayout">
        <pc:chgData name="Bryce Currey" userId="9b4d5e5d0a3c20ca" providerId="LiveId" clId="{187F93E5-4895-472E-9786-9E499D965854}" dt="2023-10-10T18:37:01.364" v="10"/>
        <pc:sldMasterMkLst>
          <pc:docMk/>
          <pc:sldMasterMk cId="1402963729" sldId="2147483696"/>
        </pc:sldMasterMkLst>
        <pc:spChg chg="mod">
          <ac:chgData name="Bryce Currey" userId="9b4d5e5d0a3c20ca" providerId="LiveId" clId="{187F93E5-4895-472E-9786-9E499D965854}" dt="2023-10-10T18:37:01.364" v="10"/>
          <ac:spMkLst>
            <pc:docMk/>
            <pc:sldMasterMk cId="1402963729" sldId="2147483696"/>
            <ac:spMk id="2" creationId="{00000000-0000-0000-0000-000000000000}"/>
          </ac:spMkLst>
        </pc:spChg>
        <pc:spChg chg="mod">
          <ac:chgData name="Bryce Currey" userId="9b4d5e5d0a3c20ca" providerId="LiveId" clId="{187F93E5-4895-472E-9786-9E499D965854}" dt="2023-10-10T18:37:01.364" v="10"/>
          <ac:spMkLst>
            <pc:docMk/>
            <pc:sldMasterMk cId="1402963729" sldId="2147483696"/>
            <ac:spMk id="3" creationId="{00000000-0000-0000-0000-000000000000}"/>
          </ac:spMkLst>
        </pc:spChg>
        <pc:spChg chg="mod">
          <ac:chgData name="Bryce Currey" userId="9b4d5e5d0a3c20ca" providerId="LiveId" clId="{187F93E5-4895-472E-9786-9E499D965854}" dt="2023-10-10T18:37:01.364" v="10"/>
          <ac:spMkLst>
            <pc:docMk/>
            <pc:sldMasterMk cId="1402963729" sldId="2147483696"/>
            <ac:spMk id="4" creationId="{00000000-0000-0000-0000-000000000000}"/>
          </ac:spMkLst>
        </pc:spChg>
        <pc:spChg chg="mod">
          <ac:chgData name="Bryce Currey" userId="9b4d5e5d0a3c20ca" providerId="LiveId" clId="{187F93E5-4895-472E-9786-9E499D965854}" dt="2023-10-10T18:37:01.364" v="10"/>
          <ac:spMkLst>
            <pc:docMk/>
            <pc:sldMasterMk cId="1402963729" sldId="2147483696"/>
            <ac:spMk id="5" creationId="{00000000-0000-0000-0000-000000000000}"/>
          </ac:spMkLst>
        </pc:spChg>
        <pc:spChg chg="mod">
          <ac:chgData name="Bryce Currey" userId="9b4d5e5d0a3c20ca" providerId="LiveId" clId="{187F93E5-4895-472E-9786-9E499D965854}" dt="2023-10-10T18:37:01.364" v="10"/>
          <ac:spMkLst>
            <pc:docMk/>
            <pc:sldMasterMk cId="1402963729" sldId="2147483696"/>
            <ac:spMk id="6" creationId="{00000000-0000-0000-0000-000000000000}"/>
          </ac:spMkLst>
        </pc:spChg>
        <pc:sldLayoutChg chg="modSp">
          <pc:chgData name="Bryce Currey" userId="9b4d5e5d0a3c20ca" providerId="LiveId" clId="{187F93E5-4895-472E-9786-9E499D965854}" dt="2023-10-10T18:37:01.364" v="10"/>
          <pc:sldLayoutMkLst>
            <pc:docMk/>
            <pc:sldMasterMk cId="1402963729" sldId="2147483696"/>
            <pc:sldLayoutMk cId="3572212851" sldId="2147483697"/>
          </pc:sldLayoutMkLst>
          <pc:spChg chg="mod">
            <ac:chgData name="Bryce Currey" userId="9b4d5e5d0a3c20ca" providerId="LiveId" clId="{187F93E5-4895-472E-9786-9E499D965854}" dt="2023-10-10T18:37:01.364" v="10"/>
            <ac:spMkLst>
              <pc:docMk/>
              <pc:sldMasterMk cId="1402963729" sldId="2147483696"/>
              <pc:sldLayoutMk cId="3572212851" sldId="2147483697"/>
              <ac:spMk id="2" creationId="{00000000-0000-0000-0000-000000000000}"/>
            </ac:spMkLst>
          </pc:spChg>
          <pc:spChg chg="mod">
            <ac:chgData name="Bryce Currey" userId="9b4d5e5d0a3c20ca" providerId="LiveId" clId="{187F93E5-4895-472E-9786-9E499D965854}" dt="2023-10-10T18:37:01.364" v="10"/>
            <ac:spMkLst>
              <pc:docMk/>
              <pc:sldMasterMk cId="1402963729" sldId="2147483696"/>
              <pc:sldLayoutMk cId="3572212851" sldId="2147483697"/>
              <ac:spMk id="3" creationId="{00000000-0000-0000-0000-000000000000}"/>
            </ac:spMkLst>
          </pc:spChg>
        </pc:sldLayoutChg>
        <pc:sldLayoutChg chg="modSp">
          <pc:chgData name="Bryce Currey" userId="9b4d5e5d0a3c20ca" providerId="LiveId" clId="{187F93E5-4895-472E-9786-9E499D965854}" dt="2023-10-10T18:37:01.364" v="10"/>
          <pc:sldLayoutMkLst>
            <pc:docMk/>
            <pc:sldMasterMk cId="1402963729" sldId="2147483696"/>
            <pc:sldLayoutMk cId="3722252337" sldId="2147483699"/>
          </pc:sldLayoutMkLst>
          <pc:spChg chg="mod">
            <ac:chgData name="Bryce Currey" userId="9b4d5e5d0a3c20ca" providerId="LiveId" clId="{187F93E5-4895-472E-9786-9E499D965854}" dt="2023-10-10T18:37:01.364" v="10"/>
            <ac:spMkLst>
              <pc:docMk/>
              <pc:sldMasterMk cId="1402963729" sldId="2147483696"/>
              <pc:sldLayoutMk cId="3722252337" sldId="2147483699"/>
              <ac:spMk id="2" creationId="{00000000-0000-0000-0000-000000000000}"/>
            </ac:spMkLst>
          </pc:spChg>
          <pc:spChg chg="mod">
            <ac:chgData name="Bryce Currey" userId="9b4d5e5d0a3c20ca" providerId="LiveId" clId="{187F93E5-4895-472E-9786-9E499D965854}" dt="2023-10-10T18:37:01.364" v="10"/>
            <ac:spMkLst>
              <pc:docMk/>
              <pc:sldMasterMk cId="1402963729" sldId="2147483696"/>
              <pc:sldLayoutMk cId="3722252337" sldId="2147483699"/>
              <ac:spMk id="3" creationId="{00000000-0000-0000-0000-000000000000}"/>
            </ac:spMkLst>
          </pc:spChg>
        </pc:sldLayoutChg>
        <pc:sldLayoutChg chg="modSp">
          <pc:chgData name="Bryce Currey" userId="9b4d5e5d0a3c20ca" providerId="LiveId" clId="{187F93E5-4895-472E-9786-9E499D965854}" dt="2023-10-10T18:37:01.364" v="10"/>
          <pc:sldLayoutMkLst>
            <pc:docMk/>
            <pc:sldMasterMk cId="1402963729" sldId="2147483696"/>
            <pc:sldLayoutMk cId="1658678325" sldId="2147483700"/>
          </pc:sldLayoutMkLst>
          <pc:spChg chg="mod">
            <ac:chgData name="Bryce Currey" userId="9b4d5e5d0a3c20ca" providerId="LiveId" clId="{187F93E5-4895-472E-9786-9E499D965854}" dt="2023-10-10T18:37:01.364" v="10"/>
            <ac:spMkLst>
              <pc:docMk/>
              <pc:sldMasterMk cId="1402963729" sldId="2147483696"/>
              <pc:sldLayoutMk cId="1658678325" sldId="2147483700"/>
              <ac:spMk id="3" creationId="{00000000-0000-0000-0000-000000000000}"/>
            </ac:spMkLst>
          </pc:spChg>
          <pc:spChg chg="mod">
            <ac:chgData name="Bryce Currey" userId="9b4d5e5d0a3c20ca" providerId="LiveId" clId="{187F93E5-4895-472E-9786-9E499D965854}" dt="2023-10-10T18:37:01.364" v="10"/>
            <ac:spMkLst>
              <pc:docMk/>
              <pc:sldMasterMk cId="1402963729" sldId="2147483696"/>
              <pc:sldLayoutMk cId="1658678325" sldId="2147483700"/>
              <ac:spMk id="4" creationId="{00000000-0000-0000-0000-000000000000}"/>
            </ac:spMkLst>
          </pc:spChg>
        </pc:sldLayoutChg>
        <pc:sldLayoutChg chg="modSp">
          <pc:chgData name="Bryce Currey" userId="9b4d5e5d0a3c20ca" providerId="LiveId" clId="{187F93E5-4895-472E-9786-9E499D965854}" dt="2023-10-10T18:37:01.364" v="10"/>
          <pc:sldLayoutMkLst>
            <pc:docMk/>
            <pc:sldMasterMk cId="1402963729" sldId="2147483696"/>
            <pc:sldLayoutMk cId="1372931764" sldId="2147483701"/>
          </pc:sldLayoutMkLst>
          <pc:spChg chg="mod">
            <ac:chgData name="Bryce Currey" userId="9b4d5e5d0a3c20ca" providerId="LiveId" clId="{187F93E5-4895-472E-9786-9E499D965854}" dt="2023-10-10T18:37:01.364" v="10"/>
            <ac:spMkLst>
              <pc:docMk/>
              <pc:sldMasterMk cId="1402963729" sldId="2147483696"/>
              <pc:sldLayoutMk cId="1372931764" sldId="2147483701"/>
              <ac:spMk id="2" creationId="{00000000-0000-0000-0000-000000000000}"/>
            </ac:spMkLst>
          </pc:spChg>
          <pc:spChg chg="mod">
            <ac:chgData name="Bryce Currey" userId="9b4d5e5d0a3c20ca" providerId="LiveId" clId="{187F93E5-4895-472E-9786-9E499D965854}" dt="2023-10-10T18:37:01.364" v="10"/>
            <ac:spMkLst>
              <pc:docMk/>
              <pc:sldMasterMk cId="1402963729" sldId="2147483696"/>
              <pc:sldLayoutMk cId="1372931764" sldId="2147483701"/>
              <ac:spMk id="3" creationId="{00000000-0000-0000-0000-000000000000}"/>
            </ac:spMkLst>
          </pc:spChg>
          <pc:spChg chg="mod">
            <ac:chgData name="Bryce Currey" userId="9b4d5e5d0a3c20ca" providerId="LiveId" clId="{187F93E5-4895-472E-9786-9E499D965854}" dt="2023-10-10T18:37:01.364" v="10"/>
            <ac:spMkLst>
              <pc:docMk/>
              <pc:sldMasterMk cId="1402963729" sldId="2147483696"/>
              <pc:sldLayoutMk cId="1372931764" sldId="2147483701"/>
              <ac:spMk id="4" creationId="{00000000-0000-0000-0000-000000000000}"/>
            </ac:spMkLst>
          </pc:spChg>
          <pc:spChg chg="mod">
            <ac:chgData name="Bryce Currey" userId="9b4d5e5d0a3c20ca" providerId="LiveId" clId="{187F93E5-4895-472E-9786-9E499D965854}" dt="2023-10-10T18:37:01.364" v="10"/>
            <ac:spMkLst>
              <pc:docMk/>
              <pc:sldMasterMk cId="1402963729" sldId="2147483696"/>
              <pc:sldLayoutMk cId="1372931764" sldId="2147483701"/>
              <ac:spMk id="5" creationId="{00000000-0000-0000-0000-000000000000}"/>
            </ac:spMkLst>
          </pc:spChg>
          <pc:spChg chg="mod">
            <ac:chgData name="Bryce Currey" userId="9b4d5e5d0a3c20ca" providerId="LiveId" clId="{187F93E5-4895-472E-9786-9E499D965854}" dt="2023-10-10T18:37:01.364" v="10"/>
            <ac:spMkLst>
              <pc:docMk/>
              <pc:sldMasterMk cId="1402963729" sldId="2147483696"/>
              <pc:sldLayoutMk cId="1372931764" sldId="2147483701"/>
              <ac:spMk id="6" creationId="{00000000-0000-0000-0000-000000000000}"/>
            </ac:spMkLst>
          </pc:spChg>
        </pc:sldLayoutChg>
        <pc:sldLayoutChg chg="modSp">
          <pc:chgData name="Bryce Currey" userId="9b4d5e5d0a3c20ca" providerId="LiveId" clId="{187F93E5-4895-472E-9786-9E499D965854}" dt="2023-10-10T18:37:01.364" v="10"/>
          <pc:sldLayoutMkLst>
            <pc:docMk/>
            <pc:sldMasterMk cId="1402963729" sldId="2147483696"/>
            <pc:sldLayoutMk cId="3746962936" sldId="2147483704"/>
          </pc:sldLayoutMkLst>
          <pc:spChg chg="mod">
            <ac:chgData name="Bryce Currey" userId="9b4d5e5d0a3c20ca" providerId="LiveId" clId="{187F93E5-4895-472E-9786-9E499D965854}" dt="2023-10-10T18:37:01.364" v="10"/>
            <ac:spMkLst>
              <pc:docMk/>
              <pc:sldMasterMk cId="1402963729" sldId="2147483696"/>
              <pc:sldLayoutMk cId="3746962936" sldId="2147483704"/>
              <ac:spMk id="2" creationId="{00000000-0000-0000-0000-000000000000}"/>
            </ac:spMkLst>
          </pc:spChg>
          <pc:spChg chg="mod">
            <ac:chgData name="Bryce Currey" userId="9b4d5e5d0a3c20ca" providerId="LiveId" clId="{187F93E5-4895-472E-9786-9E499D965854}" dt="2023-10-10T18:37:01.364" v="10"/>
            <ac:spMkLst>
              <pc:docMk/>
              <pc:sldMasterMk cId="1402963729" sldId="2147483696"/>
              <pc:sldLayoutMk cId="3746962936" sldId="2147483704"/>
              <ac:spMk id="3" creationId="{00000000-0000-0000-0000-000000000000}"/>
            </ac:spMkLst>
          </pc:spChg>
          <pc:spChg chg="mod">
            <ac:chgData name="Bryce Currey" userId="9b4d5e5d0a3c20ca" providerId="LiveId" clId="{187F93E5-4895-472E-9786-9E499D965854}" dt="2023-10-10T18:37:01.364" v="10"/>
            <ac:spMkLst>
              <pc:docMk/>
              <pc:sldMasterMk cId="1402963729" sldId="2147483696"/>
              <pc:sldLayoutMk cId="3746962936" sldId="2147483704"/>
              <ac:spMk id="4" creationId="{00000000-0000-0000-0000-000000000000}"/>
            </ac:spMkLst>
          </pc:spChg>
        </pc:sldLayoutChg>
        <pc:sldLayoutChg chg="modSp">
          <pc:chgData name="Bryce Currey" userId="9b4d5e5d0a3c20ca" providerId="LiveId" clId="{187F93E5-4895-472E-9786-9E499D965854}" dt="2023-10-10T18:37:01.364" v="10"/>
          <pc:sldLayoutMkLst>
            <pc:docMk/>
            <pc:sldMasterMk cId="1402963729" sldId="2147483696"/>
            <pc:sldLayoutMk cId="4155277595" sldId="2147483705"/>
          </pc:sldLayoutMkLst>
          <pc:spChg chg="mod">
            <ac:chgData name="Bryce Currey" userId="9b4d5e5d0a3c20ca" providerId="LiveId" clId="{187F93E5-4895-472E-9786-9E499D965854}" dt="2023-10-10T18:37:01.364" v="10"/>
            <ac:spMkLst>
              <pc:docMk/>
              <pc:sldMasterMk cId="1402963729" sldId="2147483696"/>
              <pc:sldLayoutMk cId="4155277595" sldId="2147483705"/>
              <ac:spMk id="2" creationId="{00000000-0000-0000-0000-000000000000}"/>
            </ac:spMkLst>
          </pc:spChg>
          <pc:spChg chg="mod">
            <ac:chgData name="Bryce Currey" userId="9b4d5e5d0a3c20ca" providerId="LiveId" clId="{187F93E5-4895-472E-9786-9E499D965854}" dt="2023-10-10T18:37:01.364" v="10"/>
            <ac:spMkLst>
              <pc:docMk/>
              <pc:sldMasterMk cId="1402963729" sldId="2147483696"/>
              <pc:sldLayoutMk cId="4155277595" sldId="2147483705"/>
              <ac:spMk id="3" creationId="{00000000-0000-0000-0000-000000000000}"/>
            </ac:spMkLst>
          </pc:spChg>
          <pc:spChg chg="mod">
            <ac:chgData name="Bryce Currey" userId="9b4d5e5d0a3c20ca" providerId="LiveId" clId="{187F93E5-4895-472E-9786-9E499D965854}" dt="2023-10-10T18:37:01.364" v="10"/>
            <ac:spMkLst>
              <pc:docMk/>
              <pc:sldMasterMk cId="1402963729" sldId="2147483696"/>
              <pc:sldLayoutMk cId="4155277595" sldId="2147483705"/>
              <ac:spMk id="4" creationId="{00000000-0000-0000-0000-000000000000}"/>
            </ac:spMkLst>
          </pc:spChg>
        </pc:sldLayoutChg>
        <pc:sldLayoutChg chg="modSp">
          <pc:chgData name="Bryce Currey" userId="9b4d5e5d0a3c20ca" providerId="LiveId" clId="{187F93E5-4895-472E-9786-9E499D965854}" dt="2023-10-10T18:37:01.364" v="10"/>
          <pc:sldLayoutMkLst>
            <pc:docMk/>
            <pc:sldMasterMk cId="1402963729" sldId="2147483696"/>
            <pc:sldLayoutMk cId="2296097898" sldId="2147483707"/>
          </pc:sldLayoutMkLst>
          <pc:spChg chg="mod">
            <ac:chgData name="Bryce Currey" userId="9b4d5e5d0a3c20ca" providerId="LiveId" clId="{187F93E5-4895-472E-9786-9E499D965854}" dt="2023-10-10T18:37:01.364" v="10"/>
            <ac:spMkLst>
              <pc:docMk/>
              <pc:sldMasterMk cId="1402963729" sldId="2147483696"/>
              <pc:sldLayoutMk cId="2296097898" sldId="2147483707"/>
              <ac:spMk id="2" creationId="{00000000-0000-0000-0000-000000000000}"/>
            </ac:spMkLst>
          </pc:spChg>
          <pc:spChg chg="mod">
            <ac:chgData name="Bryce Currey" userId="9b4d5e5d0a3c20ca" providerId="LiveId" clId="{187F93E5-4895-472E-9786-9E499D965854}" dt="2023-10-10T18:37:01.364" v="10"/>
            <ac:spMkLst>
              <pc:docMk/>
              <pc:sldMasterMk cId="1402963729" sldId="2147483696"/>
              <pc:sldLayoutMk cId="2296097898" sldId="2147483707"/>
              <ac:spMk id="3" creationId="{00000000-0000-0000-0000-000000000000}"/>
            </ac:spMkLst>
          </pc:spChg>
        </pc:sldLayoutChg>
      </pc:sldMasterChg>
      <pc:sldMasterChg chg="modSp modSldLayout">
        <pc:chgData name="Bryce Currey" userId="9b4d5e5d0a3c20ca" providerId="LiveId" clId="{187F93E5-4895-472E-9786-9E499D965854}" dt="2023-10-10T19:21:22.635" v="312"/>
        <pc:sldMasterMkLst>
          <pc:docMk/>
          <pc:sldMasterMk cId="1424640874" sldId="2147483708"/>
        </pc:sldMasterMkLst>
        <pc:spChg chg="mod">
          <ac:chgData name="Bryce Currey" userId="9b4d5e5d0a3c20ca" providerId="LiveId" clId="{187F93E5-4895-472E-9786-9E499D965854}" dt="2023-10-10T19:21:22.635" v="312"/>
          <ac:spMkLst>
            <pc:docMk/>
            <pc:sldMasterMk cId="1424640874" sldId="2147483708"/>
            <ac:spMk id="2" creationId="{00000000-0000-0000-0000-000000000000}"/>
          </ac:spMkLst>
        </pc:spChg>
        <pc:spChg chg="mod">
          <ac:chgData name="Bryce Currey" userId="9b4d5e5d0a3c20ca" providerId="LiveId" clId="{187F93E5-4895-472E-9786-9E499D965854}" dt="2023-10-10T19:21:22.635" v="312"/>
          <ac:spMkLst>
            <pc:docMk/>
            <pc:sldMasterMk cId="1424640874" sldId="2147483708"/>
            <ac:spMk id="3" creationId="{00000000-0000-0000-0000-000000000000}"/>
          </ac:spMkLst>
        </pc:spChg>
        <pc:spChg chg="mod">
          <ac:chgData name="Bryce Currey" userId="9b4d5e5d0a3c20ca" providerId="LiveId" clId="{187F93E5-4895-472E-9786-9E499D965854}" dt="2023-10-10T19:21:22.635" v="312"/>
          <ac:spMkLst>
            <pc:docMk/>
            <pc:sldMasterMk cId="1424640874" sldId="2147483708"/>
            <ac:spMk id="4" creationId="{00000000-0000-0000-0000-000000000000}"/>
          </ac:spMkLst>
        </pc:spChg>
        <pc:spChg chg="mod">
          <ac:chgData name="Bryce Currey" userId="9b4d5e5d0a3c20ca" providerId="LiveId" clId="{187F93E5-4895-472E-9786-9E499D965854}" dt="2023-10-10T19:21:22.635" v="312"/>
          <ac:spMkLst>
            <pc:docMk/>
            <pc:sldMasterMk cId="1424640874" sldId="2147483708"/>
            <ac:spMk id="5" creationId="{00000000-0000-0000-0000-000000000000}"/>
          </ac:spMkLst>
        </pc:spChg>
        <pc:spChg chg="mod">
          <ac:chgData name="Bryce Currey" userId="9b4d5e5d0a3c20ca" providerId="LiveId" clId="{187F93E5-4895-472E-9786-9E499D965854}" dt="2023-10-10T19:21:22.635" v="312"/>
          <ac:spMkLst>
            <pc:docMk/>
            <pc:sldMasterMk cId="1424640874" sldId="2147483708"/>
            <ac:spMk id="6" creationId="{00000000-0000-0000-0000-000000000000}"/>
          </ac:spMkLst>
        </pc:spChg>
        <pc:sldLayoutChg chg="modSp">
          <pc:chgData name="Bryce Currey" userId="9b4d5e5d0a3c20ca" providerId="LiveId" clId="{187F93E5-4895-472E-9786-9E499D965854}" dt="2023-10-10T19:21:22.635" v="312"/>
          <pc:sldLayoutMkLst>
            <pc:docMk/>
            <pc:sldMasterMk cId="1424640874" sldId="2147483708"/>
            <pc:sldLayoutMk cId="2772616526" sldId="2147483709"/>
          </pc:sldLayoutMkLst>
          <pc:spChg chg="mod">
            <ac:chgData name="Bryce Currey" userId="9b4d5e5d0a3c20ca" providerId="LiveId" clId="{187F93E5-4895-472E-9786-9E499D965854}" dt="2023-10-10T19:21:22.635" v="312"/>
            <ac:spMkLst>
              <pc:docMk/>
              <pc:sldMasterMk cId="1424640874" sldId="2147483708"/>
              <pc:sldLayoutMk cId="2772616526" sldId="2147483709"/>
              <ac:spMk id="2" creationId="{00000000-0000-0000-0000-000000000000}"/>
            </ac:spMkLst>
          </pc:spChg>
          <pc:spChg chg="mod">
            <ac:chgData name="Bryce Currey" userId="9b4d5e5d0a3c20ca" providerId="LiveId" clId="{187F93E5-4895-472E-9786-9E499D965854}" dt="2023-10-10T19:21:22.635" v="312"/>
            <ac:spMkLst>
              <pc:docMk/>
              <pc:sldMasterMk cId="1424640874" sldId="2147483708"/>
              <pc:sldLayoutMk cId="2772616526" sldId="2147483709"/>
              <ac:spMk id="3" creationId="{00000000-0000-0000-0000-000000000000}"/>
            </ac:spMkLst>
          </pc:spChg>
        </pc:sldLayoutChg>
        <pc:sldLayoutChg chg="modSp">
          <pc:chgData name="Bryce Currey" userId="9b4d5e5d0a3c20ca" providerId="LiveId" clId="{187F93E5-4895-472E-9786-9E499D965854}" dt="2023-10-10T19:21:22.635" v="312"/>
          <pc:sldLayoutMkLst>
            <pc:docMk/>
            <pc:sldMasterMk cId="1424640874" sldId="2147483708"/>
            <pc:sldLayoutMk cId="772753301" sldId="2147483711"/>
          </pc:sldLayoutMkLst>
          <pc:spChg chg="mod">
            <ac:chgData name="Bryce Currey" userId="9b4d5e5d0a3c20ca" providerId="LiveId" clId="{187F93E5-4895-472E-9786-9E499D965854}" dt="2023-10-10T19:21:22.635" v="312"/>
            <ac:spMkLst>
              <pc:docMk/>
              <pc:sldMasterMk cId="1424640874" sldId="2147483708"/>
              <pc:sldLayoutMk cId="772753301" sldId="2147483711"/>
              <ac:spMk id="2" creationId="{00000000-0000-0000-0000-000000000000}"/>
            </ac:spMkLst>
          </pc:spChg>
          <pc:spChg chg="mod">
            <ac:chgData name="Bryce Currey" userId="9b4d5e5d0a3c20ca" providerId="LiveId" clId="{187F93E5-4895-472E-9786-9E499D965854}" dt="2023-10-10T19:21:22.635" v="312"/>
            <ac:spMkLst>
              <pc:docMk/>
              <pc:sldMasterMk cId="1424640874" sldId="2147483708"/>
              <pc:sldLayoutMk cId="772753301" sldId="2147483711"/>
              <ac:spMk id="3" creationId="{00000000-0000-0000-0000-000000000000}"/>
            </ac:spMkLst>
          </pc:spChg>
        </pc:sldLayoutChg>
        <pc:sldLayoutChg chg="modSp">
          <pc:chgData name="Bryce Currey" userId="9b4d5e5d0a3c20ca" providerId="LiveId" clId="{187F93E5-4895-472E-9786-9E499D965854}" dt="2023-10-10T19:21:22.635" v="312"/>
          <pc:sldLayoutMkLst>
            <pc:docMk/>
            <pc:sldMasterMk cId="1424640874" sldId="2147483708"/>
            <pc:sldLayoutMk cId="3123607828" sldId="2147483712"/>
          </pc:sldLayoutMkLst>
          <pc:spChg chg="mod">
            <ac:chgData name="Bryce Currey" userId="9b4d5e5d0a3c20ca" providerId="LiveId" clId="{187F93E5-4895-472E-9786-9E499D965854}" dt="2023-10-10T19:21:22.635" v="312"/>
            <ac:spMkLst>
              <pc:docMk/>
              <pc:sldMasterMk cId="1424640874" sldId="2147483708"/>
              <pc:sldLayoutMk cId="3123607828" sldId="2147483712"/>
              <ac:spMk id="3" creationId="{00000000-0000-0000-0000-000000000000}"/>
            </ac:spMkLst>
          </pc:spChg>
          <pc:spChg chg="mod">
            <ac:chgData name="Bryce Currey" userId="9b4d5e5d0a3c20ca" providerId="LiveId" clId="{187F93E5-4895-472E-9786-9E499D965854}" dt="2023-10-10T19:21:22.635" v="312"/>
            <ac:spMkLst>
              <pc:docMk/>
              <pc:sldMasterMk cId="1424640874" sldId="2147483708"/>
              <pc:sldLayoutMk cId="3123607828" sldId="2147483712"/>
              <ac:spMk id="4" creationId="{00000000-0000-0000-0000-000000000000}"/>
            </ac:spMkLst>
          </pc:spChg>
        </pc:sldLayoutChg>
        <pc:sldLayoutChg chg="modSp">
          <pc:chgData name="Bryce Currey" userId="9b4d5e5d0a3c20ca" providerId="LiveId" clId="{187F93E5-4895-472E-9786-9E499D965854}" dt="2023-10-10T19:21:22.635" v="312"/>
          <pc:sldLayoutMkLst>
            <pc:docMk/>
            <pc:sldMasterMk cId="1424640874" sldId="2147483708"/>
            <pc:sldLayoutMk cId="2319856067" sldId="2147483713"/>
          </pc:sldLayoutMkLst>
          <pc:spChg chg="mod">
            <ac:chgData name="Bryce Currey" userId="9b4d5e5d0a3c20ca" providerId="LiveId" clId="{187F93E5-4895-472E-9786-9E499D965854}" dt="2023-10-10T19:21:22.635" v="312"/>
            <ac:spMkLst>
              <pc:docMk/>
              <pc:sldMasterMk cId="1424640874" sldId="2147483708"/>
              <pc:sldLayoutMk cId="2319856067" sldId="2147483713"/>
              <ac:spMk id="2" creationId="{00000000-0000-0000-0000-000000000000}"/>
            </ac:spMkLst>
          </pc:spChg>
          <pc:spChg chg="mod">
            <ac:chgData name="Bryce Currey" userId="9b4d5e5d0a3c20ca" providerId="LiveId" clId="{187F93E5-4895-472E-9786-9E499D965854}" dt="2023-10-10T19:21:22.635" v="312"/>
            <ac:spMkLst>
              <pc:docMk/>
              <pc:sldMasterMk cId="1424640874" sldId="2147483708"/>
              <pc:sldLayoutMk cId="2319856067" sldId="2147483713"/>
              <ac:spMk id="3" creationId="{00000000-0000-0000-0000-000000000000}"/>
            </ac:spMkLst>
          </pc:spChg>
          <pc:spChg chg="mod">
            <ac:chgData name="Bryce Currey" userId="9b4d5e5d0a3c20ca" providerId="LiveId" clId="{187F93E5-4895-472E-9786-9E499D965854}" dt="2023-10-10T19:21:22.635" v="312"/>
            <ac:spMkLst>
              <pc:docMk/>
              <pc:sldMasterMk cId="1424640874" sldId="2147483708"/>
              <pc:sldLayoutMk cId="2319856067" sldId="2147483713"/>
              <ac:spMk id="4" creationId="{00000000-0000-0000-0000-000000000000}"/>
            </ac:spMkLst>
          </pc:spChg>
          <pc:spChg chg="mod">
            <ac:chgData name="Bryce Currey" userId="9b4d5e5d0a3c20ca" providerId="LiveId" clId="{187F93E5-4895-472E-9786-9E499D965854}" dt="2023-10-10T19:21:22.635" v="312"/>
            <ac:spMkLst>
              <pc:docMk/>
              <pc:sldMasterMk cId="1424640874" sldId="2147483708"/>
              <pc:sldLayoutMk cId="2319856067" sldId="2147483713"/>
              <ac:spMk id="5" creationId="{00000000-0000-0000-0000-000000000000}"/>
            </ac:spMkLst>
          </pc:spChg>
          <pc:spChg chg="mod">
            <ac:chgData name="Bryce Currey" userId="9b4d5e5d0a3c20ca" providerId="LiveId" clId="{187F93E5-4895-472E-9786-9E499D965854}" dt="2023-10-10T19:21:22.635" v="312"/>
            <ac:spMkLst>
              <pc:docMk/>
              <pc:sldMasterMk cId="1424640874" sldId="2147483708"/>
              <pc:sldLayoutMk cId="2319856067" sldId="2147483713"/>
              <ac:spMk id="6" creationId="{00000000-0000-0000-0000-000000000000}"/>
            </ac:spMkLst>
          </pc:spChg>
        </pc:sldLayoutChg>
        <pc:sldLayoutChg chg="modSp">
          <pc:chgData name="Bryce Currey" userId="9b4d5e5d0a3c20ca" providerId="LiveId" clId="{187F93E5-4895-472E-9786-9E499D965854}" dt="2023-10-10T19:21:22.635" v="312"/>
          <pc:sldLayoutMkLst>
            <pc:docMk/>
            <pc:sldMasterMk cId="1424640874" sldId="2147483708"/>
            <pc:sldLayoutMk cId="2443742863" sldId="2147483716"/>
          </pc:sldLayoutMkLst>
          <pc:spChg chg="mod">
            <ac:chgData name="Bryce Currey" userId="9b4d5e5d0a3c20ca" providerId="LiveId" clId="{187F93E5-4895-472E-9786-9E499D965854}" dt="2023-10-10T19:21:22.635" v="312"/>
            <ac:spMkLst>
              <pc:docMk/>
              <pc:sldMasterMk cId="1424640874" sldId="2147483708"/>
              <pc:sldLayoutMk cId="2443742863" sldId="2147483716"/>
              <ac:spMk id="2" creationId="{00000000-0000-0000-0000-000000000000}"/>
            </ac:spMkLst>
          </pc:spChg>
          <pc:spChg chg="mod">
            <ac:chgData name="Bryce Currey" userId="9b4d5e5d0a3c20ca" providerId="LiveId" clId="{187F93E5-4895-472E-9786-9E499D965854}" dt="2023-10-10T19:21:22.635" v="312"/>
            <ac:spMkLst>
              <pc:docMk/>
              <pc:sldMasterMk cId="1424640874" sldId="2147483708"/>
              <pc:sldLayoutMk cId="2443742863" sldId="2147483716"/>
              <ac:spMk id="3" creationId="{00000000-0000-0000-0000-000000000000}"/>
            </ac:spMkLst>
          </pc:spChg>
          <pc:spChg chg="mod">
            <ac:chgData name="Bryce Currey" userId="9b4d5e5d0a3c20ca" providerId="LiveId" clId="{187F93E5-4895-472E-9786-9E499D965854}" dt="2023-10-10T19:21:22.635" v="312"/>
            <ac:spMkLst>
              <pc:docMk/>
              <pc:sldMasterMk cId="1424640874" sldId="2147483708"/>
              <pc:sldLayoutMk cId="2443742863" sldId="2147483716"/>
              <ac:spMk id="4" creationId="{00000000-0000-0000-0000-000000000000}"/>
            </ac:spMkLst>
          </pc:spChg>
        </pc:sldLayoutChg>
        <pc:sldLayoutChg chg="modSp">
          <pc:chgData name="Bryce Currey" userId="9b4d5e5d0a3c20ca" providerId="LiveId" clId="{187F93E5-4895-472E-9786-9E499D965854}" dt="2023-10-10T19:21:22.635" v="312"/>
          <pc:sldLayoutMkLst>
            <pc:docMk/>
            <pc:sldMasterMk cId="1424640874" sldId="2147483708"/>
            <pc:sldLayoutMk cId="636605989" sldId="2147483717"/>
          </pc:sldLayoutMkLst>
          <pc:spChg chg="mod">
            <ac:chgData name="Bryce Currey" userId="9b4d5e5d0a3c20ca" providerId="LiveId" clId="{187F93E5-4895-472E-9786-9E499D965854}" dt="2023-10-10T19:21:22.635" v="312"/>
            <ac:spMkLst>
              <pc:docMk/>
              <pc:sldMasterMk cId="1424640874" sldId="2147483708"/>
              <pc:sldLayoutMk cId="636605989" sldId="2147483717"/>
              <ac:spMk id="2" creationId="{00000000-0000-0000-0000-000000000000}"/>
            </ac:spMkLst>
          </pc:spChg>
          <pc:spChg chg="mod">
            <ac:chgData name="Bryce Currey" userId="9b4d5e5d0a3c20ca" providerId="LiveId" clId="{187F93E5-4895-472E-9786-9E499D965854}" dt="2023-10-10T19:21:22.635" v="312"/>
            <ac:spMkLst>
              <pc:docMk/>
              <pc:sldMasterMk cId="1424640874" sldId="2147483708"/>
              <pc:sldLayoutMk cId="636605989" sldId="2147483717"/>
              <ac:spMk id="3" creationId="{00000000-0000-0000-0000-000000000000}"/>
            </ac:spMkLst>
          </pc:spChg>
          <pc:spChg chg="mod">
            <ac:chgData name="Bryce Currey" userId="9b4d5e5d0a3c20ca" providerId="LiveId" clId="{187F93E5-4895-472E-9786-9E499D965854}" dt="2023-10-10T19:21:22.635" v="312"/>
            <ac:spMkLst>
              <pc:docMk/>
              <pc:sldMasterMk cId="1424640874" sldId="2147483708"/>
              <pc:sldLayoutMk cId="636605989" sldId="2147483717"/>
              <ac:spMk id="4" creationId="{00000000-0000-0000-0000-000000000000}"/>
            </ac:spMkLst>
          </pc:spChg>
        </pc:sldLayoutChg>
        <pc:sldLayoutChg chg="modSp">
          <pc:chgData name="Bryce Currey" userId="9b4d5e5d0a3c20ca" providerId="LiveId" clId="{187F93E5-4895-472E-9786-9E499D965854}" dt="2023-10-10T19:21:22.635" v="312"/>
          <pc:sldLayoutMkLst>
            <pc:docMk/>
            <pc:sldMasterMk cId="1424640874" sldId="2147483708"/>
            <pc:sldLayoutMk cId="2608833505" sldId="2147483719"/>
          </pc:sldLayoutMkLst>
          <pc:spChg chg="mod">
            <ac:chgData name="Bryce Currey" userId="9b4d5e5d0a3c20ca" providerId="LiveId" clId="{187F93E5-4895-472E-9786-9E499D965854}" dt="2023-10-10T19:21:22.635" v="312"/>
            <ac:spMkLst>
              <pc:docMk/>
              <pc:sldMasterMk cId="1424640874" sldId="2147483708"/>
              <pc:sldLayoutMk cId="2608833505" sldId="2147483719"/>
              <ac:spMk id="2" creationId="{00000000-0000-0000-0000-000000000000}"/>
            </ac:spMkLst>
          </pc:spChg>
          <pc:spChg chg="mod">
            <ac:chgData name="Bryce Currey" userId="9b4d5e5d0a3c20ca" providerId="LiveId" clId="{187F93E5-4895-472E-9786-9E499D965854}" dt="2023-10-10T19:21:22.635" v="312"/>
            <ac:spMkLst>
              <pc:docMk/>
              <pc:sldMasterMk cId="1424640874" sldId="2147483708"/>
              <pc:sldLayoutMk cId="2608833505" sldId="2147483719"/>
              <ac:spMk id="3" creationId="{00000000-0000-0000-0000-000000000000}"/>
            </ac:spMkLst>
          </pc:spChg>
        </pc:sldLayoutChg>
      </pc:sldMasterChg>
    </pc:docChg>
  </pc:docChgLst>
  <pc:docChgLst>
    <pc:chgData name="Bryce Currey" userId="9b4d5e5d0a3c20ca" providerId="LiveId" clId="{9ABB2F4C-10A6-4AFA-883C-CE5C1D66AA38}"/>
    <pc:docChg chg="undo custSel modSld">
      <pc:chgData name="Bryce Currey" userId="9b4d5e5d0a3c20ca" providerId="LiveId" clId="{9ABB2F4C-10A6-4AFA-883C-CE5C1D66AA38}" dt="2023-11-06T20:40:39.601" v="31" actId="1037"/>
      <pc:docMkLst>
        <pc:docMk/>
      </pc:docMkLst>
      <pc:sldChg chg="modSp mod">
        <pc:chgData name="Bryce Currey" userId="9b4d5e5d0a3c20ca" providerId="LiveId" clId="{9ABB2F4C-10A6-4AFA-883C-CE5C1D66AA38}" dt="2023-11-06T20:40:39.601" v="31" actId="1037"/>
        <pc:sldMkLst>
          <pc:docMk/>
          <pc:sldMk cId="1827155069" sldId="256"/>
        </pc:sldMkLst>
        <pc:spChg chg="mod">
          <ac:chgData name="Bryce Currey" userId="9b4d5e5d0a3c20ca" providerId="LiveId" clId="{9ABB2F4C-10A6-4AFA-883C-CE5C1D66AA38}" dt="2023-11-06T20:40:39.601" v="31" actId="1037"/>
          <ac:spMkLst>
            <pc:docMk/>
            <pc:sldMk cId="1827155069" sldId="256"/>
            <ac:spMk id="14" creationId="{50D1E80C-053C-E459-683D-50905A344D8E}"/>
          </ac:spMkLst>
        </pc:spChg>
        <pc:picChg chg="mod">
          <ac:chgData name="Bryce Currey" userId="9b4d5e5d0a3c20ca" providerId="LiveId" clId="{9ABB2F4C-10A6-4AFA-883C-CE5C1D66AA38}" dt="2023-11-06T20:40:03.015" v="22" actId="1076"/>
          <ac:picMkLst>
            <pc:docMk/>
            <pc:sldMk cId="1827155069" sldId="256"/>
            <ac:picMk id="5" creationId="{78EB7A40-F546-3C8D-EDE6-86AA3DF358FE}"/>
          </ac:picMkLst>
        </pc:picChg>
        <pc:picChg chg="mod">
          <ac:chgData name="Bryce Currey" userId="9b4d5e5d0a3c20ca" providerId="LiveId" clId="{9ABB2F4C-10A6-4AFA-883C-CE5C1D66AA38}" dt="2023-11-06T20:39:45.517" v="18" actId="14826"/>
          <ac:picMkLst>
            <pc:docMk/>
            <pc:sldMk cId="1827155069" sldId="256"/>
            <ac:picMk id="7" creationId="{A8227EBC-FD5A-B9AC-7FAB-984EC6E9DCD5}"/>
          </ac:picMkLst>
        </pc:picChg>
        <pc:picChg chg="mod">
          <ac:chgData name="Bryce Currey" userId="9b4d5e5d0a3c20ca" providerId="LiveId" clId="{9ABB2F4C-10A6-4AFA-883C-CE5C1D66AA38}" dt="2023-11-06T20:39:53.720" v="19" actId="14826"/>
          <ac:picMkLst>
            <pc:docMk/>
            <pc:sldMk cId="1827155069" sldId="256"/>
            <ac:picMk id="9" creationId="{C1E18D17-1A7A-5873-17FB-774FAD97DFE2}"/>
          </ac:picMkLst>
        </pc:picChg>
        <pc:picChg chg="mod">
          <ac:chgData name="Bryce Currey" userId="9b4d5e5d0a3c20ca" providerId="LiveId" clId="{9ABB2F4C-10A6-4AFA-883C-CE5C1D66AA38}" dt="2023-11-06T20:40:00.427" v="20" actId="14826"/>
          <ac:picMkLst>
            <pc:docMk/>
            <pc:sldMk cId="1827155069" sldId="256"/>
            <ac:picMk id="11" creationId="{D85483CB-835E-AB5A-AE00-4EB9C03FF78C}"/>
          </ac:picMkLst>
        </pc:picChg>
        <pc:picChg chg="mod">
          <ac:chgData name="Bryce Currey" userId="9b4d5e5d0a3c20ca" providerId="LiveId" clId="{9ABB2F4C-10A6-4AFA-883C-CE5C1D66AA38}" dt="2023-11-06T20:40:07.160" v="23" actId="14826"/>
          <ac:picMkLst>
            <pc:docMk/>
            <pc:sldMk cId="1827155069" sldId="256"/>
            <ac:picMk id="19" creationId="{78171776-19AE-E030-3C19-BD2EAF1C07F0}"/>
          </ac:picMkLst>
        </pc:picChg>
        <pc:picChg chg="mod">
          <ac:chgData name="Bryce Currey" userId="9b4d5e5d0a3c20ca" providerId="LiveId" clId="{9ABB2F4C-10A6-4AFA-883C-CE5C1D66AA38}" dt="2023-11-06T20:40:11.837" v="24" actId="14826"/>
          <ac:picMkLst>
            <pc:docMk/>
            <pc:sldMk cId="1827155069" sldId="256"/>
            <ac:picMk id="21" creationId="{09177122-5DD7-62A3-6C5D-341D0D2E1D78}"/>
          </ac:picMkLst>
        </pc:picChg>
        <pc:picChg chg="mod">
          <ac:chgData name="Bryce Currey" userId="9b4d5e5d0a3c20ca" providerId="LiveId" clId="{9ABB2F4C-10A6-4AFA-883C-CE5C1D66AA38}" dt="2023-11-06T20:40:16.090" v="25" actId="14826"/>
          <ac:picMkLst>
            <pc:docMk/>
            <pc:sldMk cId="1827155069" sldId="256"/>
            <ac:picMk id="23" creationId="{F40FD4AD-C596-9C33-A7BD-F117CA3A9C56}"/>
          </ac:picMkLst>
        </pc:picChg>
        <pc:picChg chg="mod">
          <ac:chgData name="Bryce Currey" userId="9b4d5e5d0a3c20ca" providerId="LiveId" clId="{9ABB2F4C-10A6-4AFA-883C-CE5C1D66AA38}" dt="2023-11-06T20:40:30.213" v="28" actId="14826"/>
          <ac:picMkLst>
            <pc:docMk/>
            <pc:sldMk cId="1827155069" sldId="256"/>
            <ac:picMk id="25" creationId="{B0DA449B-3E1B-71E9-CACC-CCFBB88F7E1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605DE-6BD5-4440-913F-0FD0C062A66C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1143000"/>
            <a:ext cx="2422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BD54B-C69B-4945-BFA4-DF7F2114B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82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186" y="3067792"/>
            <a:ext cx="12514104" cy="6526107"/>
          </a:xfrm>
        </p:spPr>
        <p:txBody>
          <a:bodyPr anchor="b"/>
          <a:lstStyle>
            <a:lvl1pPr algn="ctr">
              <a:defRPr sz="96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0310" y="9845571"/>
            <a:ext cx="11041856" cy="4525749"/>
          </a:xfrm>
        </p:spPr>
        <p:txBody>
          <a:bodyPr/>
          <a:lstStyle>
            <a:lvl1pPr marL="0" indent="0" algn="ctr">
              <a:buNone/>
              <a:defRPr sz="3864"/>
            </a:lvl1pPr>
            <a:lvl2pPr marL="736138" indent="0" algn="ctr">
              <a:buNone/>
              <a:defRPr sz="3220"/>
            </a:lvl2pPr>
            <a:lvl3pPr marL="1472275" indent="0" algn="ctr">
              <a:buNone/>
              <a:defRPr sz="2898"/>
            </a:lvl3pPr>
            <a:lvl4pPr marL="2208413" indent="0" algn="ctr">
              <a:buNone/>
              <a:defRPr sz="2576"/>
            </a:lvl4pPr>
            <a:lvl5pPr marL="2944551" indent="0" algn="ctr">
              <a:buNone/>
              <a:defRPr sz="2576"/>
            </a:lvl5pPr>
            <a:lvl6pPr marL="3680689" indent="0" algn="ctr">
              <a:buNone/>
              <a:defRPr sz="2576"/>
            </a:lvl6pPr>
            <a:lvl7pPr marL="4416826" indent="0" algn="ctr">
              <a:buNone/>
              <a:defRPr sz="2576"/>
            </a:lvl7pPr>
            <a:lvl8pPr marL="5152964" indent="0" algn="ctr">
              <a:buNone/>
              <a:defRPr sz="2576"/>
            </a:lvl8pPr>
            <a:lvl9pPr marL="5889102" indent="0" algn="ctr">
              <a:buNone/>
              <a:defRPr sz="25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8855-13DB-4042-8862-9AC505BD0B5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18E-4030-4E4E-8C3D-6A338B2AE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6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8855-13DB-4042-8862-9AC505BD0B5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18E-4030-4E4E-8C3D-6A338B2AE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7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35772" y="998008"/>
            <a:ext cx="3174534" cy="158856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2171" y="998008"/>
            <a:ext cx="9339570" cy="158856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8855-13DB-4042-8862-9AC505BD0B5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18E-4030-4E4E-8C3D-6A338B2AE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4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8855-13DB-4042-8862-9AC505BD0B5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18E-4030-4E4E-8C3D-6A338B2AE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503" y="4673288"/>
            <a:ext cx="12698135" cy="7797481"/>
          </a:xfrm>
        </p:spPr>
        <p:txBody>
          <a:bodyPr anchor="b"/>
          <a:lstStyle>
            <a:lvl1pPr>
              <a:defRPr sz="96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4503" y="12544536"/>
            <a:ext cx="12698135" cy="4100511"/>
          </a:xfrm>
        </p:spPr>
        <p:txBody>
          <a:bodyPr/>
          <a:lstStyle>
            <a:lvl1pPr marL="0" indent="0">
              <a:buNone/>
              <a:defRPr sz="3864">
                <a:solidFill>
                  <a:schemeClr val="tx1"/>
                </a:solidFill>
              </a:defRPr>
            </a:lvl1pPr>
            <a:lvl2pPr marL="736138" indent="0">
              <a:buNone/>
              <a:defRPr sz="3220">
                <a:solidFill>
                  <a:schemeClr val="tx1">
                    <a:tint val="75000"/>
                  </a:schemeClr>
                </a:solidFill>
              </a:defRPr>
            </a:lvl2pPr>
            <a:lvl3pPr marL="1472275" indent="0">
              <a:buNone/>
              <a:defRPr sz="2898">
                <a:solidFill>
                  <a:schemeClr val="tx1">
                    <a:tint val="75000"/>
                  </a:schemeClr>
                </a:solidFill>
              </a:defRPr>
            </a:lvl3pPr>
            <a:lvl4pPr marL="2208413" indent="0">
              <a:buNone/>
              <a:defRPr sz="2576">
                <a:solidFill>
                  <a:schemeClr val="tx1">
                    <a:tint val="75000"/>
                  </a:schemeClr>
                </a:solidFill>
              </a:defRPr>
            </a:lvl4pPr>
            <a:lvl5pPr marL="2944551" indent="0">
              <a:buNone/>
              <a:defRPr sz="2576">
                <a:solidFill>
                  <a:schemeClr val="tx1">
                    <a:tint val="75000"/>
                  </a:schemeClr>
                </a:solidFill>
              </a:defRPr>
            </a:lvl5pPr>
            <a:lvl6pPr marL="3680689" indent="0">
              <a:buNone/>
              <a:defRPr sz="2576">
                <a:solidFill>
                  <a:schemeClr val="tx1">
                    <a:tint val="75000"/>
                  </a:schemeClr>
                </a:solidFill>
              </a:defRPr>
            </a:lvl6pPr>
            <a:lvl7pPr marL="4416826" indent="0">
              <a:buNone/>
              <a:defRPr sz="2576">
                <a:solidFill>
                  <a:schemeClr val="tx1">
                    <a:tint val="75000"/>
                  </a:schemeClr>
                </a:solidFill>
              </a:defRPr>
            </a:lvl7pPr>
            <a:lvl8pPr marL="5152964" indent="0">
              <a:buNone/>
              <a:defRPr sz="2576">
                <a:solidFill>
                  <a:schemeClr val="tx1">
                    <a:tint val="75000"/>
                  </a:schemeClr>
                </a:solidFill>
              </a:defRPr>
            </a:lvl8pPr>
            <a:lvl9pPr marL="5889102" indent="0">
              <a:buNone/>
              <a:defRPr sz="25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8855-13DB-4042-8862-9AC505BD0B5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18E-4030-4E4E-8C3D-6A338B2AE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3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2170" y="4990042"/>
            <a:ext cx="6257052" cy="118936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53253" y="4990042"/>
            <a:ext cx="6257052" cy="118936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8855-13DB-4042-8862-9AC505BD0B5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18E-4030-4E4E-8C3D-6A338B2AE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088" y="998012"/>
            <a:ext cx="12698135" cy="36232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4089" y="4595179"/>
            <a:ext cx="6228296" cy="2252026"/>
          </a:xfrm>
        </p:spPr>
        <p:txBody>
          <a:bodyPr anchor="b"/>
          <a:lstStyle>
            <a:lvl1pPr marL="0" indent="0">
              <a:buNone/>
              <a:defRPr sz="3864" b="1"/>
            </a:lvl1pPr>
            <a:lvl2pPr marL="736138" indent="0">
              <a:buNone/>
              <a:defRPr sz="3220" b="1"/>
            </a:lvl2pPr>
            <a:lvl3pPr marL="1472275" indent="0">
              <a:buNone/>
              <a:defRPr sz="2898" b="1"/>
            </a:lvl3pPr>
            <a:lvl4pPr marL="2208413" indent="0">
              <a:buNone/>
              <a:defRPr sz="2576" b="1"/>
            </a:lvl4pPr>
            <a:lvl5pPr marL="2944551" indent="0">
              <a:buNone/>
              <a:defRPr sz="2576" b="1"/>
            </a:lvl5pPr>
            <a:lvl6pPr marL="3680689" indent="0">
              <a:buNone/>
              <a:defRPr sz="2576" b="1"/>
            </a:lvl6pPr>
            <a:lvl7pPr marL="4416826" indent="0">
              <a:buNone/>
              <a:defRPr sz="2576" b="1"/>
            </a:lvl7pPr>
            <a:lvl8pPr marL="5152964" indent="0">
              <a:buNone/>
              <a:defRPr sz="2576" b="1"/>
            </a:lvl8pPr>
            <a:lvl9pPr marL="5889102" indent="0">
              <a:buNone/>
              <a:defRPr sz="25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4089" y="6847205"/>
            <a:ext cx="6228296" cy="10071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53254" y="4595179"/>
            <a:ext cx="6258969" cy="2252026"/>
          </a:xfrm>
        </p:spPr>
        <p:txBody>
          <a:bodyPr anchor="b"/>
          <a:lstStyle>
            <a:lvl1pPr marL="0" indent="0">
              <a:buNone/>
              <a:defRPr sz="3864" b="1"/>
            </a:lvl1pPr>
            <a:lvl2pPr marL="736138" indent="0">
              <a:buNone/>
              <a:defRPr sz="3220" b="1"/>
            </a:lvl2pPr>
            <a:lvl3pPr marL="1472275" indent="0">
              <a:buNone/>
              <a:defRPr sz="2898" b="1"/>
            </a:lvl3pPr>
            <a:lvl4pPr marL="2208413" indent="0">
              <a:buNone/>
              <a:defRPr sz="2576" b="1"/>
            </a:lvl4pPr>
            <a:lvl5pPr marL="2944551" indent="0">
              <a:buNone/>
              <a:defRPr sz="2576" b="1"/>
            </a:lvl5pPr>
            <a:lvl6pPr marL="3680689" indent="0">
              <a:buNone/>
              <a:defRPr sz="2576" b="1"/>
            </a:lvl6pPr>
            <a:lvl7pPr marL="4416826" indent="0">
              <a:buNone/>
              <a:defRPr sz="2576" b="1"/>
            </a:lvl7pPr>
            <a:lvl8pPr marL="5152964" indent="0">
              <a:buNone/>
              <a:defRPr sz="2576" b="1"/>
            </a:lvl8pPr>
            <a:lvl9pPr marL="5889102" indent="0">
              <a:buNone/>
              <a:defRPr sz="25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53254" y="6847205"/>
            <a:ext cx="6258969" cy="10071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8855-13DB-4042-8862-9AC505BD0B5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18E-4030-4E4E-8C3D-6A338B2AE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99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8855-13DB-4042-8862-9AC505BD0B5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18E-4030-4E4E-8C3D-6A338B2AE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7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8855-13DB-4042-8862-9AC505BD0B5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18E-4030-4E4E-8C3D-6A338B2AE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0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088" y="1249680"/>
            <a:ext cx="4748381" cy="4373880"/>
          </a:xfrm>
        </p:spPr>
        <p:txBody>
          <a:bodyPr anchor="b"/>
          <a:lstStyle>
            <a:lvl1pPr>
              <a:defRPr sz="51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8969" y="2698966"/>
            <a:ext cx="7453253" cy="13321242"/>
          </a:xfrm>
        </p:spPr>
        <p:txBody>
          <a:bodyPr/>
          <a:lstStyle>
            <a:lvl1pPr>
              <a:defRPr sz="5152"/>
            </a:lvl1pPr>
            <a:lvl2pPr>
              <a:defRPr sz="4508"/>
            </a:lvl2pPr>
            <a:lvl3pPr>
              <a:defRPr sz="3864"/>
            </a:lvl3pPr>
            <a:lvl4pPr>
              <a:defRPr sz="3220"/>
            </a:lvl4pPr>
            <a:lvl5pPr>
              <a:defRPr sz="3220"/>
            </a:lvl5pPr>
            <a:lvl6pPr>
              <a:defRPr sz="3220"/>
            </a:lvl6pPr>
            <a:lvl7pPr>
              <a:defRPr sz="3220"/>
            </a:lvl7pPr>
            <a:lvl8pPr>
              <a:defRPr sz="3220"/>
            </a:lvl8pPr>
            <a:lvl9pPr>
              <a:defRPr sz="32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4088" y="5623560"/>
            <a:ext cx="4748381" cy="10418341"/>
          </a:xfrm>
        </p:spPr>
        <p:txBody>
          <a:bodyPr/>
          <a:lstStyle>
            <a:lvl1pPr marL="0" indent="0">
              <a:buNone/>
              <a:defRPr sz="2576"/>
            </a:lvl1pPr>
            <a:lvl2pPr marL="736138" indent="0">
              <a:buNone/>
              <a:defRPr sz="2254"/>
            </a:lvl2pPr>
            <a:lvl3pPr marL="1472275" indent="0">
              <a:buNone/>
              <a:defRPr sz="1932"/>
            </a:lvl3pPr>
            <a:lvl4pPr marL="2208413" indent="0">
              <a:buNone/>
              <a:defRPr sz="1610"/>
            </a:lvl4pPr>
            <a:lvl5pPr marL="2944551" indent="0">
              <a:buNone/>
              <a:defRPr sz="1610"/>
            </a:lvl5pPr>
            <a:lvl6pPr marL="3680689" indent="0">
              <a:buNone/>
              <a:defRPr sz="1610"/>
            </a:lvl6pPr>
            <a:lvl7pPr marL="4416826" indent="0">
              <a:buNone/>
              <a:defRPr sz="1610"/>
            </a:lvl7pPr>
            <a:lvl8pPr marL="5152964" indent="0">
              <a:buNone/>
              <a:defRPr sz="1610"/>
            </a:lvl8pPr>
            <a:lvl9pPr marL="5889102" indent="0">
              <a:buNone/>
              <a:defRPr sz="16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8855-13DB-4042-8862-9AC505BD0B5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18E-4030-4E4E-8C3D-6A338B2AE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3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088" y="1249680"/>
            <a:ext cx="4748381" cy="4373880"/>
          </a:xfrm>
        </p:spPr>
        <p:txBody>
          <a:bodyPr anchor="b"/>
          <a:lstStyle>
            <a:lvl1pPr>
              <a:defRPr sz="51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8969" y="2698966"/>
            <a:ext cx="7453253" cy="13321242"/>
          </a:xfrm>
        </p:spPr>
        <p:txBody>
          <a:bodyPr anchor="t"/>
          <a:lstStyle>
            <a:lvl1pPr marL="0" indent="0">
              <a:buNone/>
              <a:defRPr sz="5152"/>
            </a:lvl1pPr>
            <a:lvl2pPr marL="736138" indent="0">
              <a:buNone/>
              <a:defRPr sz="4508"/>
            </a:lvl2pPr>
            <a:lvl3pPr marL="1472275" indent="0">
              <a:buNone/>
              <a:defRPr sz="3864"/>
            </a:lvl3pPr>
            <a:lvl4pPr marL="2208413" indent="0">
              <a:buNone/>
              <a:defRPr sz="3220"/>
            </a:lvl4pPr>
            <a:lvl5pPr marL="2944551" indent="0">
              <a:buNone/>
              <a:defRPr sz="3220"/>
            </a:lvl5pPr>
            <a:lvl6pPr marL="3680689" indent="0">
              <a:buNone/>
              <a:defRPr sz="3220"/>
            </a:lvl6pPr>
            <a:lvl7pPr marL="4416826" indent="0">
              <a:buNone/>
              <a:defRPr sz="3220"/>
            </a:lvl7pPr>
            <a:lvl8pPr marL="5152964" indent="0">
              <a:buNone/>
              <a:defRPr sz="3220"/>
            </a:lvl8pPr>
            <a:lvl9pPr marL="5889102" indent="0">
              <a:buNone/>
              <a:defRPr sz="32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4088" y="5623560"/>
            <a:ext cx="4748381" cy="10418341"/>
          </a:xfrm>
        </p:spPr>
        <p:txBody>
          <a:bodyPr/>
          <a:lstStyle>
            <a:lvl1pPr marL="0" indent="0">
              <a:buNone/>
              <a:defRPr sz="2576"/>
            </a:lvl1pPr>
            <a:lvl2pPr marL="736138" indent="0">
              <a:buNone/>
              <a:defRPr sz="2254"/>
            </a:lvl2pPr>
            <a:lvl3pPr marL="1472275" indent="0">
              <a:buNone/>
              <a:defRPr sz="1932"/>
            </a:lvl3pPr>
            <a:lvl4pPr marL="2208413" indent="0">
              <a:buNone/>
              <a:defRPr sz="1610"/>
            </a:lvl4pPr>
            <a:lvl5pPr marL="2944551" indent="0">
              <a:buNone/>
              <a:defRPr sz="1610"/>
            </a:lvl5pPr>
            <a:lvl6pPr marL="3680689" indent="0">
              <a:buNone/>
              <a:defRPr sz="1610"/>
            </a:lvl6pPr>
            <a:lvl7pPr marL="4416826" indent="0">
              <a:buNone/>
              <a:defRPr sz="1610"/>
            </a:lvl7pPr>
            <a:lvl8pPr marL="5152964" indent="0">
              <a:buNone/>
              <a:defRPr sz="1610"/>
            </a:lvl8pPr>
            <a:lvl9pPr marL="5889102" indent="0">
              <a:buNone/>
              <a:defRPr sz="16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8855-13DB-4042-8862-9AC505BD0B5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18E-4030-4E4E-8C3D-6A338B2AE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8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2170" y="998012"/>
            <a:ext cx="12698135" cy="3623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2170" y="4990042"/>
            <a:ext cx="12698135" cy="1189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2170" y="17374028"/>
            <a:ext cx="3312557" cy="998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88855-13DB-4042-8862-9AC505BD0B5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6820" y="17374028"/>
            <a:ext cx="4968835" cy="998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97748" y="17374028"/>
            <a:ext cx="3312557" cy="998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9618E-4030-4E4E-8C3D-6A338B2AE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472275" rtl="0" eaLnBrk="1" latinLnBrk="0" hangingPunct="1">
        <a:lnSpc>
          <a:spcPct val="90000"/>
        </a:lnSpc>
        <a:spcBef>
          <a:spcPct val="0"/>
        </a:spcBef>
        <a:buNone/>
        <a:defRPr sz="70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8069" indent="-368069" algn="l" defTabSz="1472275" rtl="0" eaLnBrk="1" latinLnBrk="0" hangingPunct="1">
        <a:lnSpc>
          <a:spcPct val="90000"/>
        </a:lnSpc>
        <a:spcBef>
          <a:spcPts val="1610"/>
        </a:spcBef>
        <a:buFont typeface="Arial" panose="020B0604020202020204" pitchFamily="34" charset="0"/>
        <a:buChar char="•"/>
        <a:defRPr sz="4508" kern="1200">
          <a:solidFill>
            <a:schemeClr val="tx1"/>
          </a:solidFill>
          <a:latin typeface="+mn-lt"/>
          <a:ea typeface="+mn-ea"/>
          <a:cs typeface="+mn-cs"/>
        </a:defRPr>
      </a:lvl1pPr>
      <a:lvl2pPr marL="1104207" indent="-368069" algn="l" defTabSz="1472275" rtl="0" eaLnBrk="1" latinLnBrk="0" hangingPunct="1">
        <a:lnSpc>
          <a:spcPct val="90000"/>
        </a:lnSpc>
        <a:spcBef>
          <a:spcPts val="805"/>
        </a:spcBef>
        <a:buFont typeface="Arial" panose="020B0604020202020204" pitchFamily="34" charset="0"/>
        <a:buChar char="•"/>
        <a:defRPr sz="3864" kern="1200">
          <a:solidFill>
            <a:schemeClr val="tx1"/>
          </a:solidFill>
          <a:latin typeface="+mn-lt"/>
          <a:ea typeface="+mn-ea"/>
          <a:cs typeface="+mn-cs"/>
        </a:defRPr>
      </a:lvl2pPr>
      <a:lvl3pPr marL="1840344" indent="-368069" algn="l" defTabSz="1472275" rtl="0" eaLnBrk="1" latinLnBrk="0" hangingPunct="1">
        <a:lnSpc>
          <a:spcPct val="90000"/>
        </a:lnSpc>
        <a:spcBef>
          <a:spcPts val="805"/>
        </a:spcBef>
        <a:buFont typeface="Arial" panose="020B0604020202020204" pitchFamily="34" charset="0"/>
        <a:buChar char="•"/>
        <a:defRPr sz="3220" kern="1200">
          <a:solidFill>
            <a:schemeClr val="tx1"/>
          </a:solidFill>
          <a:latin typeface="+mn-lt"/>
          <a:ea typeface="+mn-ea"/>
          <a:cs typeface="+mn-cs"/>
        </a:defRPr>
      </a:lvl3pPr>
      <a:lvl4pPr marL="2576482" indent="-368069" algn="l" defTabSz="1472275" rtl="0" eaLnBrk="1" latinLnBrk="0" hangingPunct="1">
        <a:lnSpc>
          <a:spcPct val="90000"/>
        </a:lnSpc>
        <a:spcBef>
          <a:spcPts val="805"/>
        </a:spcBef>
        <a:buFont typeface="Arial" panose="020B0604020202020204" pitchFamily="34" charset="0"/>
        <a:buChar char="•"/>
        <a:defRPr sz="2898" kern="1200">
          <a:solidFill>
            <a:schemeClr val="tx1"/>
          </a:solidFill>
          <a:latin typeface="+mn-lt"/>
          <a:ea typeface="+mn-ea"/>
          <a:cs typeface="+mn-cs"/>
        </a:defRPr>
      </a:lvl4pPr>
      <a:lvl5pPr marL="3312620" indent="-368069" algn="l" defTabSz="1472275" rtl="0" eaLnBrk="1" latinLnBrk="0" hangingPunct="1">
        <a:lnSpc>
          <a:spcPct val="90000"/>
        </a:lnSpc>
        <a:spcBef>
          <a:spcPts val="805"/>
        </a:spcBef>
        <a:buFont typeface="Arial" panose="020B0604020202020204" pitchFamily="34" charset="0"/>
        <a:buChar char="•"/>
        <a:defRPr sz="2898" kern="1200">
          <a:solidFill>
            <a:schemeClr val="tx1"/>
          </a:solidFill>
          <a:latin typeface="+mn-lt"/>
          <a:ea typeface="+mn-ea"/>
          <a:cs typeface="+mn-cs"/>
        </a:defRPr>
      </a:lvl5pPr>
      <a:lvl6pPr marL="4048757" indent="-368069" algn="l" defTabSz="1472275" rtl="0" eaLnBrk="1" latinLnBrk="0" hangingPunct="1">
        <a:lnSpc>
          <a:spcPct val="90000"/>
        </a:lnSpc>
        <a:spcBef>
          <a:spcPts val="805"/>
        </a:spcBef>
        <a:buFont typeface="Arial" panose="020B0604020202020204" pitchFamily="34" charset="0"/>
        <a:buChar char="•"/>
        <a:defRPr sz="2898" kern="1200">
          <a:solidFill>
            <a:schemeClr val="tx1"/>
          </a:solidFill>
          <a:latin typeface="+mn-lt"/>
          <a:ea typeface="+mn-ea"/>
          <a:cs typeface="+mn-cs"/>
        </a:defRPr>
      </a:lvl6pPr>
      <a:lvl7pPr marL="4784895" indent="-368069" algn="l" defTabSz="1472275" rtl="0" eaLnBrk="1" latinLnBrk="0" hangingPunct="1">
        <a:lnSpc>
          <a:spcPct val="90000"/>
        </a:lnSpc>
        <a:spcBef>
          <a:spcPts val="805"/>
        </a:spcBef>
        <a:buFont typeface="Arial" panose="020B0604020202020204" pitchFamily="34" charset="0"/>
        <a:buChar char="•"/>
        <a:defRPr sz="2898" kern="1200">
          <a:solidFill>
            <a:schemeClr val="tx1"/>
          </a:solidFill>
          <a:latin typeface="+mn-lt"/>
          <a:ea typeface="+mn-ea"/>
          <a:cs typeface="+mn-cs"/>
        </a:defRPr>
      </a:lvl7pPr>
      <a:lvl8pPr marL="5521033" indent="-368069" algn="l" defTabSz="1472275" rtl="0" eaLnBrk="1" latinLnBrk="0" hangingPunct="1">
        <a:lnSpc>
          <a:spcPct val="90000"/>
        </a:lnSpc>
        <a:spcBef>
          <a:spcPts val="805"/>
        </a:spcBef>
        <a:buFont typeface="Arial" panose="020B0604020202020204" pitchFamily="34" charset="0"/>
        <a:buChar char="•"/>
        <a:defRPr sz="2898" kern="1200">
          <a:solidFill>
            <a:schemeClr val="tx1"/>
          </a:solidFill>
          <a:latin typeface="+mn-lt"/>
          <a:ea typeface="+mn-ea"/>
          <a:cs typeface="+mn-cs"/>
        </a:defRPr>
      </a:lvl8pPr>
      <a:lvl9pPr marL="6257171" indent="-368069" algn="l" defTabSz="1472275" rtl="0" eaLnBrk="1" latinLnBrk="0" hangingPunct="1">
        <a:lnSpc>
          <a:spcPct val="90000"/>
        </a:lnSpc>
        <a:spcBef>
          <a:spcPts val="805"/>
        </a:spcBef>
        <a:buFont typeface="Arial" panose="020B0604020202020204" pitchFamily="34" charset="0"/>
        <a:buChar char="•"/>
        <a:defRPr sz="2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2275" rtl="0" eaLnBrk="1" latinLnBrk="0" hangingPunct="1">
        <a:defRPr sz="2898" kern="1200">
          <a:solidFill>
            <a:schemeClr val="tx1"/>
          </a:solidFill>
          <a:latin typeface="+mn-lt"/>
          <a:ea typeface="+mn-ea"/>
          <a:cs typeface="+mn-cs"/>
        </a:defRPr>
      </a:lvl1pPr>
      <a:lvl2pPr marL="736138" algn="l" defTabSz="1472275" rtl="0" eaLnBrk="1" latinLnBrk="0" hangingPunct="1">
        <a:defRPr sz="2898" kern="1200">
          <a:solidFill>
            <a:schemeClr val="tx1"/>
          </a:solidFill>
          <a:latin typeface="+mn-lt"/>
          <a:ea typeface="+mn-ea"/>
          <a:cs typeface="+mn-cs"/>
        </a:defRPr>
      </a:lvl2pPr>
      <a:lvl3pPr marL="1472275" algn="l" defTabSz="1472275" rtl="0" eaLnBrk="1" latinLnBrk="0" hangingPunct="1">
        <a:defRPr sz="2898" kern="1200">
          <a:solidFill>
            <a:schemeClr val="tx1"/>
          </a:solidFill>
          <a:latin typeface="+mn-lt"/>
          <a:ea typeface="+mn-ea"/>
          <a:cs typeface="+mn-cs"/>
        </a:defRPr>
      </a:lvl3pPr>
      <a:lvl4pPr marL="2208413" algn="l" defTabSz="1472275" rtl="0" eaLnBrk="1" latinLnBrk="0" hangingPunct="1">
        <a:defRPr sz="2898" kern="1200">
          <a:solidFill>
            <a:schemeClr val="tx1"/>
          </a:solidFill>
          <a:latin typeface="+mn-lt"/>
          <a:ea typeface="+mn-ea"/>
          <a:cs typeface="+mn-cs"/>
        </a:defRPr>
      </a:lvl4pPr>
      <a:lvl5pPr marL="2944551" algn="l" defTabSz="1472275" rtl="0" eaLnBrk="1" latinLnBrk="0" hangingPunct="1">
        <a:defRPr sz="2898" kern="1200">
          <a:solidFill>
            <a:schemeClr val="tx1"/>
          </a:solidFill>
          <a:latin typeface="+mn-lt"/>
          <a:ea typeface="+mn-ea"/>
          <a:cs typeface="+mn-cs"/>
        </a:defRPr>
      </a:lvl5pPr>
      <a:lvl6pPr marL="3680689" algn="l" defTabSz="1472275" rtl="0" eaLnBrk="1" latinLnBrk="0" hangingPunct="1">
        <a:defRPr sz="2898" kern="1200">
          <a:solidFill>
            <a:schemeClr val="tx1"/>
          </a:solidFill>
          <a:latin typeface="+mn-lt"/>
          <a:ea typeface="+mn-ea"/>
          <a:cs typeface="+mn-cs"/>
        </a:defRPr>
      </a:lvl6pPr>
      <a:lvl7pPr marL="4416826" algn="l" defTabSz="1472275" rtl="0" eaLnBrk="1" latinLnBrk="0" hangingPunct="1">
        <a:defRPr sz="2898" kern="1200">
          <a:solidFill>
            <a:schemeClr val="tx1"/>
          </a:solidFill>
          <a:latin typeface="+mn-lt"/>
          <a:ea typeface="+mn-ea"/>
          <a:cs typeface="+mn-cs"/>
        </a:defRPr>
      </a:lvl7pPr>
      <a:lvl8pPr marL="5152964" algn="l" defTabSz="1472275" rtl="0" eaLnBrk="1" latinLnBrk="0" hangingPunct="1">
        <a:defRPr sz="2898" kern="1200">
          <a:solidFill>
            <a:schemeClr val="tx1"/>
          </a:solidFill>
          <a:latin typeface="+mn-lt"/>
          <a:ea typeface="+mn-ea"/>
          <a:cs typeface="+mn-cs"/>
        </a:defRPr>
      </a:lvl8pPr>
      <a:lvl9pPr marL="5889102" algn="l" defTabSz="1472275" rtl="0" eaLnBrk="1" latinLnBrk="0" hangingPunct="1">
        <a:defRPr sz="2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EB7A40-F546-3C8D-EDE6-86AA3DF35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880" y="3775481"/>
            <a:ext cx="7315215" cy="5486411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227EBC-FD5A-B9AC-7FAB-984EC6E9D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0082" y="3699816"/>
            <a:ext cx="7315215" cy="5486411"/>
          </a:xfrm>
          <a:prstGeom prst="rect">
            <a:avLst/>
          </a:prstGeom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E18D17-1A7A-5873-17FB-774FAD97D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33" y="13219167"/>
            <a:ext cx="7315215" cy="5486411"/>
          </a:xfrm>
          <a:prstGeom prst="rect">
            <a:avLst/>
          </a:prstGeom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5483CB-835E-AB5A-AE00-4EB9C03FF7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09264" y="13207270"/>
            <a:ext cx="7315215" cy="5486411"/>
          </a:xfrm>
          <a:prstGeom prst="rect">
            <a:avLst/>
          </a:prstGeom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C5560E-82B5-2A9C-47CB-DDAFBFB4729D}"/>
              </a:ext>
            </a:extLst>
          </p:cNvPr>
          <p:cNvSpPr txBox="1"/>
          <p:nvPr/>
        </p:nvSpPr>
        <p:spPr>
          <a:xfrm>
            <a:off x="62169" y="230657"/>
            <a:ext cx="7022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Region 1 – Northwestern North America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F4C867-E13E-1520-D7D3-BBA51E2340CE}"/>
              </a:ext>
            </a:extLst>
          </p:cNvPr>
          <p:cNvSpPr txBox="1"/>
          <p:nvPr/>
        </p:nvSpPr>
        <p:spPr>
          <a:xfrm>
            <a:off x="7524904" y="230657"/>
            <a:ext cx="5844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Region 2 – Northeastern Europe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D1E80C-053C-E459-683D-50905A344D8E}"/>
              </a:ext>
            </a:extLst>
          </p:cNvPr>
          <p:cNvSpPr txBox="1"/>
          <p:nvPr/>
        </p:nvSpPr>
        <p:spPr>
          <a:xfrm>
            <a:off x="7513474" y="9370187"/>
            <a:ext cx="4624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Region 4 – New Zealand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8495AA-B232-4C6C-FF7D-5431823B87F3}"/>
              </a:ext>
            </a:extLst>
          </p:cNvPr>
          <p:cNvSpPr txBox="1"/>
          <p:nvPr/>
        </p:nvSpPr>
        <p:spPr>
          <a:xfrm>
            <a:off x="78218" y="9373873"/>
            <a:ext cx="5096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Region 3 – Western Europe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8171776-19AE-E030-3C19-BD2EAF1C07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91" y="725338"/>
            <a:ext cx="7315215" cy="32004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9177122-5DD7-62A3-6C5D-341D0D2E1D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08965" y="691129"/>
            <a:ext cx="7315215" cy="320040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40FD4AD-C596-9C33-A7BD-F117CA3A9C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007" y="10018761"/>
            <a:ext cx="7315215" cy="320040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0DA449B-3E1B-71E9-CACC-CCFBB88F7E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07266" y="10006860"/>
            <a:ext cx="7315215" cy="320040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3B9D1FE-478A-795D-1D98-EDC68F481A51}"/>
              </a:ext>
            </a:extLst>
          </p:cNvPr>
          <p:cNvSpPr/>
          <p:nvPr/>
        </p:nvSpPr>
        <p:spPr>
          <a:xfrm>
            <a:off x="29875" y="201942"/>
            <a:ext cx="7290568" cy="900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69B65D-4BB4-FF86-76DB-3AC34C189D9B}"/>
              </a:ext>
            </a:extLst>
          </p:cNvPr>
          <p:cNvSpPr/>
          <p:nvPr/>
        </p:nvSpPr>
        <p:spPr>
          <a:xfrm>
            <a:off x="7385992" y="201942"/>
            <a:ext cx="7290568" cy="900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C2AF25-0B31-9078-8E42-176B7E89EB93}"/>
              </a:ext>
            </a:extLst>
          </p:cNvPr>
          <p:cNvSpPr/>
          <p:nvPr/>
        </p:nvSpPr>
        <p:spPr>
          <a:xfrm>
            <a:off x="32085" y="9291229"/>
            <a:ext cx="7290568" cy="9148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15040F-967E-9349-AAA2-A362BA95F0C5}"/>
              </a:ext>
            </a:extLst>
          </p:cNvPr>
          <p:cNvSpPr/>
          <p:nvPr/>
        </p:nvSpPr>
        <p:spPr>
          <a:xfrm>
            <a:off x="7388202" y="9291229"/>
            <a:ext cx="7290568" cy="9148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55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476</TotalTime>
  <Words>29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Currey</dc:creator>
  <cp:lastModifiedBy>Bryce Currey</cp:lastModifiedBy>
  <cp:revision>1</cp:revision>
  <dcterms:created xsi:type="dcterms:W3CDTF">2023-10-06T18:00:52Z</dcterms:created>
  <dcterms:modified xsi:type="dcterms:W3CDTF">2023-11-06T20:40:41Z</dcterms:modified>
</cp:coreProperties>
</file>