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B33E5-CAE5-4C6A-881A-C6B00366AEA2}" v="4" dt="2023-11-02T14:45:40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10" y="137"/>
      </p:cViewPr>
      <p:guideLst>
        <p:guide orient="horz" pos="1872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Currey" userId="9b4d5e5d0a3c20ca" providerId="LiveId" clId="{809B33E5-CAE5-4C6A-881A-C6B00366AEA2}"/>
    <pc:docChg chg="modSld">
      <pc:chgData name="Bryce Currey" userId="9b4d5e5d0a3c20ca" providerId="LiveId" clId="{809B33E5-CAE5-4C6A-881A-C6B00366AEA2}" dt="2023-11-02T14:47:05.136" v="229" actId="20577"/>
      <pc:docMkLst>
        <pc:docMk/>
      </pc:docMkLst>
      <pc:sldChg chg="addSp modSp mod">
        <pc:chgData name="Bryce Currey" userId="9b4d5e5d0a3c20ca" providerId="LiveId" clId="{809B33E5-CAE5-4C6A-881A-C6B00366AEA2}" dt="2023-11-02T14:47:05.136" v="229" actId="20577"/>
        <pc:sldMkLst>
          <pc:docMk/>
          <pc:sldMk cId="105533846" sldId="256"/>
        </pc:sldMkLst>
        <pc:spChg chg="add mod">
          <ac:chgData name="Bryce Currey" userId="9b4d5e5d0a3c20ca" providerId="LiveId" clId="{809B33E5-CAE5-4C6A-881A-C6B00366AEA2}" dt="2023-11-02T14:45:23.929" v="25" actId="1076"/>
          <ac:spMkLst>
            <pc:docMk/>
            <pc:sldMk cId="105533846" sldId="256"/>
            <ac:spMk id="2" creationId="{D65F6587-A285-7514-2058-BC1DE69E49F3}"/>
          </ac:spMkLst>
        </pc:spChg>
        <pc:spChg chg="add mod">
          <ac:chgData name="Bryce Currey" userId="9b4d5e5d0a3c20ca" providerId="LiveId" clId="{809B33E5-CAE5-4C6A-881A-C6B00366AEA2}" dt="2023-11-02T14:46:21.333" v="48" actId="20577"/>
          <ac:spMkLst>
            <pc:docMk/>
            <pc:sldMk cId="105533846" sldId="256"/>
            <ac:spMk id="3" creationId="{DF67AB40-0175-A90D-05CC-7675E25BE3D5}"/>
          </ac:spMkLst>
        </pc:spChg>
        <pc:spChg chg="add mod">
          <ac:chgData name="Bryce Currey" userId="9b4d5e5d0a3c20ca" providerId="LiveId" clId="{809B33E5-CAE5-4C6A-881A-C6B00366AEA2}" dt="2023-11-02T14:47:01.342" v="225" actId="1036"/>
          <ac:spMkLst>
            <pc:docMk/>
            <pc:sldMk cId="105533846" sldId="256"/>
            <ac:spMk id="4" creationId="{55EB3AAF-847F-481C-F8BA-9323E6CC7AF0}"/>
          </ac:spMkLst>
        </pc:spChg>
        <pc:spChg chg="add mod">
          <ac:chgData name="Bryce Currey" userId="9b4d5e5d0a3c20ca" providerId="LiveId" clId="{809B33E5-CAE5-4C6A-881A-C6B00366AEA2}" dt="2023-11-02T14:47:05.136" v="229" actId="20577"/>
          <ac:spMkLst>
            <pc:docMk/>
            <pc:sldMk cId="105533846" sldId="256"/>
            <ac:spMk id="6" creationId="{496F9FCF-6BC8-9762-94C5-40004150F731}"/>
          </ac:spMkLst>
        </pc:spChg>
        <pc:spChg chg="mod">
          <ac:chgData name="Bryce Currey" userId="9b4d5e5d0a3c20ca" providerId="LiveId" clId="{809B33E5-CAE5-4C6A-881A-C6B00366AEA2}" dt="2023-11-01T20:08:20.367" v="15" actId="20577"/>
          <ac:spMkLst>
            <pc:docMk/>
            <pc:sldMk cId="105533846" sldId="256"/>
            <ac:spMk id="14" creationId="{BFBD0DE4-5AB8-2C2D-EF3B-00A433F20A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972715"/>
            <a:ext cx="96012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121766"/>
            <a:ext cx="9601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1235-1958-4A52-9CB8-72642D77366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A0C-A48E-4C98-8097-FB2C87B9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1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1235-1958-4A52-9CB8-72642D77366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A0C-A48E-4C98-8097-FB2C87B9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0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16442"/>
            <a:ext cx="2760345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16442"/>
            <a:ext cx="8121015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1235-1958-4A52-9CB8-72642D77366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A0C-A48E-4C98-8097-FB2C87B9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1235-1958-4A52-9CB8-72642D77366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A0C-A48E-4C98-8097-FB2C87B9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9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481773"/>
            <a:ext cx="1104138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3977535"/>
            <a:ext cx="1104138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1235-1958-4A52-9CB8-72642D77366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A0C-A48E-4C98-8097-FB2C87B9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582208"/>
            <a:ext cx="544068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582208"/>
            <a:ext cx="544068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1235-1958-4A52-9CB8-72642D77366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A0C-A48E-4C98-8097-FB2C87B9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16442"/>
            <a:ext cx="1104138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457008"/>
            <a:ext cx="541567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171065"/>
            <a:ext cx="5415676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457008"/>
            <a:ext cx="544234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171065"/>
            <a:ext cx="544234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1235-1958-4A52-9CB8-72642D77366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A0C-A48E-4C98-8097-FB2C87B9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1235-1958-4A52-9CB8-72642D77366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A0C-A48E-4C98-8097-FB2C87B9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1235-1958-4A52-9CB8-72642D77366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A0C-A48E-4C98-8097-FB2C87B9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96240"/>
            <a:ext cx="412884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855769"/>
            <a:ext cx="648081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783080"/>
            <a:ext cx="412884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1235-1958-4A52-9CB8-72642D77366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A0C-A48E-4C98-8097-FB2C87B9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96240"/>
            <a:ext cx="412884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855769"/>
            <a:ext cx="648081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783080"/>
            <a:ext cx="412884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1235-1958-4A52-9CB8-72642D77366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A0C-A48E-4C98-8097-FB2C87B9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16442"/>
            <a:ext cx="1104138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582208"/>
            <a:ext cx="1104138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5508837"/>
            <a:ext cx="28803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1235-1958-4A52-9CB8-72642D77366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5508837"/>
            <a:ext cx="43205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5508837"/>
            <a:ext cx="28803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B9A0C-A48E-4C98-8097-FB2C87B9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1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081C085E-C243-DA17-693C-EEEE6EB1C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044"/>
            <a:ext cx="6400800" cy="2560533"/>
          </a:xfrm>
          <a:prstGeom prst="rect">
            <a:avLst/>
          </a:prstGeom>
        </p:spPr>
      </p:pic>
      <p:pic>
        <p:nvPicPr>
          <p:cNvPr id="7" name="Picture 6" descr="A map of the world&#10;&#10;Description automatically generated">
            <a:extLst>
              <a:ext uri="{FF2B5EF4-FFF2-40B4-BE49-F238E27FC236}">
                <a16:creationId xmlns:a16="http://schemas.microsoft.com/office/drawing/2014/main" id="{54D6A0ED-74D4-6C0E-B0D8-99E2838D7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139"/>
            <a:ext cx="6400800" cy="2560533"/>
          </a:xfrm>
          <a:prstGeom prst="rect">
            <a:avLst/>
          </a:prstGeom>
        </p:spPr>
      </p:pic>
      <p:pic>
        <p:nvPicPr>
          <p:cNvPr id="9" name="Picture 8" descr="A blue and white map of the world&#10;&#10;Description automatically generated">
            <a:extLst>
              <a:ext uri="{FF2B5EF4-FFF2-40B4-BE49-F238E27FC236}">
                <a16:creationId xmlns:a16="http://schemas.microsoft.com/office/drawing/2014/main" id="{0C673AB3-F4CC-481E-1941-3BF0D5E72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456140"/>
            <a:ext cx="6400800" cy="2560533"/>
          </a:xfrm>
          <a:prstGeom prst="rect">
            <a:avLst/>
          </a:prstGeom>
        </p:spPr>
      </p:pic>
      <p:pic>
        <p:nvPicPr>
          <p:cNvPr id="11" name="Picture 10" descr="A map of the world&#10;&#10;Description automatically generated">
            <a:extLst>
              <a:ext uri="{FF2B5EF4-FFF2-40B4-BE49-F238E27FC236}">
                <a16:creationId xmlns:a16="http://schemas.microsoft.com/office/drawing/2014/main" id="{E9DF48B1-DFC5-BA14-6D57-04D83DFE1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26044"/>
            <a:ext cx="6400800" cy="25605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870F69-9DE3-594F-DA6F-AB043E441F39}"/>
              </a:ext>
            </a:extLst>
          </p:cNvPr>
          <p:cNvSpPr txBox="1"/>
          <p:nvPr/>
        </p:nvSpPr>
        <p:spPr>
          <a:xfrm>
            <a:off x="1" y="-38785"/>
            <a:ext cx="4392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A)	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Leaf Dry Matter Content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F5B30-75C2-E7A9-8C3D-1DCCF864A104}"/>
              </a:ext>
            </a:extLst>
          </p:cNvPr>
          <p:cNvSpPr txBox="1"/>
          <p:nvPr/>
        </p:nvSpPr>
        <p:spPr>
          <a:xfrm>
            <a:off x="-1" y="3048977"/>
            <a:ext cx="3179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C)	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Leaf N 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D0DE4-5AB8-2C2D-EF3B-00A433F20A9C}"/>
              </a:ext>
            </a:extLst>
          </p:cNvPr>
          <p:cNvSpPr txBox="1"/>
          <p:nvPr/>
        </p:nvSpPr>
        <p:spPr>
          <a:xfrm>
            <a:off x="6400801" y="-38785"/>
            <a:ext cx="4462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B)	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Specific Leaf Area (SLA)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5ADF9-BDBC-2DE1-DAF6-4D855BBE6F06}"/>
              </a:ext>
            </a:extLst>
          </p:cNvPr>
          <p:cNvSpPr txBox="1"/>
          <p:nvPr/>
        </p:nvSpPr>
        <p:spPr>
          <a:xfrm>
            <a:off x="6400799" y="3048977"/>
            <a:ext cx="31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	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Leaf P 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F6587-A285-7514-2058-BC1DE69E49F3}"/>
              </a:ext>
            </a:extLst>
          </p:cNvPr>
          <p:cNvSpPr txBox="1"/>
          <p:nvPr/>
        </p:nvSpPr>
        <p:spPr>
          <a:xfrm>
            <a:off x="68239" y="1455761"/>
            <a:ext cx="6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(g/g)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7AB40-0175-A90D-05CC-7675E25BE3D5}"/>
              </a:ext>
            </a:extLst>
          </p:cNvPr>
          <p:cNvSpPr txBox="1"/>
          <p:nvPr/>
        </p:nvSpPr>
        <p:spPr>
          <a:xfrm>
            <a:off x="68238" y="4451190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(mg/g)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B3AAF-847F-481C-F8BA-9323E6CC7AF0}"/>
              </a:ext>
            </a:extLst>
          </p:cNvPr>
          <p:cNvSpPr txBox="1"/>
          <p:nvPr/>
        </p:nvSpPr>
        <p:spPr>
          <a:xfrm>
            <a:off x="6420993" y="142136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(mm</a:t>
            </a:r>
            <a:r>
              <a:rPr lang="en-US" baseline="30000" dirty="0"/>
              <a:t>2</a:t>
            </a:r>
            <a:r>
              <a:rPr lang="en-US" dirty="0"/>
              <a:t>/mg)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F9FCF-6BC8-9762-94C5-40004150F731}"/>
              </a:ext>
            </a:extLst>
          </p:cNvPr>
          <p:cNvSpPr txBox="1"/>
          <p:nvPr/>
        </p:nvSpPr>
        <p:spPr>
          <a:xfrm>
            <a:off x="6420994" y="4485590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(mg/g)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1124</TotalTime>
  <Words>52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Currey</dc:creator>
  <cp:lastModifiedBy>Bryce Currey</cp:lastModifiedBy>
  <cp:revision>1</cp:revision>
  <dcterms:created xsi:type="dcterms:W3CDTF">2023-10-10T15:34:25Z</dcterms:created>
  <dcterms:modified xsi:type="dcterms:W3CDTF">2023-11-02T14:47:13Z</dcterms:modified>
</cp:coreProperties>
</file>