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0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AAA3-B559-48C1-9F0D-93FC86F1F7A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8C71-2FF2-49E7-9A23-CF65423A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" y="0"/>
            <a:ext cx="10162902" cy="6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8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a problem addressed </a:t>
            </a:r>
          </a:p>
          <a:p>
            <a:endParaRPr lang="en-US" dirty="0"/>
          </a:p>
          <a:p>
            <a:r>
              <a:rPr lang="en-US" dirty="0" smtClean="0"/>
              <a:t>Who can use solution</a:t>
            </a:r>
          </a:p>
          <a:p>
            <a:endParaRPr lang="en-US" dirty="0"/>
          </a:p>
          <a:p>
            <a:r>
              <a:rPr lang="en-US" dirty="0" smtClean="0"/>
              <a:t>Where and When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  </a:t>
            </a:r>
          </a:p>
          <a:p>
            <a:endParaRPr lang="en-US" dirty="0"/>
          </a:p>
          <a:p>
            <a:r>
              <a:rPr lang="en-US" dirty="0" smtClean="0"/>
              <a:t>DESIGN</a:t>
            </a:r>
          </a:p>
          <a:p>
            <a:endParaRPr lang="en-US" dirty="0"/>
          </a:p>
          <a:p>
            <a:r>
              <a:rPr lang="en-US" dirty="0" smtClean="0"/>
              <a:t>SOFTWARE AND HARDWARE STACK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dirty="0" smtClean="0"/>
              <a:t>SCOPE OF IMPROVEMENT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Problem Context</vt:lpstr>
      <vt:lpstr>The Solution</vt:lpstr>
    </vt:vector>
  </TitlesOfParts>
  <Company>Infosys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Lembhe</dc:creator>
  <cp:lastModifiedBy>daljit singh</cp:lastModifiedBy>
  <cp:revision>7</cp:revision>
  <dcterms:created xsi:type="dcterms:W3CDTF">2017-08-04T09:22:57Z</dcterms:created>
  <dcterms:modified xsi:type="dcterms:W3CDTF">2017-08-05T06:15:50Z</dcterms:modified>
</cp:coreProperties>
</file>