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9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AAA3-B559-48C1-9F0D-93FC86F1F7A3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8C71-2FF2-49E7-9A23-CF65423AB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" y="0"/>
            <a:ext cx="10162902" cy="6713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24357" y="3509963"/>
            <a:ext cx="4304714" cy="1498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b="1" dirty="0" smtClean="0">
                <a:solidFill>
                  <a:srgbClr val="16A10F"/>
                </a:solidFill>
              </a:rPr>
              <a:t>Team Name –  ECOTUNE </a:t>
            </a:r>
            <a:endParaRPr lang="en-US" b="1" dirty="0">
              <a:solidFill>
                <a:srgbClr val="16A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Content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Problem Context : Smart </a:t>
            </a:r>
            <a:r>
              <a:rPr lang="en-US" sz="2400" dirty="0" smtClean="0">
                <a:solidFill>
                  <a:srgbClr val="002060"/>
                </a:solidFill>
              </a:rPr>
              <a:t>Farming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 Solution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Architecture and Demo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b="1" dirty="0" smtClean="0">
                <a:solidFill>
                  <a:srgbClr val="16A10F"/>
                </a:solidFill>
              </a:rPr>
              <a:t>Problem </a:t>
            </a:r>
            <a:r>
              <a:rPr lang="en-US" b="1" dirty="0" smtClean="0">
                <a:solidFill>
                  <a:srgbClr val="16A10F"/>
                </a:solidFill>
              </a:rPr>
              <a:t>Context : Smart Farming</a:t>
            </a:r>
            <a:endParaRPr lang="en-US" b="1" dirty="0">
              <a:solidFill>
                <a:srgbClr val="16A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32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Statement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Within 24 Hours of hackathon, build </a:t>
            </a:r>
            <a:r>
              <a:rPr lang="en-US" dirty="0" smtClean="0">
                <a:solidFill>
                  <a:srgbClr val="002060"/>
                </a:solidFill>
              </a:rPr>
              <a:t>a working solution which can help in reducing the </a:t>
            </a:r>
            <a:r>
              <a:rPr lang="en-US" b="1" dirty="0" smtClean="0">
                <a:solidFill>
                  <a:srgbClr val="002060"/>
                </a:solidFill>
              </a:rPr>
              <a:t>damage</a:t>
            </a:r>
            <a:r>
              <a:rPr lang="en-US" dirty="0" smtClean="0">
                <a:solidFill>
                  <a:srgbClr val="002060"/>
                </a:solidFill>
              </a:rPr>
              <a:t> due to u</a:t>
            </a:r>
            <a:r>
              <a:rPr lang="en-US" dirty="0" smtClean="0">
                <a:solidFill>
                  <a:srgbClr val="002060"/>
                </a:solidFill>
              </a:rPr>
              <a:t>ncertain weather forecast, </a:t>
            </a:r>
            <a:r>
              <a:rPr lang="en-US" b="1" dirty="0" smtClean="0">
                <a:solidFill>
                  <a:srgbClr val="002060"/>
                </a:solidFill>
              </a:rPr>
              <a:t>unorganized</a:t>
            </a:r>
            <a:r>
              <a:rPr lang="en-US" dirty="0" smtClean="0">
                <a:solidFill>
                  <a:srgbClr val="002060"/>
                </a:solidFill>
              </a:rPr>
              <a:t> farming, and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on </a:t>
            </a:r>
            <a:r>
              <a:rPr lang="en-US" b="1" dirty="0" smtClean="0">
                <a:solidFill>
                  <a:srgbClr val="002060"/>
                </a:solidFill>
              </a:rPr>
              <a:t>investments</a:t>
            </a:r>
            <a:r>
              <a:rPr lang="en-US" dirty="0" smtClean="0">
                <a:solidFill>
                  <a:srgbClr val="002060"/>
                </a:solidFill>
              </a:rPr>
              <a:t> for farmers for their efforts and money.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Who are our customers: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Farmers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Government and non government Organizations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Merchants and brokers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16A10F"/>
                </a:solidFill>
              </a:rPr>
              <a:t>The Solution</a:t>
            </a:r>
            <a:endParaRPr lang="en-US" b="1" dirty="0">
              <a:solidFill>
                <a:srgbClr val="16A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658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Desktop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2060"/>
                </a:solidFill>
              </a:rPr>
              <a:t>application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Tools </a:t>
            </a:r>
            <a:r>
              <a:rPr lang="en-US" dirty="0">
                <a:solidFill>
                  <a:srgbClr val="002060"/>
                </a:solidFill>
              </a:rPr>
              <a:t>used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MS-Access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VBA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Why Name is TAU-G ?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6" r="7029"/>
          <a:stretch/>
        </p:blipFill>
        <p:spPr>
          <a:xfrm>
            <a:off x="5514535" y="1825625"/>
            <a:ext cx="4881490" cy="4150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25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65126"/>
            <a:ext cx="10831286" cy="822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rgbClr val="16A10F"/>
                </a:solidFill>
              </a:rPr>
              <a:t>Architecture and Demo </a:t>
            </a:r>
            <a:r>
              <a:rPr lang="en-US" b="1" dirty="0">
                <a:solidFill>
                  <a:srgbClr val="16A10F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6116" y="1422878"/>
            <a:ext cx="2501343" cy="4747463"/>
          </a:xfrm>
          <a:prstGeom prst="rect">
            <a:avLst/>
          </a:prstGeom>
          <a:solidFill>
            <a:srgbClr val="16A1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2279"/>
          <a:stretch/>
        </p:blipFill>
        <p:spPr>
          <a:xfrm>
            <a:off x="148910" y="2702161"/>
            <a:ext cx="2160743" cy="1844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97" y="1652955"/>
            <a:ext cx="1873583" cy="1049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28" y="4823121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69" y="5196071"/>
            <a:ext cx="2553973" cy="10272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70" y="2752566"/>
            <a:ext cx="1863910" cy="931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149" y="3796610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7318" y="1475880"/>
            <a:ext cx="1588324" cy="14238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18" y="3331029"/>
            <a:ext cx="1588324" cy="1282994"/>
          </a:xfrm>
          <a:prstGeom prst="rect">
            <a:avLst/>
          </a:prstGeom>
        </p:spPr>
      </p:pic>
      <p:sp>
        <p:nvSpPr>
          <p:cNvPr id="20" name="Curved Down Arrow 19"/>
          <p:cNvSpPr/>
          <p:nvPr/>
        </p:nvSpPr>
        <p:spPr>
          <a:xfrm>
            <a:off x="2677884" y="3029053"/>
            <a:ext cx="1332412" cy="3019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8177" y="2567900"/>
            <a:ext cx="163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Farmers data </a:t>
            </a:r>
            <a:endParaRPr lang="en-US" b="1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2649199" y="3720272"/>
            <a:ext cx="1361097" cy="3215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9653" y="4253810"/>
            <a:ext cx="1827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Crop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Notification</a:t>
            </a:r>
          </a:p>
        </p:txBody>
      </p:sp>
      <p:sp>
        <p:nvSpPr>
          <p:cNvPr id="25" name="Left-Right Arrow 24"/>
          <p:cNvSpPr/>
          <p:nvPr/>
        </p:nvSpPr>
        <p:spPr>
          <a:xfrm>
            <a:off x="6923903" y="3149846"/>
            <a:ext cx="1637990" cy="745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33893" y="4130698"/>
            <a:ext cx="182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Useful information May be used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218" y="998806"/>
            <a:ext cx="11437034" cy="568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16A10F"/>
                </a:solidFill>
              </a:rPr>
              <a:t>Question </a:t>
            </a:r>
            <a:r>
              <a:rPr lang="en-US" sz="6000" b="1" dirty="0" smtClean="0">
                <a:solidFill>
                  <a:srgbClr val="16A10F"/>
                </a:solidFill>
              </a:rPr>
              <a:t>?</a:t>
            </a:r>
          </a:p>
          <a:p>
            <a:pPr marL="0" indent="0" algn="ctr">
              <a:buNone/>
            </a:pPr>
            <a:endParaRPr lang="en-US" sz="6000" b="1" dirty="0">
              <a:solidFill>
                <a:srgbClr val="16A10F"/>
              </a:solidFill>
            </a:endParaRPr>
          </a:p>
          <a:p>
            <a:pPr marL="0" indent="0" algn="ctr">
              <a:buNone/>
            </a:pPr>
            <a:endParaRPr lang="en-US" sz="6000" b="1" dirty="0" smtClean="0">
              <a:solidFill>
                <a:srgbClr val="16A10F"/>
              </a:solidFill>
            </a:endParaRPr>
          </a:p>
          <a:p>
            <a:pPr marL="0" indent="0" algn="ctr">
              <a:buNone/>
            </a:pPr>
            <a:endParaRPr lang="en-US" sz="6000" b="1" dirty="0">
              <a:solidFill>
                <a:srgbClr val="16A10F"/>
              </a:solidFill>
            </a:endParaRPr>
          </a:p>
          <a:p>
            <a:pPr marL="0" indent="0" algn="ctr">
              <a:buNone/>
            </a:pPr>
            <a:endParaRPr lang="en-US" sz="6000" b="1" dirty="0" smtClean="0">
              <a:solidFill>
                <a:srgbClr val="16A10F"/>
              </a:solidFill>
            </a:endParaRPr>
          </a:p>
          <a:p>
            <a:pPr marL="0" indent="0" algn="ctr">
              <a:buNone/>
            </a:pPr>
            <a:r>
              <a:rPr lang="en-US" sz="3000" b="1" dirty="0" smtClean="0">
                <a:solidFill>
                  <a:srgbClr val="16A10F"/>
                </a:solidFill>
              </a:rPr>
              <a:t>Thank You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09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106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Team Name –  ECOTUNE </vt:lpstr>
      <vt:lpstr>Problem Context : Smart Farming</vt:lpstr>
      <vt:lpstr>The Solution</vt:lpstr>
      <vt:lpstr>Architecture and Demo :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Lembhe</dc:creator>
  <cp:lastModifiedBy>test</cp:lastModifiedBy>
  <cp:revision>64</cp:revision>
  <dcterms:created xsi:type="dcterms:W3CDTF">2017-08-04T09:22:57Z</dcterms:created>
  <dcterms:modified xsi:type="dcterms:W3CDTF">2017-08-05T08:50:40Z</dcterms:modified>
</cp:coreProperties>
</file>