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1382" autoAdjust="0"/>
  </p:normalViewPr>
  <p:slideViewPr>
    <p:cSldViewPr snapToGrid="0">
      <p:cViewPr varScale="1">
        <p:scale>
          <a:sx n="68" d="100"/>
          <a:sy n="68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E813-74AE-4949-B17A-A2122DDCE8E9}" type="datetimeFigureOut">
              <a:rPr lang="en-US" smtClean="0"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3BAA-D90A-405F-B0BC-31F727D1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5373" y="1869331"/>
            <a:ext cx="5941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FOREST APP</a:t>
            </a:r>
            <a:endParaRPr lang="en-US" sz="8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1809" y="3192770"/>
            <a:ext cx="44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By </a:t>
            </a:r>
            <a:r>
              <a:rPr lang="en-IN" sz="3200" dirty="0" err="1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Green_Coders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Solution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5249" y="1122363"/>
            <a:ext cx="1070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249" y="1477108"/>
            <a:ext cx="11043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Scope of Improvement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To make app available for all types of devices.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Whenever user gives missed call, he/she will get 50 MB data for accessing the app.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3200" dirty="0" smtClean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73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6747" y="2742660"/>
            <a:ext cx="505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Questions</a:t>
            </a:r>
            <a:endParaRPr lang="en-US" sz="8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493" y="2742660"/>
            <a:ext cx="5943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Thank you!!</a:t>
            </a:r>
            <a:endParaRPr lang="en-US" sz="8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Problem Context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App to help user raise forest issues directly to concerned authorities.</a:t>
            </a:r>
          </a:p>
          <a:p>
            <a:pPr lvl="1"/>
            <a:endParaRPr lang="en-US" sz="40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 smtClean="0">
                <a:latin typeface="Century Gothic" panose="020B0502020202020204" pitchFamily="34" charset="0"/>
              </a:rPr>
              <a:t>Concerned Authority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Forest Department</a:t>
            </a:r>
          </a:p>
          <a:p>
            <a:pPr lvl="1"/>
            <a:endParaRPr lang="en-IN" sz="3600" dirty="0" smtClean="0">
              <a:latin typeface="Century Gothic" panose="020B0502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 smtClean="0">
                <a:latin typeface="Century Gothic" panose="020B0502020202020204" pitchFamily="34" charset="0"/>
              </a:rPr>
              <a:t>User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Any person having </a:t>
            </a:r>
            <a:r>
              <a:rPr lang="en-IN" sz="3600" dirty="0" err="1" smtClean="0">
                <a:latin typeface="Century Gothic" panose="020B0502020202020204" pitchFamily="34" charset="0"/>
              </a:rPr>
              <a:t>atleast</a:t>
            </a:r>
            <a:r>
              <a:rPr lang="en-IN" sz="3600" dirty="0" smtClean="0">
                <a:latin typeface="Century Gothic" panose="020B0502020202020204" pitchFamily="34" charset="0"/>
              </a:rPr>
              <a:t> a mobile phone</a:t>
            </a:r>
          </a:p>
        </p:txBody>
      </p:sp>
    </p:spTree>
    <p:extLst>
      <p:ext uri="{BB962C8B-B14F-4D97-AF65-F5344CB8AC3E}">
        <p14:creationId xmlns:p14="http://schemas.microsoft.com/office/powerpoint/2010/main" val="29931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Where to Use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In forest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When to Use</a:t>
            </a:r>
          </a:p>
          <a:p>
            <a:pPr lvl="1"/>
            <a:r>
              <a:rPr lang="en-IN" sz="3600" dirty="0" smtClean="0">
                <a:latin typeface="Century Gothic" panose="020B0502020202020204" pitchFamily="34" charset="0"/>
              </a:rPr>
              <a:t>If any person notices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cutting trees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dirty/litter environment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entury Gothic" panose="020B0502020202020204" pitchFamily="34" charset="0"/>
              </a:rPr>
              <a:t>p</a:t>
            </a:r>
            <a:r>
              <a:rPr lang="en-IN" sz="3600" dirty="0" smtClean="0">
                <a:latin typeface="Century Gothic" panose="020B0502020202020204" pitchFamily="34" charset="0"/>
              </a:rPr>
              <a:t>oaching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fire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any other type of discrepancy</a:t>
            </a:r>
            <a:endParaRPr lang="en-IN" sz="3600" dirty="0" smtClean="0">
              <a:latin typeface="Century Gothic" panose="020B0502020202020204" pitchFamily="34" charset="0"/>
            </a:endParaRPr>
          </a:p>
          <a:p>
            <a:pPr lvl="1"/>
            <a:r>
              <a:rPr lang="en-IN" sz="3600" dirty="0">
                <a:latin typeface="Century Gothic" panose="020B0502020202020204" pitchFamily="34" charset="0"/>
              </a:rPr>
              <a:t>i</a:t>
            </a:r>
            <a:r>
              <a:rPr lang="en-IN" sz="3600" dirty="0" smtClean="0">
                <a:latin typeface="Century Gothic" panose="020B0502020202020204" pitchFamily="34" charset="0"/>
              </a:rPr>
              <a:t>n the forest, he may use the app</a:t>
            </a:r>
          </a:p>
          <a:p>
            <a:endParaRPr lang="en-IN" sz="36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Solution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5249" y="1122363"/>
            <a:ext cx="1070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249" y="1477108"/>
            <a:ext cx="110431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Concept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An app for everyone to raise complaint to Forest Department.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App should be usable even when Internet connection is poor or not available.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App should be user friendly and affordable.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6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Solution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5249" y="1122363"/>
            <a:ext cx="1070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249" y="1477108"/>
            <a:ext cx="1104313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Design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App will first try to find internet connectivity. If it is not connected to the internet, app will display button to call the concerned authority, clicking on which he/she can give missed call to Forest Department.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Upon missed call, FD will either call back or auto-generated </a:t>
            </a:r>
            <a:r>
              <a:rPr lang="en-IN" sz="3600" dirty="0" err="1" smtClean="0">
                <a:latin typeface="Century Gothic" panose="020B0502020202020204" pitchFamily="34" charset="0"/>
              </a:rPr>
              <a:t>callback</a:t>
            </a:r>
            <a:r>
              <a:rPr lang="en-IN" sz="3600" dirty="0" smtClean="0">
                <a:latin typeface="Century Gothic" panose="020B0502020202020204" pitchFamily="34" charset="0"/>
              </a:rPr>
              <a:t> will be triggered.</a:t>
            </a:r>
            <a:endParaRPr lang="en-IN" sz="3600" dirty="0" smtClean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1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Solution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5249" y="1122363"/>
            <a:ext cx="1070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249" y="1477108"/>
            <a:ext cx="1104313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Design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If it is connected, then app will open the website in the mobile’s browser.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Any one can raise a complaint by uploading a photo/video of the complaint(optional) and sending a message.</a:t>
            </a:r>
            <a:endParaRPr lang="en-IN" sz="3600" dirty="0" smtClean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3600" dirty="0" smtClean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1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Solution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5249" y="1122363"/>
            <a:ext cx="1070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249" y="1477108"/>
            <a:ext cx="110431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Design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After user submits complaint, he/she will be given a complaint ID which will be saved in his browser cookie.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User can check his complaint status, i.e. whether his/her problem is solved.</a:t>
            </a:r>
            <a:r>
              <a:rPr lang="en-IN" sz="3600" dirty="0" smtClean="0">
                <a:latin typeface="Century Gothic" panose="020B0502020202020204" pitchFamily="34" charset="0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3600" dirty="0" smtClean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0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Solution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5249" y="1122363"/>
            <a:ext cx="1070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249" y="1477108"/>
            <a:ext cx="1104313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Design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Century Gothic" panose="020B0502020202020204" pitchFamily="34" charset="0"/>
              </a:rPr>
              <a:t>Admin, i.e. </a:t>
            </a:r>
            <a:r>
              <a:rPr lang="en-IN" sz="3600" dirty="0" smtClean="0">
                <a:latin typeface="Century Gothic" panose="020B0502020202020204" pitchFamily="34" charset="0"/>
              </a:rPr>
              <a:t>FD people can check the list of complaints. They can update the status of every complaint according to how much the problem is solved.</a:t>
            </a:r>
            <a:endParaRPr lang="en-IN" sz="3600" dirty="0" smtClean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3600" dirty="0" smtClean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4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45" y="140676"/>
            <a:ext cx="11915335" cy="65274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49" y="436098"/>
            <a:ext cx="1104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Solution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5249" y="1122363"/>
            <a:ext cx="1070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249" y="1397655"/>
            <a:ext cx="48111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Software Stack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Apache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PHP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MYSQL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Java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XML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420837"/>
            <a:ext cx="54582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>
                <a:latin typeface="Century Gothic" panose="020B0502020202020204" pitchFamily="34" charset="0"/>
              </a:rPr>
              <a:t>Services and Libraries</a:t>
            </a:r>
            <a:endParaRPr lang="en-IN" sz="4000" b="1" dirty="0" smtClean="0">
              <a:latin typeface="Century Gothic" panose="020B0502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Google Map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entury Gothic" panose="020B0502020202020204" pitchFamily="34" charset="0"/>
              </a:rPr>
              <a:t>Geolocation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 err="1" smtClean="0">
                <a:latin typeface="Century Gothic" panose="020B0502020202020204" pitchFamily="34" charset="0"/>
              </a:rPr>
              <a:t>PHPMailer</a:t>
            </a:r>
            <a:endParaRPr lang="en-IN" sz="3200" dirty="0" smtClean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68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Khoso</dc:creator>
  <cp:lastModifiedBy>Sourav Khoso</cp:lastModifiedBy>
  <cp:revision>12</cp:revision>
  <dcterms:created xsi:type="dcterms:W3CDTF">2017-08-05T06:06:40Z</dcterms:created>
  <dcterms:modified xsi:type="dcterms:W3CDTF">2017-08-05T08:58:01Z</dcterms:modified>
</cp:coreProperties>
</file>