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4840-664C-B4AD-757D-313F1EFE7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9CC9E-BAE6-4026-F5B0-CA3D28047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577FE-C0C0-9370-1A8E-91380D2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5B348-E942-4A7B-66FB-83C41CFD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F0F48-C417-A7B1-E7F2-E19A962F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6476-73C9-EE03-9EBA-D7D29FD6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11CD1A-1CB6-494A-83B0-73CDC37B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AFB14-CB80-E50D-B54E-E3AC6D97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4538C-2784-F71A-9655-50969870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C5969-8873-71BA-3746-92876FE2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5D58C-2715-8BEC-A299-7F1179E73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E8702-A4BD-3D4D-C06E-430044C5D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34A4B-6165-6379-0D26-DDCE444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D2DD1-5F52-E93C-7797-B47A59B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32C1B-4BC1-4A46-F6C8-AA88C7D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4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8F50-F4B0-4631-8D8A-7B9248DF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B8562-989E-57A8-B069-D7729F89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73D05-07F0-3722-2E19-4C6C1AC6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EFF48-A1E9-D70C-A962-F492668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F16A1-CFEE-733D-4712-71D9547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8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F46C2-D815-74D6-AF57-A7060283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C63C8C-AF56-4632-AB13-FF4D01EC9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B79C6-7C4D-281F-5D11-BE3456C9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6E364-5B6F-1C95-056F-699B47C5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D5BFC-6852-EEB0-152C-D57620C1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28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5C0BC-1E55-8FC2-E65C-F87B12FF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B5C4E-0A03-ABBD-4A61-59C7236E5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B55122-5FD5-B908-768A-E816FAD5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D1EA86-E0F0-E705-9962-D1323B42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C176E-28C4-1871-2A07-8044F5E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BF6183-2743-3E38-F928-025896C8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5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01BD-14A8-2763-8ABB-C795EAAE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12BFF8-AA3C-6C0E-4C2A-433654EC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548C4-BE66-45A1-5CF3-6F445BDA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43D9E6-C74E-A853-1C65-48EE98102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1AC8EE-60ED-3805-8841-63CFE5BB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81919-1AE0-3ED3-2BA1-AF786E42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8F81E9-A5B4-148D-9B2C-99CDF3A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EE1B04-2FCB-F393-F709-A254E50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7550-6115-62FE-BA69-278D4F82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6B0D49-25DD-632E-8405-F380286A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320B89-0520-18EF-28BE-F2E67FF0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1DFE50-AEA3-FD32-CC70-23682EC0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1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CFB332-02FA-1C55-CACA-36501C4C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9BA1B-C522-1C7D-BFC8-F993853D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4C843-AA73-A3E0-F067-C0053AB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0B85-47B7-4920-976A-70BA5DEC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83D9-7037-4510-21EA-8310645A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10624F-B653-213D-76F0-4655CF2A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DEDF47-A056-BD11-E557-D93CCAED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9BD6C-1631-6CB4-3167-88A8C97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03F51-55E2-D5C8-F157-C252D94D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9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A846-7FB3-2F03-0B48-AC2061D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3D03AC-C9AE-667D-3A12-B54342EA7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2619AB-EED0-4B0E-8794-B214A3B10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D8CBA-AE06-B1FB-E698-AEA0EED3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BB50C-66D1-9A83-BD1E-634F0AAB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6084B-BF1A-E40E-22C2-5F1661A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E3E93-A8B2-64E5-1BEF-023343E1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4BE01D-6254-156E-8972-37B6C5F9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A94E1-BE8D-D071-2087-ACF9573A8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E85-A427-413C-AD15-40FF9926F5E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BA0D3-46F4-4ED3-EB7F-C06FC473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197F2-20FD-2A76-ACDB-D3681561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0542-1F97-4204-9EE0-17FAA2C3B0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latin typeface="Congenial Black" panose="020B0604020202020204" pitchFamily="2" charset="0"/>
              </a:rPr>
              <a:t>GreenHouse</a:t>
            </a:r>
            <a:endParaRPr lang="pt-BR" sz="4400" dirty="0">
              <a:latin typeface="Congenial Black" panose="020B060402020202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2041070"/>
            <a:ext cx="3220917" cy="41898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Alexandre Costa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David Lucca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Gustavo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Bolanho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Henrique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Yuzo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João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Diniz</a:t>
            </a:r>
            <a:endParaRPr lang="en-US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latin typeface="Congenial Black" panose="02000503040000020004" pitchFamily="2" charset="0"/>
              </a:rPr>
              <a:t>Rafael Moreira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E61DE92-0C72-3487-0775-BC47A97A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00" y="-72781"/>
            <a:ext cx="7003561" cy="70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AED6C-92B5-CF6F-8DDC-8A969C98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511773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Demonstração</a:t>
            </a:r>
            <a:r>
              <a:rPr lang="en-US" sz="6000" kern="1200" dirty="0">
                <a:solidFill>
                  <a:srgbClr val="FFFFFF"/>
                </a:solidFill>
                <a:latin typeface="Congenial Black" panose="02000503040000020004" pitchFamily="2" charset="0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prática</a:t>
            </a:r>
            <a:r>
              <a:rPr lang="en-US" sz="6000" kern="1200" dirty="0">
                <a:solidFill>
                  <a:srgbClr val="FFFFFF"/>
                </a:solidFill>
                <a:latin typeface="Congenial Black" panose="02000503040000020004" pitchFamily="2" charset="0"/>
              </a:rPr>
              <a:t> dos </a:t>
            </a:r>
            <a:r>
              <a:rPr lang="en-US" sz="6000" kern="1200" dirty="0" err="1">
                <a:solidFill>
                  <a:srgbClr val="FFFFFF"/>
                </a:solidFill>
                <a:latin typeface="Congenial Black" panose="02000503040000020004" pitchFamily="2" charset="0"/>
              </a:rPr>
              <a:t>sensores</a:t>
            </a:r>
            <a:endParaRPr lang="en-US" sz="6000" kern="1200" dirty="0">
              <a:solidFill>
                <a:srgbClr val="FFFFFF"/>
              </a:solidFill>
              <a:latin typeface="Congenial Black" panose="02000503040000020004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 descr="Termômetro com preenchimento sólido">
            <a:extLst>
              <a:ext uri="{FF2B5EF4-FFF2-40B4-BE49-F238E27FC236}">
                <a16:creationId xmlns:a16="http://schemas.microsoft.com/office/drawing/2014/main" id="{B438BB59-9135-33BD-986F-CA533410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085" y="1275033"/>
            <a:ext cx="1349829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B37AE-C731-1CB7-415A-AAA12605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000" y="1394185"/>
            <a:ext cx="5782716" cy="122182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Conclusão</a:t>
            </a:r>
            <a:endParaRPr lang="en-US" sz="3600" kern="1200" dirty="0">
              <a:solidFill>
                <a:srgbClr val="080808"/>
              </a:solidFill>
              <a:latin typeface="Congenial Black" panose="0200050304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B7B750-90ED-363F-2864-F3D6D389C862}"/>
              </a:ext>
            </a:extLst>
          </p:cNvPr>
          <p:cNvSpPr txBox="1"/>
          <p:nvPr/>
        </p:nvSpPr>
        <p:spPr>
          <a:xfrm>
            <a:off x="4065814" y="2530929"/>
            <a:ext cx="41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0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2A439E-D8C2-884E-5897-C744717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859" y="2333641"/>
            <a:ext cx="7210282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Obrigado</a:t>
            </a: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 </a:t>
            </a:r>
            <a:b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</a:b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pela </a:t>
            </a:r>
            <a:b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</a:br>
            <a:r>
              <a:rPr lang="en-US" sz="5400" kern="1200" dirty="0" err="1">
                <a:solidFill>
                  <a:srgbClr val="080808"/>
                </a:solidFill>
                <a:latin typeface="Congenial Black" panose="02000503040000020004" pitchFamily="2" charset="0"/>
              </a:rPr>
              <a:t>atenção</a:t>
            </a:r>
            <a:r>
              <a:rPr lang="en-US" sz="5400" kern="1200" dirty="0">
                <a:solidFill>
                  <a:srgbClr val="080808"/>
                </a:solidFill>
                <a:latin typeface="Congenial Black" panose="02000503040000020004" pitchFamily="2" charset="0"/>
              </a:rPr>
              <a:t>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r>
              <a:rPr lang="pt-BR" sz="4400" dirty="0">
                <a:latin typeface="Congenial Black" panose="020B0604020202020204" pitchFamily="2" charset="0"/>
              </a:rPr>
              <a:t>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732" y="1880115"/>
            <a:ext cx="3571105" cy="4189823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Importância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agronegócio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Possibilidade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expansão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Alto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fluxo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de capital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Parte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cultura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Congenial Black" panose="02000503040000020004" pitchFamily="2" charset="0"/>
              </a:rPr>
              <a:t>Brasil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3A144-75E7-6625-C1B5-A1806732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7" y="171449"/>
            <a:ext cx="6515101" cy="65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7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5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47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49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46954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Diagramas 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39" y="342899"/>
            <a:ext cx="3571105" cy="749155"/>
          </a:xfrm>
        </p:spPr>
        <p:txBody>
          <a:bodyPr anchor="b">
            <a:normAutofit/>
          </a:bodyPr>
          <a:lstStyle/>
          <a:p>
            <a:endParaRPr lang="pt-BR" sz="4400" dirty="0">
              <a:latin typeface="Congenial Black" panose="020B060402020202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C37CD-AAF0-6182-38E3-8C7CF849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2041070"/>
            <a:ext cx="3220917" cy="4189823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tx1">
                  <a:alpha val="60000"/>
                </a:schemeClr>
              </a:solidFill>
              <a:latin typeface="Congenial Black" panose="02000503040000020004" pitchFamily="2" charset="0"/>
            </a:endParaRPr>
          </a:p>
        </p:txBody>
      </p:sp>
      <p:pic>
        <p:nvPicPr>
          <p:cNvPr id="8" name="Imagem 7" descr="Diagrama&#10;&#10;Descrição gerada automaticamente com confiança baixa">
            <a:extLst>
              <a:ext uri="{FF2B5EF4-FFF2-40B4-BE49-F238E27FC236}">
                <a16:creationId xmlns:a16="http://schemas.microsoft.com/office/drawing/2014/main" id="{FCBA6AD6-DAC7-27F5-E02D-8E59BFCB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018BDB-E1A3-5516-DBF8-D6B5D4F70D0F}"/>
              </a:ext>
            </a:extLst>
          </p:cNvPr>
          <p:cNvSpPr txBox="1"/>
          <p:nvPr/>
        </p:nvSpPr>
        <p:spPr>
          <a:xfrm>
            <a:off x="3314700" y="342899"/>
            <a:ext cx="4920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ongenial Black" panose="02000503040000020004" pitchFamily="2" charset="0"/>
              </a:rPr>
              <a:t>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35336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989C074-9B55-1AF3-424D-0C2CF873C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56"/>
            <a:ext cx="12192000" cy="6368143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1D72A0-38B5-E62E-63C1-78B5490CAAB4}"/>
              </a:ext>
            </a:extLst>
          </p:cNvPr>
          <p:cNvSpPr/>
          <p:nvPr/>
        </p:nvSpPr>
        <p:spPr>
          <a:xfrm>
            <a:off x="3121660" y="0"/>
            <a:ext cx="6133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Congenial Black" panose="02000503040000020004" pitchFamily="2" charset="0"/>
              </a:rPr>
              <a:t>Diagrama de Visão de Negócio</a:t>
            </a:r>
          </a:p>
        </p:txBody>
      </p:sp>
    </p:spTree>
    <p:extLst>
      <p:ext uri="{BB962C8B-B14F-4D97-AF65-F5344CB8AC3E}">
        <p14:creationId xmlns:p14="http://schemas.microsoft.com/office/powerpoint/2010/main" val="26700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E551C-41B2-63DA-49C2-97D11914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Backlog</a:t>
            </a:r>
            <a:b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</a:br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&amp;</a:t>
            </a:r>
            <a:b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</a:br>
            <a:r>
              <a:rPr lang="pt-BR" sz="3600" dirty="0">
                <a:solidFill>
                  <a:srgbClr val="080808"/>
                </a:solidFill>
                <a:latin typeface="Congenial Black" panose="020B0604020202020204" pitchFamily="2" charset="0"/>
              </a:rPr>
              <a:t>Sprints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1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407A19-4BFB-840F-9CD0-0E6545D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3443" cy="1325563"/>
          </a:xfrm>
        </p:spPr>
        <p:txBody>
          <a:bodyPr/>
          <a:lstStyle/>
          <a:p>
            <a:pPr algn="ctr"/>
            <a:r>
              <a:rPr lang="pt-BR" dirty="0">
                <a:latin typeface="Congenial Black" panose="02000503040000020004" pitchFamily="2" charset="0"/>
              </a:rPr>
              <a:t>Site institucional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A7C17B-C2B3-9E1A-23AD-218C824DB631}"/>
              </a:ext>
            </a:extLst>
          </p:cNvPr>
          <p:cNvSpPr txBox="1"/>
          <p:nvPr/>
        </p:nvSpPr>
        <p:spPr>
          <a:xfrm>
            <a:off x="3652156" y="2157673"/>
            <a:ext cx="504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ngenial Black" panose="02000503040000020004" pitchFamily="2" charset="0"/>
              </a:rPr>
              <a:t>Aonde a mágica acontece...</a:t>
            </a:r>
          </a:p>
        </p:txBody>
      </p:sp>
    </p:spTree>
    <p:extLst>
      <p:ext uri="{BB962C8B-B14F-4D97-AF65-F5344CB8AC3E}">
        <p14:creationId xmlns:p14="http://schemas.microsoft.com/office/powerpoint/2010/main" val="34654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407A19-4BFB-840F-9CD0-0E6545D4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91" y="101648"/>
            <a:ext cx="6351814" cy="9144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ongenial Black" panose="02000503040000020004" pitchFamily="2" charset="0"/>
              </a:rPr>
              <a:t>Modelagem Lógica</a:t>
            </a:r>
          </a:p>
        </p:txBody>
      </p:sp>
      <p:pic>
        <p:nvPicPr>
          <p:cNvPr id="3" name="Gráfico 2" descr="Cérebro esquerdo com preenchimento sólido">
            <a:extLst>
              <a:ext uri="{FF2B5EF4-FFF2-40B4-BE49-F238E27FC236}">
                <a16:creationId xmlns:a16="http://schemas.microsoft.com/office/drawing/2014/main" id="{868BD415-C59B-F715-982C-86B2A0684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01648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estrutura de tópicos">
            <a:extLst>
              <a:ext uri="{FF2B5EF4-FFF2-40B4-BE49-F238E27FC236}">
                <a16:creationId xmlns:a16="http://schemas.microsoft.com/office/drawing/2014/main" id="{D7F52D1E-2681-B863-E717-9C424199D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10164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DB040-1A28-3E78-EFF6-365034080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5" y="1617964"/>
            <a:ext cx="11858585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0668E0-1BBB-961C-78CC-E1EC13AA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ngenial Black" panose="02000503040000020004" pitchFamily="2" charset="0"/>
              </a:rPr>
              <a:t>Analytics</a:t>
            </a:r>
            <a:endParaRPr lang="pt-BR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953B3D6A-DA8D-0EA1-7C48-73CB90C81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" b="4"/>
          <a:stretch/>
        </p:blipFill>
        <p:spPr>
          <a:xfrm>
            <a:off x="2661557" y="2496310"/>
            <a:ext cx="6629399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9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Congenial Black</vt:lpstr>
      <vt:lpstr>Tema do Office</vt:lpstr>
      <vt:lpstr>GreenHouse</vt:lpstr>
      <vt:lpstr>Contexto</vt:lpstr>
      <vt:lpstr>Diagramas </vt:lpstr>
      <vt:lpstr>Apresentação do PowerPoint</vt:lpstr>
      <vt:lpstr>Apresentação do PowerPoint</vt:lpstr>
      <vt:lpstr>Backlog &amp; Sprints</vt:lpstr>
      <vt:lpstr>Site institucional</vt:lpstr>
      <vt:lpstr>Modelagem Lógica</vt:lpstr>
      <vt:lpstr>Analytics</vt:lpstr>
      <vt:lpstr>Demonstração prática dos sensores</vt:lpstr>
      <vt:lpstr>Conclusão</vt:lpstr>
      <vt:lpstr>Obrigado  pela 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</dc:title>
  <dc:creator>ALEXANDRE COSTA RODRIGUES .</dc:creator>
  <cp:lastModifiedBy>ALEXANDRE COSTA RODRIGUES .</cp:lastModifiedBy>
  <cp:revision>3</cp:revision>
  <dcterms:created xsi:type="dcterms:W3CDTF">2022-04-25T21:29:13Z</dcterms:created>
  <dcterms:modified xsi:type="dcterms:W3CDTF">2022-04-26T00:39:21Z</dcterms:modified>
</cp:coreProperties>
</file>