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696-859E-BA69-E415-8992017E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C0C8-8D85-F5DC-390C-2F3840C0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814F-07B0-2EFB-F433-DFA6A417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FF53-0AC2-DB27-17E0-890BDCA7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783F-0A07-8847-3341-B0305D8D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152E-A818-20E2-3485-440E3537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9AFBE-0D84-E2C0-60F5-DEC6DEA7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65F6-FF34-C7F1-B333-20E9DE0B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F58F-E71E-4FC6-7194-1C307F9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4ACD-84E1-AF16-170E-A10AC86C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9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CB99F-52C3-5AC5-6479-3A709763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EB0F-7ADF-96A7-47F6-900C4415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36D7-63FA-113B-F5AD-69F13822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587E-4BDA-F76E-AB50-D1BFD05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7594-62F9-4758-074E-08AC4E74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98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4064-FAD9-53D1-0B00-2F5CDC6B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BDC3-D413-018A-AF07-46B49EE2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7078-76D6-45BF-76F7-0CA2E823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265E-3EFB-A58D-C24B-EFFEA9CD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536C-780C-4DFD-177F-E35DDAFE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2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7DB-5CF9-D819-2C34-1C89DF31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8366-FFB6-A5AD-3D2A-FDD586CC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61F2-8307-8A3E-1377-DC0B1A46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FC22-63EA-BA86-1DFE-5AF4A5B0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2531-DC74-BA74-E512-F9130B07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2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35AD-694C-78C4-8FBB-A79B444F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DE6-B5DF-DB52-4B7E-5D0DB2A0A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7CE74-7836-BFBA-3C42-14DDEEF9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DF6F-D455-5004-762E-AFFA1B42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E088-31F1-0132-2397-3F011815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F607-0E11-127D-A5A3-FE1FD5B4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3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2CB2-F081-30BD-3BD2-A38444B6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040C1-F233-EB93-8FA4-E247FED8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3377-DC34-8041-2936-89D619C9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C8F18-19DD-AAF9-EA77-22EED7C01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7B39-16FE-9A4D-C3F4-FB494F0EA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FBB3F-A750-D8DC-53C7-707134D8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4E90A-6979-17DD-59EB-BFCAAA2C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37817-A6AC-3DF6-4E0E-16B13369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74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AC36-5076-F05D-4D8D-C44FE28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4438F-5CA6-AC34-53F4-869C254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0C10-3E2F-F4EC-2478-EBEAA2EA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B081F-2C5F-C2BF-D09F-69108F0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7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9E82B-567F-25A0-D318-82813176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F4364-0950-CE49-A425-BFD36CED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AC8B-6B8D-009D-F1F2-DFDB9830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753-B468-DAA3-099D-540BCFE2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DA78-7635-7DDB-BCBC-D9B74AEE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77333-5622-1AF6-AA3C-66E9F3E6B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E03F3-1294-921C-67C5-1F7EA96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34FE-30AD-2479-B9D2-E08AFD6B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564C-7F21-AF2F-2081-40386779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45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C890-4E73-92CA-5EA6-EBC65E12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A37B-726C-5BE2-26D1-E4E10F1EB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2EF9D-0F70-A6B6-8628-0E50FBEC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B894-B6CF-C2FE-0B40-3017857A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ED07-998F-701A-A1F0-5CBB5042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F025-5036-B3A6-2B31-3A9D2E99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0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B5AE8-8360-E5A3-C9B7-FA575DDE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13F-0196-5DD7-DBF7-0BB1CBF7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5D2F-7D9C-123A-6019-A85300B6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A844D-949B-47E1-B157-1781270F2F69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84D7-65E1-80ED-C3F8-BE5DE702C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7009-2EE0-A302-CC39-17726427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94365-B54F-453F-B895-54D0790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3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chool Identity">
            <a:extLst>
              <a:ext uri="{FF2B5EF4-FFF2-40B4-BE49-F238E27FC236}">
                <a16:creationId xmlns:a16="http://schemas.microsoft.com/office/drawing/2014/main" id="{8315B98B-9A3E-DC96-24A8-11C87DCF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565634"/>
            <a:ext cx="2879083" cy="372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alifornia, Irvine - Wikipedia">
            <a:extLst>
              <a:ext uri="{FF2B5EF4-FFF2-40B4-BE49-F238E27FC236}">
                <a16:creationId xmlns:a16="http://schemas.microsoft.com/office/drawing/2014/main" id="{E0BC313F-6044-52A7-D15C-8DF4BED4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976" y="1989327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s and programme models - International Baccalaureate®">
            <a:extLst>
              <a:ext uri="{FF2B5EF4-FFF2-40B4-BE49-F238E27FC236}">
                <a16:creationId xmlns:a16="http://schemas.microsoft.com/office/drawing/2014/main" id="{2777BEC8-1482-9E48-FE86-FED04590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941" y="2068029"/>
            <a:ext cx="2880360" cy="27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6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SO National Laboratories">
            <a:extLst>
              <a:ext uri="{FF2B5EF4-FFF2-40B4-BE49-F238E27FC236}">
                <a16:creationId xmlns:a16="http://schemas.microsoft.com/office/drawing/2014/main" id="{A079D1F8-A151-E6E2-6DCC-6E15DF89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9791" y="643467"/>
            <a:ext cx="2543217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Business AI Lab ...">
            <a:extLst>
              <a:ext uri="{FF2B5EF4-FFF2-40B4-BE49-F238E27FC236}">
                <a16:creationId xmlns:a16="http://schemas.microsoft.com/office/drawing/2014/main" id="{94FCB21E-7548-5E61-C9AD-32A72985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1333929"/>
            <a:ext cx="4732940" cy="116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scentis Private Limited | LinkedIn">
            <a:extLst>
              <a:ext uri="{FF2B5EF4-FFF2-40B4-BE49-F238E27FC236}">
                <a16:creationId xmlns:a16="http://schemas.microsoft.com/office/drawing/2014/main" id="{BD03E6FB-4CEA-AFA3-073A-7833153D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468" y="3671316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inese Development Assistance Council - Wikipedia">
            <a:extLst>
              <a:ext uri="{FF2B5EF4-FFF2-40B4-BE49-F238E27FC236}">
                <a16:creationId xmlns:a16="http://schemas.microsoft.com/office/drawing/2014/main" id="{EC1005EB-1345-D4FD-CC78-ADE16B65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934" y="3671316"/>
            <a:ext cx="1839703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🦜🕸️LangGraph">
            <a:extLst>
              <a:ext uri="{FF2B5EF4-FFF2-40B4-BE49-F238E27FC236}">
                <a16:creationId xmlns:a16="http://schemas.microsoft.com/office/drawing/2014/main" id="{A7A5027C-4965-2926-6B84-902E693B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5987"/>
            <a:ext cx="6278851" cy="9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2FD7B8-2A90-AA31-E0C1-4E368445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387" y="3006496"/>
            <a:ext cx="5641931" cy="33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Rectangle 3096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C22CB9A-6326-CBF5-8203-590F20A9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914" y="321735"/>
            <a:ext cx="3010788" cy="321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97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powerapps logo">
            <a:extLst>
              <a:ext uri="{FF2B5EF4-FFF2-40B4-BE49-F238E27FC236}">
                <a16:creationId xmlns:a16="http://schemas.microsoft.com/office/drawing/2014/main" id="{4E61D113-0337-0509-73C8-E3328538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44" y="4267009"/>
            <a:ext cx="2848065" cy="213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3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365 Lifetime</dc:creator>
  <cp:lastModifiedBy>Office 365 Lifetime</cp:lastModifiedBy>
  <cp:revision>1</cp:revision>
  <dcterms:created xsi:type="dcterms:W3CDTF">2024-09-22T01:05:31Z</dcterms:created>
  <dcterms:modified xsi:type="dcterms:W3CDTF">2024-09-22T01:19:28Z</dcterms:modified>
</cp:coreProperties>
</file>