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"/>
  </p:notesMasterIdLst>
  <p:sldIdLst>
    <p:sldId id="256" r:id="rId2"/>
    <p:sldId id="283" r:id="rId3"/>
    <p:sldId id="281" r:id="rId4"/>
    <p:sldId id="284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 autoAdjust="0"/>
    <p:restoredTop sz="87882" autoAdjust="0"/>
  </p:normalViewPr>
  <p:slideViewPr>
    <p:cSldViewPr>
      <p:cViewPr varScale="1">
        <p:scale>
          <a:sx n="86" d="100"/>
          <a:sy n="86" d="100"/>
        </p:scale>
        <p:origin x="3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D0CE6-2F5D-4272-9A3D-D5AE09A1154D}" type="datetimeFigureOut">
              <a:rPr lang="en-GB" smtClean="0"/>
              <a:t>07/10/2022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822D0-5EDE-48FE-93F4-2484218641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23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Dr</a:t>
            </a:r>
            <a:r>
              <a:rPr lang="en-GB" baseline="0" dirty="0"/>
              <a:t> David McLean – lecturer and researcher (google scholar) and programming for a long time – professionally and as an academic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98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Walk through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83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 together – walk through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822D0-5EDE-48FE-93F4-2484218641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76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0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1800"/>
            </a:lvl1pPr>
            <a:lvl2pPr algn="l">
              <a:defRPr sz="1500"/>
            </a:lvl2pPr>
            <a:lvl3pPr algn="l">
              <a:defRPr sz="1350"/>
            </a:lvl3pPr>
            <a:lvl4pPr algn="l">
              <a:defRPr sz="1200"/>
            </a:lvl4pPr>
            <a:lvl5pPr algn="l"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58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912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093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666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287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>
                <a:defRPr/>
              </a:pPr>
              <a:r>
                <a: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Algorithms &amp; Data Structures</a:t>
              </a:r>
            </a:p>
          </p:txBody>
        </p:sp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>
                <a:sym typeface="Calibri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9287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5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sym typeface="Arial Black" panose="020B0A04020102020204" pitchFamily="34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9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/>
          <a:lstStyle/>
          <a:p>
            <a:r>
              <a:rPr lang="en-GB" sz="4000" dirty="0"/>
              <a:t>Programming </a:t>
            </a:r>
            <a:br>
              <a:rPr lang="en-GB" sz="4000" dirty="0"/>
            </a:br>
            <a:r>
              <a:rPr lang="en-GB" sz="4000" dirty="0"/>
              <a:t>6G4Z0020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3600" dirty="0"/>
              <a:t>Web 1B : Code-a-long</a:t>
            </a:r>
          </a:p>
          <a:p>
            <a:r>
              <a:rPr lang="en-GB" sz="3600" b="1"/>
              <a:t>Variables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805264"/>
            <a:ext cx="1136391" cy="8239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4ED2-133F-495C-9A7F-FC3B605E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: traffic 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14FC-C00E-4B53-A9A3-B57E3CC32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5378177" cy="4787900"/>
          </a:xfrm>
        </p:spPr>
        <p:txBody>
          <a:bodyPr/>
          <a:lstStyle/>
          <a:p>
            <a:r>
              <a:rPr lang="en-GB" dirty="0"/>
              <a:t>Draw this ?</a:t>
            </a:r>
          </a:p>
          <a:p>
            <a:r>
              <a:rPr lang="en-GB" dirty="0"/>
              <a:t>Design?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7DE86-060B-4941-AA84-C68A14A5F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29" y="1574991"/>
            <a:ext cx="12573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026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1560" y="1587500"/>
            <a:ext cx="8075240" cy="4787900"/>
          </a:xfrm>
        </p:spPr>
        <p:txBody>
          <a:bodyPr>
            <a:normAutofit/>
          </a:bodyPr>
          <a:lstStyle/>
          <a:p>
            <a:r>
              <a:rPr lang="en-GB" dirty="0"/>
              <a:t>Write a program to draw this shape, using </a:t>
            </a:r>
            <a:r>
              <a:rPr lang="en-GB" dirty="0" err="1"/>
              <a:t>x,y</a:t>
            </a:r>
            <a:r>
              <a:rPr lang="en-GB" dirty="0"/>
              <a:t> variables</a:t>
            </a:r>
          </a:p>
          <a:p>
            <a:endParaRPr lang="en-GB" dirty="0"/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Design?</a:t>
            </a:r>
          </a:p>
          <a:p>
            <a:pPr>
              <a:buNone/>
            </a:pPr>
            <a:r>
              <a:rPr lang="en-GB" dirty="0">
                <a:solidFill>
                  <a:srgbClr val="0070C0"/>
                </a:solidFill>
              </a:rPr>
              <a:t>First question : what should </a:t>
            </a:r>
            <a:r>
              <a:rPr lang="en-GB" dirty="0" err="1">
                <a:solidFill>
                  <a:srgbClr val="0070C0"/>
                </a:solidFill>
              </a:rPr>
              <a:t>x,y</a:t>
            </a:r>
            <a:r>
              <a:rPr lang="en-GB" dirty="0">
                <a:solidFill>
                  <a:srgbClr val="0070C0"/>
                </a:solidFill>
              </a:rPr>
              <a:t> represent?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09AFB3-6F6E-4C18-92BF-3147445A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276872"/>
            <a:ext cx="4781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69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52A9-AF40-4EB3-A7D7-8ABAC1D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Design Help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2FFAFC65-49D2-42E1-A84D-4996CF0FAF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74" y="2295289"/>
            <a:ext cx="3410426" cy="3372321"/>
          </a:xfrm>
        </p:spPr>
      </p:pic>
    </p:spTree>
    <p:extLst>
      <p:ext uri="{BB962C8B-B14F-4D97-AF65-F5344CB8AC3E}">
        <p14:creationId xmlns:p14="http://schemas.microsoft.com/office/powerpoint/2010/main" val="305800873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0b5e9e61-1276-4502-b9f2-3dae4ddea8ac"/>
</p:tagLst>
</file>

<file path=ppt/theme/theme1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ProgrammingAwayDay</Template>
  <TotalTime>4884</TotalTime>
  <Words>80</Words>
  <Application>Microsoft Office PowerPoint</Application>
  <PresentationFormat>On-screen Show (4:3)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 Black</vt:lpstr>
      <vt:lpstr>Calibri</vt:lpstr>
      <vt:lpstr>Default - Title Slide</vt:lpstr>
      <vt:lpstr>Programming  6G4Z0020</vt:lpstr>
      <vt:lpstr>Exercise : traffic lights</vt:lpstr>
      <vt:lpstr>Exercise</vt:lpstr>
      <vt:lpstr>Design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</dc:title>
  <dc:creator>dm</dc:creator>
  <cp:lastModifiedBy>David McLean</cp:lastModifiedBy>
  <cp:revision>216</cp:revision>
  <dcterms:created xsi:type="dcterms:W3CDTF">2014-07-04T10:55:05Z</dcterms:created>
  <dcterms:modified xsi:type="dcterms:W3CDTF">2022-10-07T09:59:55Z</dcterms:modified>
</cp:coreProperties>
</file>