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69" r:id="rId4"/>
    <p:sldId id="279" r:id="rId5"/>
    <p:sldId id="280" r:id="rId6"/>
    <p:sldId id="281" r:id="rId7"/>
    <p:sldId id="282" r:id="rId8"/>
    <p:sldId id="268" r:id="rId9"/>
    <p:sldId id="275" r:id="rId10"/>
    <p:sldId id="289" r:id="rId11"/>
    <p:sldId id="283" r:id="rId12"/>
    <p:sldId id="285" r:id="rId13"/>
    <p:sldId id="286" r:id="rId14"/>
    <p:sldId id="288" r:id="rId15"/>
    <p:sldId id="291"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A2FAA3-AF0C-49AB-950E-0B5D67D3D37D}">
          <p14:sldIdLst>
            <p14:sldId id="256"/>
            <p14:sldId id="267"/>
            <p14:sldId id="269"/>
            <p14:sldId id="279"/>
            <p14:sldId id="280"/>
            <p14:sldId id="281"/>
            <p14:sldId id="282"/>
            <p14:sldId id="268"/>
            <p14:sldId id="275"/>
            <p14:sldId id="289"/>
            <p14:sldId id="283"/>
            <p14:sldId id="285"/>
            <p14:sldId id="286"/>
            <p14:sldId id="288"/>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18A"/>
    <a:srgbClr val="3A5A40"/>
    <a:srgbClr val="DAD7CD"/>
    <a:srgbClr val="588157"/>
    <a:srgbClr val="344E41"/>
    <a:srgbClr val="C5E0B4"/>
    <a:srgbClr val="F8CBAD"/>
    <a:srgbClr val="F9CFFD"/>
    <a:srgbClr val="C7C7C7"/>
    <a:srgbClr val="FFFF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7068C-065B-4EC5-8214-65841124F9F5}" v="79" dt="2022-10-05T15:30:11.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28" autoAdjust="0"/>
    <p:restoredTop sz="96273" autoAdjust="0"/>
  </p:normalViewPr>
  <p:slideViewPr>
    <p:cSldViewPr snapToGrid="0">
      <p:cViewPr varScale="1">
        <p:scale>
          <a:sx n="106" d="100"/>
          <a:sy n="106" d="100"/>
        </p:scale>
        <p:origin x="99" y="1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wis Evans" userId="2f1cca16-934e-4fa4-b56f-9977d10481f7" providerId="ADAL" clId="{CC27068C-065B-4EC5-8214-65841124F9F5}"/>
    <pc:docChg chg="custSel modSld replTag delTag modShowInfo">
      <pc:chgData name="Lewis Evans" userId="2f1cca16-934e-4fa4-b56f-9977d10481f7" providerId="ADAL" clId="{CC27068C-065B-4EC5-8214-65841124F9F5}" dt="2022-10-05T15:31:20.227" v="283"/>
      <pc:docMkLst>
        <pc:docMk/>
      </pc:docMkLst>
      <pc:sldChg chg="modSp mod">
        <pc:chgData name="Lewis Evans" userId="2f1cca16-934e-4fa4-b56f-9977d10481f7" providerId="ADAL" clId="{CC27068C-065B-4EC5-8214-65841124F9F5}" dt="2022-10-05T07:28:32.684" v="116" actId="20577"/>
        <pc:sldMkLst>
          <pc:docMk/>
          <pc:sldMk cId="1409264936" sldId="267"/>
        </pc:sldMkLst>
        <pc:spChg chg="mod">
          <ac:chgData name="Lewis Evans" userId="2f1cca16-934e-4fa4-b56f-9977d10481f7" providerId="ADAL" clId="{CC27068C-065B-4EC5-8214-65841124F9F5}" dt="2022-10-05T07:28:32.684" v="116" actId="20577"/>
          <ac:spMkLst>
            <pc:docMk/>
            <pc:sldMk cId="1409264936" sldId="267"/>
            <ac:spMk id="3" creationId="{57D46B6B-F760-4BE3-B537-84425F7E928B}"/>
          </ac:spMkLst>
        </pc:spChg>
      </pc:sldChg>
      <pc:sldChg chg="modSp mod">
        <pc:chgData name="Lewis Evans" userId="2f1cca16-934e-4fa4-b56f-9977d10481f7" providerId="ADAL" clId="{CC27068C-065B-4EC5-8214-65841124F9F5}" dt="2022-10-05T15:31:19.670" v="280" actId="20577"/>
        <pc:sldMkLst>
          <pc:docMk/>
          <pc:sldMk cId="492990782" sldId="275"/>
        </pc:sldMkLst>
        <pc:spChg chg="mod">
          <ac:chgData name="Lewis Evans" userId="2f1cca16-934e-4fa4-b56f-9977d10481f7" providerId="ADAL" clId="{CC27068C-065B-4EC5-8214-65841124F9F5}" dt="2022-10-05T15:31:19.670" v="280" actId="20577"/>
          <ac:spMkLst>
            <pc:docMk/>
            <pc:sldMk cId="492990782" sldId="275"/>
            <ac:spMk id="3" creationId="{3BF3B038-1EB7-C9F4-5AED-F503D70B62BD}"/>
          </ac:spMkLst>
        </pc:spChg>
      </pc:sldChg>
      <pc:sldChg chg="addSp modSp mod modAnim">
        <pc:chgData name="Lewis Evans" userId="2f1cca16-934e-4fa4-b56f-9977d10481f7" providerId="ADAL" clId="{CC27068C-065B-4EC5-8214-65841124F9F5}" dt="2022-10-05T15:30:11.145" v="211" actId="207"/>
        <pc:sldMkLst>
          <pc:docMk/>
          <pc:sldMk cId="3377687399" sldId="279"/>
        </pc:sldMkLst>
        <pc:spChg chg="add mod">
          <ac:chgData name="Lewis Evans" userId="2f1cca16-934e-4fa4-b56f-9977d10481f7" providerId="ADAL" clId="{CC27068C-065B-4EC5-8214-65841124F9F5}" dt="2022-10-05T15:30:11.145" v="211" actId="207"/>
          <ac:spMkLst>
            <pc:docMk/>
            <pc:sldMk cId="3377687399" sldId="279"/>
            <ac:spMk id="17" creationId="{9854A88E-3AD7-4677-92FA-F49E55FB7AE9}"/>
          </ac:spMkLst>
        </pc:spChg>
      </pc:sldChg>
    </pc:docChg>
  </pc:docChgLst>
  <pc:docChgLst>
    <pc:chgData name="Lewis Evans" userId="2f1cca16-934e-4fa4-b56f-9977d10481f7" providerId="ADAL" clId="{4159B68B-8974-45A2-ACA2-A5FB31D56446}"/>
    <pc:docChg chg="custSel modSld replTag delTag modShowInfo">
      <pc:chgData name="Lewis Evans" userId="2f1cca16-934e-4fa4-b56f-9977d10481f7" providerId="ADAL" clId="{4159B68B-8974-45A2-ACA2-A5FB31D56446}" dt="2022-10-06T07:37:55.329" v="489"/>
      <pc:docMkLst>
        <pc:docMk/>
      </pc:docMkLst>
      <pc:sldChg chg="modSp mod">
        <pc:chgData name="Lewis Evans" userId="2f1cca16-934e-4fa4-b56f-9977d10481f7" providerId="ADAL" clId="{4159B68B-8974-45A2-ACA2-A5FB31D56446}" dt="2022-10-06T06:47:10.728" v="122" actId="20577"/>
        <pc:sldMkLst>
          <pc:docMk/>
          <pc:sldMk cId="1409264936" sldId="267"/>
        </pc:sldMkLst>
        <pc:spChg chg="mod">
          <ac:chgData name="Lewis Evans" userId="2f1cca16-934e-4fa4-b56f-9977d10481f7" providerId="ADAL" clId="{4159B68B-8974-45A2-ACA2-A5FB31D56446}" dt="2022-10-06T06:47:10.728" v="122" actId="20577"/>
          <ac:spMkLst>
            <pc:docMk/>
            <pc:sldMk cId="1409264936" sldId="267"/>
            <ac:spMk id="3" creationId="{57D46B6B-F760-4BE3-B537-84425F7E928B}"/>
          </ac:spMkLst>
        </pc:spChg>
      </pc:sldChg>
      <pc:sldChg chg="modSp mod">
        <pc:chgData name="Lewis Evans" userId="2f1cca16-934e-4fa4-b56f-9977d10481f7" providerId="ADAL" clId="{4159B68B-8974-45A2-ACA2-A5FB31D56446}" dt="2022-10-06T07:04:12.739" v="481" actId="1582"/>
        <pc:sldMkLst>
          <pc:docMk/>
          <pc:sldMk cId="1295249069" sldId="268"/>
        </pc:sldMkLst>
        <pc:picChg chg="mod">
          <ac:chgData name="Lewis Evans" userId="2f1cca16-934e-4fa4-b56f-9977d10481f7" providerId="ADAL" clId="{4159B68B-8974-45A2-ACA2-A5FB31D56446}" dt="2022-10-06T07:04:12.739" v="481" actId="1582"/>
          <ac:picMkLst>
            <pc:docMk/>
            <pc:sldMk cId="1295249069" sldId="268"/>
            <ac:picMk id="23" creationId="{7FDD8B46-3319-4455-91BA-B59B032997A1}"/>
          </ac:picMkLst>
        </pc:picChg>
      </pc:sldChg>
      <pc:sldChg chg="modSp mod">
        <pc:chgData name="Lewis Evans" userId="2f1cca16-934e-4fa4-b56f-9977d10481f7" providerId="ADAL" clId="{4159B68B-8974-45A2-ACA2-A5FB31D56446}" dt="2022-10-06T06:51:25.482" v="136" actId="27636"/>
        <pc:sldMkLst>
          <pc:docMk/>
          <pc:sldMk cId="492990782" sldId="275"/>
        </pc:sldMkLst>
        <pc:spChg chg="mod">
          <ac:chgData name="Lewis Evans" userId="2f1cca16-934e-4fa4-b56f-9977d10481f7" providerId="ADAL" clId="{4159B68B-8974-45A2-ACA2-A5FB31D56446}" dt="2022-10-06T06:51:25.482" v="136" actId="27636"/>
          <ac:spMkLst>
            <pc:docMk/>
            <pc:sldMk cId="492990782" sldId="275"/>
            <ac:spMk id="3" creationId="{3BF3B038-1EB7-C9F4-5AED-F503D70B62BD}"/>
          </ac:spMkLst>
        </pc:spChg>
      </pc:sldChg>
      <pc:sldChg chg="delSp mod">
        <pc:chgData name="Lewis Evans" userId="2f1cca16-934e-4fa4-b56f-9977d10481f7" providerId="ADAL" clId="{4159B68B-8974-45A2-ACA2-A5FB31D56446}" dt="2022-10-06T07:37:52.700" v="486" actId="21"/>
        <pc:sldMkLst>
          <pc:docMk/>
          <pc:sldMk cId="3377687399" sldId="279"/>
        </pc:sldMkLst>
        <pc:spChg chg="del">
          <ac:chgData name="Lewis Evans" userId="2f1cca16-934e-4fa4-b56f-9977d10481f7" providerId="ADAL" clId="{4159B68B-8974-45A2-ACA2-A5FB31D56446}" dt="2022-10-06T07:37:52.700" v="486" actId="21"/>
          <ac:spMkLst>
            <pc:docMk/>
            <pc:sldMk cId="3377687399" sldId="279"/>
            <ac:spMk id="17" creationId="{9854A88E-3AD7-4677-92FA-F49E55FB7AE9}"/>
          </ac:spMkLst>
        </pc:spChg>
      </pc:sldChg>
      <pc:sldChg chg="modSp mod">
        <pc:chgData name="Lewis Evans" userId="2f1cca16-934e-4fa4-b56f-9977d10481f7" providerId="ADAL" clId="{4159B68B-8974-45A2-ACA2-A5FB31D56446}" dt="2022-10-06T06:49:02.782" v="126" actId="20577"/>
        <pc:sldMkLst>
          <pc:docMk/>
          <pc:sldMk cId="2864043889" sldId="282"/>
        </pc:sldMkLst>
        <pc:spChg chg="mod">
          <ac:chgData name="Lewis Evans" userId="2f1cca16-934e-4fa4-b56f-9977d10481f7" providerId="ADAL" clId="{4159B68B-8974-45A2-ACA2-A5FB31D56446}" dt="2022-10-06T06:49:02.782" v="126" actId="20577"/>
          <ac:spMkLst>
            <pc:docMk/>
            <pc:sldMk cId="2864043889" sldId="282"/>
            <ac:spMk id="11" creationId="{6D02323F-17D7-4EBC-884E-6EE15FD7C660}"/>
          </ac:spMkLst>
        </pc:spChg>
      </pc:sldChg>
      <pc:sldChg chg="modSp mod">
        <pc:chgData name="Lewis Evans" userId="2f1cca16-934e-4fa4-b56f-9977d10481f7" providerId="ADAL" clId="{4159B68B-8974-45A2-ACA2-A5FB31D56446}" dt="2022-10-06T07:03:56.163" v="473" actId="732"/>
        <pc:sldMkLst>
          <pc:docMk/>
          <pc:sldMk cId="1829224074" sldId="283"/>
        </pc:sldMkLst>
        <pc:spChg chg="mod">
          <ac:chgData name="Lewis Evans" userId="2f1cca16-934e-4fa4-b56f-9977d10481f7" providerId="ADAL" clId="{4159B68B-8974-45A2-ACA2-A5FB31D56446}" dt="2022-10-06T07:03:25.840" v="468" actId="20577"/>
          <ac:spMkLst>
            <pc:docMk/>
            <pc:sldMk cId="1829224074" sldId="283"/>
            <ac:spMk id="3" creationId="{3BF3B038-1EB7-C9F4-5AED-F503D70B62BD}"/>
          </ac:spMkLst>
        </pc:spChg>
        <pc:picChg chg="mod modCrop">
          <ac:chgData name="Lewis Evans" userId="2f1cca16-934e-4fa4-b56f-9977d10481f7" providerId="ADAL" clId="{4159B68B-8974-45A2-ACA2-A5FB31D56446}" dt="2022-10-06T07:03:56.163" v="473" actId="732"/>
          <ac:picMkLst>
            <pc:docMk/>
            <pc:sldMk cId="1829224074" sldId="283"/>
            <ac:picMk id="10" creationId="{CCA66795-E0AC-41BB-994D-ABC93034D8D1}"/>
          </ac:picMkLst>
        </pc:picChg>
      </pc:sldChg>
      <pc:sldChg chg="addSp modSp mod">
        <pc:chgData name="Lewis Evans" userId="2f1cca16-934e-4fa4-b56f-9977d10481f7" providerId="ADAL" clId="{4159B68B-8974-45A2-ACA2-A5FB31D56446}" dt="2022-10-06T06:56:41.113" v="327" actId="1582"/>
        <pc:sldMkLst>
          <pc:docMk/>
          <pc:sldMk cId="3101830463" sldId="289"/>
        </pc:sldMkLst>
        <pc:spChg chg="mod">
          <ac:chgData name="Lewis Evans" userId="2f1cca16-934e-4fa4-b56f-9977d10481f7" providerId="ADAL" clId="{4159B68B-8974-45A2-ACA2-A5FB31D56446}" dt="2022-10-06T06:55:27.632" v="323" actId="20577"/>
          <ac:spMkLst>
            <pc:docMk/>
            <pc:sldMk cId="3101830463" sldId="289"/>
            <ac:spMk id="3" creationId="{3BF3B038-1EB7-C9F4-5AED-F503D70B62BD}"/>
          </ac:spMkLst>
        </pc:spChg>
        <pc:picChg chg="add mod">
          <ac:chgData name="Lewis Evans" userId="2f1cca16-934e-4fa4-b56f-9977d10481f7" providerId="ADAL" clId="{4159B68B-8974-45A2-ACA2-A5FB31D56446}" dt="2022-10-06T06:56:41.113" v="327" actId="1582"/>
          <ac:picMkLst>
            <pc:docMk/>
            <pc:sldMk cId="3101830463" sldId="289"/>
            <ac:picMk id="10" creationId="{FBA6A803-DE25-4C84-B88A-59F884EB057B}"/>
          </ac:picMkLst>
        </pc:picChg>
        <pc:picChg chg="mod">
          <ac:chgData name="Lewis Evans" userId="2f1cca16-934e-4fa4-b56f-9977d10481f7" providerId="ADAL" clId="{4159B68B-8974-45A2-ACA2-A5FB31D56446}" dt="2022-10-06T06:54:23.444" v="235" actId="1076"/>
          <ac:picMkLst>
            <pc:docMk/>
            <pc:sldMk cId="3101830463" sldId="289"/>
            <ac:picMk id="13" creationId="{69BB210D-D6B3-4A6A-B8FA-0DE6B0FC7839}"/>
          </ac:picMkLst>
        </pc:picChg>
      </pc:sldChg>
    </pc:docChg>
  </pc:docChgLst>
  <pc:docChgLst>
    <pc:chgData name="Lewis Evans" userId="2f1cca16-934e-4fa4-b56f-9977d10481f7" providerId="ADAL" clId="{62AD9A02-DD0F-49D5-B361-17347FC0F061}"/>
    <pc:docChg chg="custSel modSld replTag delTag modShowInfo">
      <pc:chgData name="Lewis Evans" userId="2f1cca16-934e-4fa4-b56f-9977d10481f7" providerId="ADAL" clId="{62AD9A02-DD0F-49D5-B361-17347FC0F061}" dt="2022-10-06T10:35:28.779" v="18"/>
      <pc:docMkLst>
        <pc:docMk/>
      </pc:docMkLst>
      <pc:sldChg chg="modSp mod">
        <pc:chgData name="Lewis Evans" userId="2f1cca16-934e-4fa4-b56f-9977d10481f7" providerId="ADAL" clId="{62AD9A02-DD0F-49D5-B361-17347FC0F061}" dt="2022-10-06T10:35:21.117" v="15" actId="20577"/>
        <pc:sldMkLst>
          <pc:docMk/>
          <pc:sldMk cId="1409264936" sldId="267"/>
        </pc:sldMkLst>
        <pc:spChg chg="mod">
          <ac:chgData name="Lewis Evans" userId="2f1cca16-934e-4fa4-b56f-9977d10481f7" providerId="ADAL" clId="{62AD9A02-DD0F-49D5-B361-17347FC0F061}" dt="2022-10-06T10:35:21.117" v="15" actId="20577"/>
          <ac:spMkLst>
            <pc:docMk/>
            <pc:sldMk cId="1409264936" sldId="267"/>
            <ac:spMk id="3" creationId="{57D46B6B-F760-4BE3-B537-84425F7E928B}"/>
          </ac:spMkLst>
        </pc:spChg>
      </pc:sldChg>
    </pc:docChg>
  </pc:docChgLst>
  <pc:docChgLst>
    <pc:chgData name="Lewis Evans" userId="2f1cca16-934e-4fa4-b56f-9977d10481f7" providerId="ADAL" clId="{B6B14421-0EDB-4CBD-B71B-7A904A7B7261}"/>
    <pc:docChg chg="undo custSel addSld delSld modSld sldOrd addSection delSection modSection replTag delTag">
      <pc:chgData name="Lewis Evans" userId="2f1cca16-934e-4fa4-b56f-9977d10481f7" providerId="ADAL" clId="{B6B14421-0EDB-4CBD-B71B-7A904A7B7261}" dt="2022-10-04T14:36:09.964" v="5369"/>
      <pc:docMkLst>
        <pc:docMk/>
      </pc:docMkLst>
      <pc:sldChg chg="modSp mod">
        <pc:chgData name="Lewis Evans" userId="2f1cca16-934e-4fa4-b56f-9977d10481f7" providerId="ADAL" clId="{B6B14421-0EDB-4CBD-B71B-7A904A7B7261}" dt="2022-10-04T14:09:48.782" v="4471" actId="1076"/>
        <pc:sldMkLst>
          <pc:docMk/>
          <pc:sldMk cId="3431951021" sldId="256"/>
        </pc:sldMkLst>
        <pc:spChg chg="mod">
          <ac:chgData name="Lewis Evans" userId="2f1cca16-934e-4fa4-b56f-9977d10481f7" providerId="ADAL" clId="{B6B14421-0EDB-4CBD-B71B-7A904A7B7261}" dt="2022-10-04T14:09:26.235" v="4461" actId="113"/>
          <ac:spMkLst>
            <pc:docMk/>
            <pc:sldMk cId="3431951021" sldId="256"/>
            <ac:spMk id="2" creationId="{BDAF9BA7-B26B-4612-BF50-B34AAF287134}"/>
          </ac:spMkLst>
        </pc:spChg>
        <pc:spChg chg="mod">
          <ac:chgData name="Lewis Evans" userId="2f1cca16-934e-4fa4-b56f-9977d10481f7" providerId="ADAL" clId="{B6B14421-0EDB-4CBD-B71B-7A904A7B7261}" dt="2022-10-04T14:09:48.782" v="4471" actId="1076"/>
          <ac:spMkLst>
            <pc:docMk/>
            <pc:sldMk cId="3431951021" sldId="256"/>
            <ac:spMk id="3" creationId="{B6FB359F-7E90-486C-9D3A-34EF6CD0EFF6}"/>
          </ac:spMkLst>
        </pc:spChg>
      </pc:sldChg>
      <pc:sldChg chg="del">
        <pc:chgData name="Lewis Evans" userId="2f1cca16-934e-4fa4-b56f-9977d10481f7" providerId="ADAL" clId="{B6B14421-0EDB-4CBD-B71B-7A904A7B7261}" dt="2022-10-04T14:24:10.781" v="4838" actId="47"/>
        <pc:sldMkLst>
          <pc:docMk/>
          <pc:sldMk cId="2155248767" sldId="259"/>
        </pc:sldMkLst>
      </pc:sldChg>
      <pc:sldChg chg="del">
        <pc:chgData name="Lewis Evans" userId="2f1cca16-934e-4fa4-b56f-9977d10481f7" providerId="ADAL" clId="{B6B14421-0EDB-4CBD-B71B-7A904A7B7261}" dt="2022-10-04T14:24:10.781" v="4838" actId="47"/>
        <pc:sldMkLst>
          <pc:docMk/>
          <pc:sldMk cId="4258375528" sldId="260"/>
        </pc:sldMkLst>
      </pc:sldChg>
      <pc:sldChg chg="del">
        <pc:chgData name="Lewis Evans" userId="2f1cca16-934e-4fa4-b56f-9977d10481f7" providerId="ADAL" clId="{B6B14421-0EDB-4CBD-B71B-7A904A7B7261}" dt="2022-10-04T14:24:10.781" v="4838" actId="47"/>
        <pc:sldMkLst>
          <pc:docMk/>
          <pc:sldMk cId="416822949" sldId="261"/>
        </pc:sldMkLst>
      </pc:sldChg>
      <pc:sldChg chg="del">
        <pc:chgData name="Lewis Evans" userId="2f1cca16-934e-4fa4-b56f-9977d10481f7" providerId="ADAL" clId="{B6B14421-0EDB-4CBD-B71B-7A904A7B7261}" dt="2022-10-04T14:24:10.781" v="4838" actId="47"/>
        <pc:sldMkLst>
          <pc:docMk/>
          <pc:sldMk cId="1345409825" sldId="262"/>
        </pc:sldMkLst>
      </pc:sldChg>
      <pc:sldChg chg="addSp modSp del mod">
        <pc:chgData name="Lewis Evans" userId="2f1cca16-934e-4fa4-b56f-9977d10481f7" providerId="ADAL" clId="{B6B14421-0EDB-4CBD-B71B-7A904A7B7261}" dt="2022-10-04T14:24:10.781" v="4838" actId="47"/>
        <pc:sldMkLst>
          <pc:docMk/>
          <pc:sldMk cId="693100823" sldId="263"/>
        </pc:sldMkLst>
        <pc:spChg chg="add mod">
          <ac:chgData name="Lewis Evans" userId="2f1cca16-934e-4fa4-b56f-9977d10481f7" providerId="ADAL" clId="{B6B14421-0EDB-4CBD-B71B-7A904A7B7261}" dt="2022-10-03T11:51:38.606" v="65" actId="555"/>
          <ac:spMkLst>
            <pc:docMk/>
            <pc:sldMk cId="693100823" sldId="263"/>
            <ac:spMk id="53" creationId="{51B32F29-94CE-47E6-A050-89647E27DCE1}"/>
          </ac:spMkLst>
        </pc:spChg>
        <pc:spChg chg="add mod">
          <ac:chgData name="Lewis Evans" userId="2f1cca16-934e-4fa4-b56f-9977d10481f7" providerId="ADAL" clId="{B6B14421-0EDB-4CBD-B71B-7A904A7B7261}" dt="2022-10-03T11:51:38.606" v="65" actId="555"/>
          <ac:spMkLst>
            <pc:docMk/>
            <pc:sldMk cId="693100823" sldId="263"/>
            <ac:spMk id="54" creationId="{B58480E1-C00F-4E2C-89BA-47E513FCD32B}"/>
          </ac:spMkLst>
        </pc:spChg>
        <pc:spChg chg="add mod">
          <ac:chgData name="Lewis Evans" userId="2f1cca16-934e-4fa4-b56f-9977d10481f7" providerId="ADAL" clId="{B6B14421-0EDB-4CBD-B71B-7A904A7B7261}" dt="2022-10-03T11:56:06.341" v="132" actId="14100"/>
          <ac:spMkLst>
            <pc:docMk/>
            <pc:sldMk cId="693100823" sldId="263"/>
            <ac:spMk id="55" creationId="{06EA45FE-9530-409E-AB0A-1CC2990EE47D}"/>
          </ac:spMkLst>
        </pc:spChg>
        <pc:spChg chg="add mod">
          <ac:chgData name="Lewis Evans" userId="2f1cca16-934e-4fa4-b56f-9977d10481f7" providerId="ADAL" clId="{B6B14421-0EDB-4CBD-B71B-7A904A7B7261}" dt="2022-10-03T11:51:43.478" v="70" actId="1038"/>
          <ac:spMkLst>
            <pc:docMk/>
            <pc:sldMk cId="693100823" sldId="263"/>
            <ac:spMk id="56" creationId="{CD967C5B-A877-463B-8BCC-6E83391FB4D4}"/>
          </ac:spMkLst>
        </pc:spChg>
      </pc:sldChg>
      <pc:sldChg chg="modSp del mod">
        <pc:chgData name="Lewis Evans" userId="2f1cca16-934e-4fa4-b56f-9977d10481f7" providerId="ADAL" clId="{B6B14421-0EDB-4CBD-B71B-7A904A7B7261}" dt="2022-10-04T14:24:10.781" v="4838" actId="47"/>
        <pc:sldMkLst>
          <pc:docMk/>
          <pc:sldMk cId="10043791" sldId="264"/>
        </pc:sldMkLst>
        <pc:spChg chg="mod">
          <ac:chgData name="Lewis Evans" userId="2f1cca16-934e-4fa4-b56f-9977d10481f7" providerId="ADAL" clId="{B6B14421-0EDB-4CBD-B71B-7A904A7B7261}" dt="2022-10-03T12:07:33.330" v="256" actId="1076"/>
          <ac:spMkLst>
            <pc:docMk/>
            <pc:sldMk cId="10043791" sldId="264"/>
            <ac:spMk id="2" creationId="{5D7E2674-8F36-114D-B4CD-9E4EF7F379C8}"/>
          </ac:spMkLst>
        </pc:spChg>
      </pc:sldChg>
      <pc:sldChg chg="addSp delSp modSp new del mod">
        <pc:chgData name="Lewis Evans" userId="2f1cca16-934e-4fa4-b56f-9977d10481f7" providerId="ADAL" clId="{B6B14421-0EDB-4CBD-B71B-7A904A7B7261}" dt="2022-10-04T14:24:10.781" v="4838" actId="47"/>
        <pc:sldMkLst>
          <pc:docMk/>
          <pc:sldMk cId="2921421309" sldId="265"/>
        </pc:sldMkLst>
        <pc:spChg chg="del">
          <ac:chgData name="Lewis Evans" userId="2f1cca16-934e-4fa4-b56f-9977d10481f7" providerId="ADAL" clId="{B6B14421-0EDB-4CBD-B71B-7A904A7B7261}" dt="2022-10-03T11:52:17.779" v="85" actId="478"/>
          <ac:spMkLst>
            <pc:docMk/>
            <pc:sldMk cId="2921421309" sldId="265"/>
            <ac:spMk id="2" creationId="{CAECF1CD-2DC1-43D8-984D-6D0903A0B815}"/>
          </ac:spMkLst>
        </pc:spChg>
        <pc:spChg chg="add del mod">
          <ac:chgData name="Lewis Evans" userId="2f1cca16-934e-4fa4-b56f-9977d10481f7" providerId="ADAL" clId="{B6B14421-0EDB-4CBD-B71B-7A904A7B7261}" dt="2022-10-03T11:52:15.745" v="84"/>
          <ac:spMkLst>
            <pc:docMk/>
            <pc:sldMk cId="2921421309" sldId="265"/>
            <ac:spMk id="4" creationId="{07B02A39-5252-496B-9A00-E10F0E111FF4}"/>
          </ac:spMkLst>
        </pc:spChg>
        <pc:spChg chg="add del mod">
          <ac:chgData name="Lewis Evans" userId="2f1cca16-934e-4fa4-b56f-9977d10481f7" providerId="ADAL" clId="{B6B14421-0EDB-4CBD-B71B-7A904A7B7261}" dt="2022-10-03T11:52:15.745" v="84"/>
          <ac:spMkLst>
            <pc:docMk/>
            <pc:sldMk cId="2921421309" sldId="265"/>
            <ac:spMk id="5" creationId="{9E8D62E9-E0C3-449D-8F8F-588A91D65C37}"/>
          </ac:spMkLst>
        </pc:spChg>
        <pc:spChg chg="add del mod">
          <ac:chgData name="Lewis Evans" userId="2f1cca16-934e-4fa4-b56f-9977d10481f7" providerId="ADAL" clId="{B6B14421-0EDB-4CBD-B71B-7A904A7B7261}" dt="2022-10-03T11:52:15.745" v="84"/>
          <ac:spMkLst>
            <pc:docMk/>
            <pc:sldMk cId="2921421309" sldId="265"/>
            <ac:spMk id="6" creationId="{56BAE731-99FB-48FF-8D61-5052690B6CBB}"/>
          </ac:spMkLst>
        </pc:spChg>
        <pc:spChg chg="add del mod">
          <ac:chgData name="Lewis Evans" userId="2f1cca16-934e-4fa4-b56f-9977d10481f7" providerId="ADAL" clId="{B6B14421-0EDB-4CBD-B71B-7A904A7B7261}" dt="2022-10-03T11:52:15.745" v="84"/>
          <ac:spMkLst>
            <pc:docMk/>
            <pc:sldMk cId="2921421309" sldId="265"/>
            <ac:spMk id="7" creationId="{DACCBEBB-9671-4FB2-8CC0-58167DC89F80}"/>
          </ac:spMkLst>
        </pc:spChg>
        <pc:spChg chg="add del mod">
          <ac:chgData name="Lewis Evans" userId="2f1cca16-934e-4fa4-b56f-9977d10481f7" providerId="ADAL" clId="{B6B14421-0EDB-4CBD-B71B-7A904A7B7261}" dt="2022-10-03T11:52:15.745" v="84"/>
          <ac:spMkLst>
            <pc:docMk/>
            <pc:sldMk cId="2921421309" sldId="265"/>
            <ac:spMk id="8" creationId="{E214B9EC-75C2-4B4F-8230-9B2FF721446D}"/>
          </ac:spMkLst>
        </pc:spChg>
        <pc:spChg chg="add mod">
          <ac:chgData name="Lewis Evans" userId="2f1cca16-934e-4fa4-b56f-9977d10481f7" providerId="ADAL" clId="{B6B14421-0EDB-4CBD-B71B-7A904A7B7261}" dt="2022-10-03T11:52:18.359" v="86"/>
          <ac:spMkLst>
            <pc:docMk/>
            <pc:sldMk cId="2921421309" sldId="265"/>
            <ac:spMk id="9" creationId="{EDCAC601-51E8-453C-8C25-12422F5D0DA4}"/>
          </ac:spMkLst>
        </pc:spChg>
        <pc:spChg chg="add mod">
          <ac:chgData name="Lewis Evans" userId="2f1cca16-934e-4fa4-b56f-9977d10481f7" providerId="ADAL" clId="{B6B14421-0EDB-4CBD-B71B-7A904A7B7261}" dt="2022-10-03T11:52:18.359" v="86"/>
          <ac:spMkLst>
            <pc:docMk/>
            <pc:sldMk cId="2921421309" sldId="265"/>
            <ac:spMk id="10" creationId="{60E3A246-7BEA-4BD3-9A0E-4E1812D3AA17}"/>
          </ac:spMkLst>
        </pc:spChg>
        <pc:spChg chg="add mod">
          <ac:chgData name="Lewis Evans" userId="2f1cca16-934e-4fa4-b56f-9977d10481f7" providerId="ADAL" clId="{B6B14421-0EDB-4CBD-B71B-7A904A7B7261}" dt="2022-10-03T11:52:18.359" v="86"/>
          <ac:spMkLst>
            <pc:docMk/>
            <pc:sldMk cId="2921421309" sldId="265"/>
            <ac:spMk id="11" creationId="{6A5296AA-D9AF-4272-8AF0-4BD13871FC9A}"/>
          </ac:spMkLst>
        </pc:spChg>
        <pc:spChg chg="add mod ord">
          <ac:chgData name="Lewis Evans" userId="2f1cca16-934e-4fa4-b56f-9977d10481f7" providerId="ADAL" clId="{B6B14421-0EDB-4CBD-B71B-7A904A7B7261}" dt="2022-10-03T11:56:00.402" v="131" actId="14100"/>
          <ac:spMkLst>
            <pc:docMk/>
            <pc:sldMk cId="2921421309" sldId="265"/>
            <ac:spMk id="12" creationId="{C49FD231-40F2-4A38-8C7A-C250FEBA4EE9}"/>
          </ac:spMkLst>
        </pc:spChg>
        <pc:spChg chg="add mod">
          <ac:chgData name="Lewis Evans" userId="2f1cca16-934e-4fa4-b56f-9977d10481f7" providerId="ADAL" clId="{B6B14421-0EDB-4CBD-B71B-7A904A7B7261}" dt="2022-10-03T11:52:18.359" v="86"/>
          <ac:spMkLst>
            <pc:docMk/>
            <pc:sldMk cId="2921421309" sldId="265"/>
            <ac:spMk id="13" creationId="{DCB7D786-12C2-4596-A8A5-9E712BAC31B4}"/>
          </ac:spMkLst>
        </pc:spChg>
      </pc:sldChg>
      <pc:sldChg chg="addSp delSp modSp add del mod ord">
        <pc:chgData name="Lewis Evans" userId="2f1cca16-934e-4fa4-b56f-9977d10481f7" providerId="ADAL" clId="{B6B14421-0EDB-4CBD-B71B-7A904A7B7261}" dt="2022-10-04T14:24:10.781" v="4838" actId="47"/>
        <pc:sldMkLst>
          <pc:docMk/>
          <pc:sldMk cId="2313360141" sldId="266"/>
        </pc:sldMkLst>
        <pc:spChg chg="mod">
          <ac:chgData name="Lewis Evans" userId="2f1cca16-934e-4fa4-b56f-9977d10481f7" providerId="ADAL" clId="{B6B14421-0EDB-4CBD-B71B-7A904A7B7261}" dt="2022-10-03T11:55:20.333" v="103" actId="1076"/>
          <ac:spMkLst>
            <pc:docMk/>
            <pc:sldMk cId="2313360141" sldId="266"/>
            <ac:spMk id="10" creationId="{8DAD0980-B7C7-4EFF-9B6C-F415040DCED1}"/>
          </ac:spMkLst>
        </pc:spChg>
        <pc:spChg chg="mod">
          <ac:chgData name="Lewis Evans" userId="2f1cca16-934e-4fa4-b56f-9977d10481f7" providerId="ADAL" clId="{B6B14421-0EDB-4CBD-B71B-7A904A7B7261}" dt="2022-10-03T11:55:20.333" v="103" actId="1076"/>
          <ac:spMkLst>
            <pc:docMk/>
            <pc:sldMk cId="2313360141" sldId="266"/>
            <ac:spMk id="12" creationId="{0472BCD6-0CB9-4FB4-9652-8286191E1FF6}"/>
          </ac:spMkLst>
        </pc:spChg>
        <pc:spChg chg="mod">
          <ac:chgData name="Lewis Evans" userId="2f1cca16-934e-4fa4-b56f-9977d10481f7" providerId="ADAL" clId="{B6B14421-0EDB-4CBD-B71B-7A904A7B7261}" dt="2022-10-03T11:55:20.333" v="103" actId="1076"/>
          <ac:spMkLst>
            <pc:docMk/>
            <pc:sldMk cId="2313360141" sldId="266"/>
            <ac:spMk id="14" creationId="{AD481626-8F1A-4EE5-A3F9-83FC293C4C30}"/>
          </ac:spMkLst>
        </pc:spChg>
        <pc:spChg chg="mod">
          <ac:chgData name="Lewis Evans" userId="2f1cca16-934e-4fa4-b56f-9977d10481f7" providerId="ADAL" clId="{B6B14421-0EDB-4CBD-B71B-7A904A7B7261}" dt="2022-10-03T11:55:20.333" v="103" actId="1076"/>
          <ac:spMkLst>
            <pc:docMk/>
            <pc:sldMk cId="2313360141" sldId="266"/>
            <ac:spMk id="15" creationId="{0B0098DE-C5B2-4565-B790-5B882B427DEF}"/>
          </ac:spMkLst>
        </pc:spChg>
        <pc:spChg chg="mod">
          <ac:chgData name="Lewis Evans" userId="2f1cca16-934e-4fa4-b56f-9977d10481f7" providerId="ADAL" clId="{B6B14421-0EDB-4CBD-B71B-7A904A7B7261}" dt="2022-10-03T11:55:20.333" v="103" actId="1076"/>
          <ac:spMkLst>
            <pc:docMk/>
            <pc:sldMk cId="2313360141" sldId="266"/>
            <ac:spMk id="17" creationId="{A3A82636-2058-42AB-A4AD-3A3FBD4FEFB9}"/>
          </ac:spMkLst>
        </pc:spChg>
        <pc:spChg chg="del">
          <ac:chgData name="Lewis Evans" userId="2f1cca16-934e-4fa4-b56f-9977d10481f7" providerId="ADAL" clId="{B6B14421-0EDB-4CBD-B71B-7A904A7B7261}" dt="2022-10-03T11:55:12.547" v="101" actId="478"/>
          <ac:spMkLst>
            <pc:docMk/>
            <pc:sldMk cId="2313360141" sldId="266"/>
            <ac:spMk id="20" creationId="{AD3C3A29-2538-4413-BE4E-A7CA48EE835F}"/>
          </ac:spMkLst>
        </pc:spChg>
        <pc:spChg chg="topLvl">
          <ac:chgData name="Lewis Evans" userId="2f1cca16-934e-4fa4-b56f-9977d10481f7" providerId="ADAL" clId="{B6B14421-0EDB-4CBD-B71B-7A904A7B7261}" dt="2022-10-03T11:55:14.124" v="102" actId="478"/>
          <ac:spMkLst>
            <pc:docMk/>
            <pc:sldMk cId="2313360141" sldId="266"/>
            <ac:spMk id="23" creationId="{5FA12034-4AAA-42E7-B572-D4F0BAFCF531}"/>
          </ac:spMkLst>
        </pc:spChg>
        <pc:spChg chg="del topLvl">
          <ac:chgData name="Lewis Evans" userId="2f1cca16-934e-4fa4-b56f-9977d10481f7" providerId="ADAL" clId="{B6B14421-0EDB-4CBD-B71B-7A904A7B7261}" dt="2022-10-03T11:55:14.124" v="102" actId="478"/>
          <ac:spMkLst>
            <pc:docMk/>
            <pc:sldMk cId="2313360141" sldId="266"/>
            <ac:spMk id="24" creationId="{25A0DB49-C7A2-4167-826C-92DECE45E1E1}"/>
          </ac:spMkLst>
        </pc:spChg>
        <pc:spChg chg="mod">
          <ac:chgData name="Lewis Evans" userId="2f1cca16-934e-4fa4-b56f-9977d10481f7" providerId="ADAL" clId="{B6B14421-0EDB-4CBD-B71B-7A904A7B7261}" dt="2022-10-03T12:07:09.537" v="222" actId="20577"/>
          <ac:spMkLst>
            <pc:docMk/>
            <pc:sldMk cId="2313360141" sldId="266"/>
            <ac:spMk id="28" creationId="{AB4BAB63-C49B-4EC2-9003-E2B2280D2203}"/>
          </ac:spMkLst>
        </pc:spChg>
        <pc:spChg chg="mod">
          <ac:chgData name="Lewis Evans" userId="2f1cca16-934e-4fa4-b56f-9977d10481f7" providerId="ADAL" clId="{B6B14421-0EDB-4CBD-B71B-7A904A7B7261}" dt="2022-10-03T12:06:14.976" v="153" actId="20577"/>
          <ac:spMkLst>
            <pc:docMk/>
            <pc:sldMk cId="2313360141" sldId="266"/>
            <ac:spMk id="30" creationId="{11683369-83EC-4B97-95DF-F8696711382A}"/>
          </ac:spMkLst>
        </pc:spChg>
        <pc:spChg chg="mod">
          <ac:chgData name="Lewis Evans" userId="2f1cca16-934e-4fa4-b56f-9977d10481f7" providerId="ADAL" clId="{B6B14421-0EDB-4CBD-B71B-7A904A7B7261}" dt="2022-10-03T11:55:20.333" v="103" actId="1076"/>
          <ac:spMkLst>
            <pc:docMk/>
            <pc:sldMk cId="2313360141" sldId="266"/>
            <ac:spMk id="31" creationId="{D84FCA12-F104-4D52-99FF-41D2102C5DBA}"/>
          </ac:spMkLst>
        </pc:spChg>
        <pc:spChg chg="del">
          <ac:chgData name="Lewis Evans" userId="2f1cca16-934e-4fa4-b56f-9977d10481f7" providerId="ADAL" clId="{B6B14421-0EDB-4CBD-B71B-7A904A7B7261}" dt="2022-10-03T11:55:12.547" v="101" actId="478"/>
          <ac:spMkLst>
            <pc:docMk/>
            <pc:sldMk cId="2313360141" sldId="266"/>
            <ac:spMk id="32" creationId="{F66F67F6-23B2-471D-95A9-F1C64B495BF2}"/>
          </ac:spMkLst>
        </pc:spChg>
        <pc:spChg chg="del">
          <ac:chgData name="Lewis Evans" userId="2f1cca16-934e-4fa4-b56f-9977d10481f7" providerId="ADAL" clId="{B6B14421-0EDB-4CBD-B71B-7A904A7B7261}" dt="2022-10-03T11:55:27.386" v="110" actId="478"/>
          <ac:spMkLst>
            <pc:docMk/>
            <pc:sldMk cId="2313360141" sldId="266"/>
            <ac:spMk id="53" creationId="{51B32F29-94CE-47E6-A050-89647E27DCE1}"/>
          </ac:spMkLst>
        </pc:spChg>
        <pc:spChg chg="del">
          <ac:chgData name="Lewis Evans" userId="2f1cca16-934e-4fa4-b56f-9977d10481f7" providerId="ADAL" clId="{B6B14421-0EDB-4CBD-B71B-7A904A7B7261}" dt="2022-10-03T11:55:27.069" v="109" actId="478"/>
          <ac:spMkLst>
            <pc:docMk/>
            <pc:sldMk cId="2313360141" sldId="266"/>
            <ac:spMk id="54" creationId="{B58480E1-C00F-4E2C-89BA-47E513FCD32B}"/>
          </ac:spMkLst>
        </pc:spChg>
        <pc:spChg chg="del">
          <ac:chgData name="Lewis Evans" userId="2f1cca16-934e-4fa4-b56f-9977d10481f7" providerId="ADAL" clId="{B6B14421-0EDB-4CBD-B71B-7A904A7B7261}" dt="2022-10-03T11:55:26.700" v="108" actId="478"/>
          <ac:spMkLst>
            <pc:docMk/>
            <pc:sldMk cId="2313360141" sldId="266"/>
            <ac:spMk id="55" creationId="{06EA45FE-9530-409E-AB0A-1CC2990EE47D}"/>
          </ac:spMkLst>
        </pc:spChg>
        <pc:spChg chg="del">
          <ac:chgData name="Lewis Evans" userId="2f1cca16-934e-4fa4-b56f-9977d10481f7" providerId="ADAL" clId="{B6B14421-0EDB-4CBD-B71B-7A904A7B7261}" dt="2022-10-03T11:55:26.347" v="107" actId="478"/>
          <ac:spMkLst>
            <pc:docMk/>
            <pc:sldMk cId="2313360141" sldId="266"/>
            <ac:spMk id="56" creationId="{CD967C5B-A877-463B-8BCC-6E83391FB4D4}"/>
          </ac:spMkLst>
        </pc:spChg>
        <pc:spChg chg="add mod">
          <ac:chgData name="Lewis Evans" userId="2f1cca16-934e-4fa4-b56f-9977d10481f7" providerId="ADAL" clId="{B6B14421-0EDB-4CBD-B71B-7A904A7B7261}" dt="2022-10-03T12:07:11.763" v="238" actId="14100"/>
          <ac:spMkLst>
            <pc:docMk/>
            <pc:sldMk cId="2313360141" sldId="266"/>
            <ac:spMk id="57" creationId="{79FB0BC2-955F-45D7-9CB2-02430A68EDB9}"/>
          </ac:spMkLst>
        </pc:spChg>
        <pc:spChg chg="add mod">
          <ac:chgData name="Lewis Evans" userId="2f1cca16-934e-4fa4-b56f-9977d10481f7" providerId="ADAL" clId="{B6B14421-0EDB-4CBD-B71B-7A904A7B7261}" dt="2022-10-03T12:07:10.347" v="230" actId="14100"/>
          <ac:spMkLst>
            <pc:docMk/>
            <pc:sldMk cId="2313360141" sldId="266"/>
            <ac:spMk id="58" creationId="{B350A11B-B2E8-4448-BCFC-81B98ECA22E0}"/>
          </ac:spMkLst>
        </pc:spChg>
        <pc:spChg chg="add mod">
          <ac:chgData name="Lewis Evans" userId="2f1cca16-934e-4fa4-b56f-9977d10481f7" providerId="ADAL" clId="{B6B14421-0EDB-4CBD-B71B-7A904A7B7261}" dt="2022-10-03T12:07:09.834" v="224" actId="20577"/>
          <ac:spMkLst>
            <pc:docMk/>
            <pc:sldMk cId="2313360141" sldId="266"/>
            <ac:spMk id="59" creationId="{FCF17721-2285-451A-AA99-71DBAF3ADBAD}"/>
          </ac:spMkLst>
        </pc:spChg>
        <pc:grpChg chg="mod">
          <ac:chgData name="Lewis Evans" userId="2f1cca16-934e-4fa4-b56f-9977d10481f7" providerId="ADAL" clId="{B6B14421-0EDB-4CBD-B71B-7A904A7B7261}" dt="2022-10-03T12:07:13.002" v="246" actId="14100"/>
          <ac:grpSpMkLst>
            <pc:docMk/>
            <pc:sldMk cId="2313360141" sldId="266"/>
            <ac:grpSpMk id="13" creationId="{B64906F2-9B89-4D41-82AF-DD4E73271283}"/>
          </ac:grpSpMkLst>
        </pc:grpChg>
        <pc:grpChg chg="mod">
          <ac:chgData name="Lewis Evans" userId="2f1cca16-934e-4fa4-b56f-9977d10481f7" providerId="ADAL" clId="{B6B14421-0EDB-4CBD-B71B-7A904A7B7261}" dt="2022-10-03T11:55:20.333" v="103" actId="1076"/>
          <ac:grpSpMkLst>
            <pc:docMk/>
            <pc:sldMk cId="2313360141" sldId="266"/>
            <ac:grpSpMk id="16" creationId="{E3F959A8-C3B1-4CBB-98F4-D778C11ACDA8}"/>
          </ac:grpSpMkLst>
        </pc:grpChg>
        <pc:grpChg chg="mod">
          <ac:chgData name="Lewis Evans" userId="2f1cca16-934e-4fa4-b56f-9977d10481f7" providerId="ADAL" clId="{B6B14421-0EDB-4CBD-B71B-7A904A7B7261}" dt="2022-10-03T11:55:20.333" v="103" actId="1076"/>
          <ac:grpSpMkLst>
            <pc:docMk/>
            <pc:sldMk cId="2313360141" sldId="266"/>
            <ac:grpSpMk id="19" creationId="{F6FA1D6C-41F2-4CFC-819A-41FA415B3CE6}"/>
          </ac:grpSpMkLst>
        </pc:grpChg>
        <pc:grpChg chg="del">
          <ac:chgData name="Lewis Evans" userId="2f1cca16-934e-4fa4-b56f-9977d10481f7" providerId="ADAL" clId="{B6B14421-0EDB-4CBD-B71B-7A904A7B7261}" dt="2022-10-03T11:55:14.124" v="102" actId="478"/>
          <ac:grpSpMkLst>
            <pc:docMk/>
            <pc:sldMk cId="2313360141" sldId="266"/>
            <ac:grpSpMk id="22" creationId="{BF79EB68-0730-4B84-ADFA-4752B5D3B0D7}"/>
          </ac:grpSpMkLst>
        </pc:grpChg>
      </pc:sldChg>
      <pc:sldChg chg="addSp delSp modSp new mod">
        <pc:chgData name="Lewis Evans" userId="2f1cca16-934e-4fa4-b56f-9977d10481f7" providerId="ADAL" clId="{B6B14421-0EDB-4CBD-B71B-7A904A7B7261}" dt="2022-10-04T14:16:38.041" v="4582" actId="20577"/>
        <pc:sldMkLst>
          <pc:docMk/>
          <pc:sldMk cId="1409264936" sldId="267"/>
        </pc:sldMkLst>
        <pc:spChg chg="del">
          <ac:chgData name="Lewis Evans" userId="2f1cca16-934e-4fa4-b56f-9977d10481f7" providerId="ADAL" clId="{B6B14421-0EDB-4CBD-B71B-7A904A7B7261}" dt="2022-10-03T12:07:35.465" v="257" actId="478"/>
          <ac:spMkLst>
            <pc:docMk/>
            <pc:sldMk cId="1409264936" sldId="267"/>
            <ac:spMk id="2" creationId="{B31D2984-2C34-499B-8D1A-8F569166809A}"/>
          </ac:spMkLst>
        </pc:spChg>
        <pc:spChg chg="mod">
          <ac:chgData name="Lewis Evans" userId="2f1cca16-934e-4fa4-b56f-9977d10481f7" providerId="ADAL" clId="{B6B14421-0EDB-4CBD-B71B-7A904A7B7261}" dt="2022-10-04T14:16:38.041" v="4582" actId="20577"/>
          <ac:spMkLst>
            <pc:docMk/>
            <pc:sldMk cId="1409264936" sldId="267"/>
            <ac:spMk id="3" creationId="{57D46B6B-F760-4BE3-B537-84425F7E928B}"/>
          </ac:spMkLst>
        </pc:spChg>
        <pc:spChg chg="add mod">
          <ac:chgData name="Lewis Evans" userId="2f1cca16-934e-4fa4-b56f-9977d10481f7" providerId="ADAL" clId="{B6B14421-0EDB-4CBD-B71B-7A904A7B7261}" dt="2022-10-03T12:07:29.236" v="254"/>
          <ac:spMkLst>
            <pc:docMk/>
            <pc:sldMk cId="1409264936" sldId="267"/>
            <ac:spMk id="4" creationId="{E5207701-FE20-4489-BD5B-1E8540B0C44D}"/>
          </ac:spMkLst>
        </pc:spChg>
        <pc:spChg chg="add mod">
          <ac:chgData name="Lewis Evans" userId="2f1cca16-934e-4fa4-b56f-9977d10481f7" providerId="ADAL" clId="{B6B14421-0EDB-4CBD-B71B-7A904A7B7261}" dt="2022-10-03T12:07:29.236" v="254"/>
          <ac:spMkLst>
            <pc:docMk/>
            <pc:sldMk cId="1409264936" sldId="267"/>
            <ac:spMk id="5" creationId="{8582CB62-DE09-4CAD-981D-A0DBFBE04E00}"/>
          </ac:spMkLst>
        </pc:spChg>
        <pc:spChg chg="add mod">
          <ac:chgData name="Lewis Evans" userId="2f1cca16-934e-4fa4-b56f-9977d10481f7" providerId="ADAL" clId="{B6B14421-0EDB-4CBD-B71B-7A904A7B7261}" dt="2022-10-03T12:07:29.236" v="254"/>
          <ac:spMkLst>
            <pc:docMk/>
            <pc:sldMk cId="1409264936" sldId="267"/>
            <ac:spMk id="6" creationId="{0F11487D-CF1A-44E8-8CE1-E69B3EC58B2B}"/>
          </ac:spMkLst>
        </pc:spChg>
        <pc:spChg chg="add mod">
          <ac:chgData name="Lewis Evans" userId="2f1cca16-934e-4fa4-b56f-9977d10481f7" providerId="ADAL" clId="{B6B14421-0EDB-4CBD-B71B-7A904A7B7261}" dt="2022-10-03T12:07:29.236" v="254"/>
          <ac:spMkLst>
            <pc:docMk/>
            <pc:sldMk cId="1409264936" sldId="267"/>
            <ac:spMk id="7" creationId="{3C2C6838-AFAE-4AFD-B03B-662026E41158}"/>
          </ac:spMkLst>
        </pc:spChg>
        <pc:spChg chg="add mod">
          <ac:chgData name="Lewis Evans" userId="2f1cca16-934e-4fa4-b56f-9977d10481f7" providerId="ADAL" clId="{B6B14421-0EDB-4CBD-B71B-7A904A7B7261}" dt="2022-10-03T12:07:29.236" v="254"/>
          <ac:spMkLst>
            <pc:docMk/>
            <pc:sldMk cId="1409264936" sldId="267"/>
            <ac:spMk id="8" creationId="{98B8CC01-8E7D-47ED-B186-3CDB2A5E5D0D}"/>
          </ac:spMkLst>
        </pc:spChg>
        <pc:spChg chg="add mod">
          <ac:chgData name="Lewis Evans" userId="2f1cca16-934e-4fa4-b56f-9977d10481f7" providerId="ADAL" clId="{B6B14421-0EDB-4CBD-B71B-7A904A7B7261}" dt="2022-10-03T12:07:41.865" v="275" actId="20577"/>
          <ac:spMkLst>
            <pc:docMk/>
            <pc:sldMk cId="1409264936" sldId="267"/>
            <ac:spMk id="9" creationId="{B9B2A6A9-3765-4631-ADF7-A0B11DF52E23}"/>
          </ac:spMkLst>
        </pc:spChg>
      </pc:sldChg>
      <pc:sldChg chg="addSp delSp modSp add mod modTransition">
        <pc:chgData name="Lewis Evans" userId="2f1cca16-934e-4fa4-b56f-9977d10481f7" providerId="ADAL" clId="{B6B14421-0EDB-4CBD-B71B-7A904A7B7261}" dt="2022-10-04T14:20:32.309" v="4726"/>
        <pc:sldMkLst>
          <pc:docMk/>
          <pc:sldMk cId="1295249069" sldId="268"/>
        </pc:sldMkLst>
        <pc:spChg chg="add mod">
          <ac:chgData name="Lewis Evans" userId="2f1cca16-934e-4fa4-b56f-9977d10481f7" providerId="ADAL" clId="{B6B14421-0EDB-4CBD-B71B-7A904A7B7261}" dt="2022-10-03T13:08:39.254" v="1099" actId="208"/>
          <ac:spMkLst>
            <pc:docMk/>
            <pc:sldMk cId="1295249069" sldId="268"/>
            <ac:spMk id="2" creationId="{5A2CCC39-1E40-4D8B-A992-1E100CBE46E5}"/>
          </ac:spMkLst>
        </pc:spChg>
        <pc:spChg chg="del mod">
          <ac:chgData name="Lewis Evans" userId="2f1cca16-934e-4fa4-b56f-9977d10481f7" providerId="ADAL" clId="{B6B14421-0EDB-4CBD-B71B-7A904A7B7261}" dt="2022-10-03T12:23:49.024" v="723" actId="478"/>
          <ac:spMkLst>
            <pc:docMk/>
            <pc:sldMk cId="1295249069" sldId="268"/>
            <ac:spMk id="3" creationId="{57D46B6B-F760-4BE3-B537-84425F7E928B}"/>
          </ac:spMkLst>
        </pc:spChg>
        <pc:spChg chg="mod">
          <ac:chgData name="Lewis Evans" userId="2f1cca16-934e-4fa4-b56f-9977d10481f7" providerId="ADAL" clId="{B6B14421-0EDB-4CBD-B71B-7A904A7B7261}" dt="2022-10-03T12:34:38.132" v="1037" actId="27636"/>
          <ac:spMkLst>
            <pc:docMk/>
            <pc:sldMk cId="1295249069" sldId="268"/>
            <ac:spMk id="9" creationId="{B9B2A6A9-3765-4631-ADF7-A0B11DF52E23}"/>
          </ac:spMkLst>
        </pc:spChg>
        <pc:spChg chg="add mod">
          <ac:chgData name="Lewis Evans" userId="2f1cca16-934e-4fa4-b56f-9977d10481f7" providerId="ADAL" clId="{B6B14421-0EDB-4CBD-B71B-7A904A7B7261}" dt="2022-10-03T13:28:55.522" v="1498" actId="1582"/>
          <ac:spMkLst>
            <pc:docMk/>
            <pc:sldMk cId="1295249069" sldId="268"/>
            <ac:spMk id="10" creationId="{CB3E57C2-58DF-461D-9C78-D615D6EFEF5C}"/>
          </ac:spMkLst>
        </pc:spChg>
        <pc:spChg chg="add del mod">
          <ac:chgData name="Lewis Evans" userId="2f1cca16-934e-4fa4-b56f-9977d10481f7" providerId="ADAL" clId="{B6B14421-0EDB-4CBD-B71B-7A904A7B7261}" dt="2022-10-03T12:34:29.648" v="1030" actId="478"/>
          <ac:spMkLst>
            <pc:docMk/>
            <pc:sldMk cId="1295249069" sldId="268"/>
            <ac:spMk id="11" creationId="{D10AE123-99C3-415B-938B-95CE1B68400A}"/>
          </ac:spMkLst>
        </pc:spChg>
        <pc:spChg chg="add del mod">
          <ac:chgData name="Lewis Evans" userId="2f1cca16-934e-4fa4-b56f-9977d10481f7" providerId="ADAL" clId="{B6B14421-0EDB-4CBD-B71B-7A904A7B7261}" dt="2022-10-03T12:34:29.648" v="1030" actId="478"/>
          <ac:spMkLst>
            <pc:docMk/>
            <pc:sldMk cId="1295249069" sldId="268"/>
            <ac:spMk id="12" creationId="{CB635011-84F8-4A06-9824-EA5CA700ECFE}"/>
          </ac:spMkLst>
        </pc:spChg>
        <pc:spChg chg="add del mod">
          <ac:chgData name="Lewis Evans" userId="2f1cca16-934e-4fa4-b56f-9977d10481f7" providerId="ADAL" clId="{B6B14421-0EDB-4CBD-B71B-7A904A7B7261}" dt="2022-10-03T12:26:34.909" v="771"/>
          <ac:spMkLst>
            <pc:docMk/>
            <pc:sldMk cId="1295249069" sldId="268"/>
            <ac:spMk id="17" creationId="{2777FDE6-4BD3-4F84-B653-03698A7A1633}"/>
          </ac:spMkLst>
        </pc:spChg>
        <pc:spChg chg="add mod ord">
          <ac:chgData name="Lewis Evans" userId="2f1cca16-934e-4fa4-b56f-9977d10481f7" providerId="ADAL" clId="{B6B14421-0EDB-4CBD-B71B-7A904A7B7261}" dt="2022-10-03T13:08:39.254" v="1099" actId="208"/>
          <ac:spMkLst>
            <pc:docMk/>
            <pc:sldMk cId="1295249069" sldId="268"/>
            <ac:spMk id="18" creationId="{B6BF3272-E150-4927-8FDC-36D8399D9D7F}"/>
          </ac:spMkLst>
        </pc:spChg>
        <pc:spChg chg="add mod ord">
          <ac:chgData name="Lewis Evans" userId="2f1cca16-934e-4fa4-b56f-9977d10481f7" providerId="ADAL" clId="{B6B14421-0EDB-4CBD-B71B-7A904A7B7261}" dt="2022-10-03T13:28:55.522" v="1498" actId="1582"/>
          <ac:spMkLst>
            <pc:docMk/>
            <pc:sldMk cId="1295249069" sldId="268"/>
            <ac:spMk id="19" creationId="{B5B0354C-83E1-40C4-B765-1E2295CC2C19}"/>
          </ac:spMkLst>
        </pc:spChg>
        <pc:spChg chg="add mod">
          <ac:chgData name="Lewis Evans" userId="2f1cca16-934e-4fa4-b56f-9977d10481f7" providerId="ADAL" clId="{B6B14421-0EDB-4CBD-B71B-7A904A7B7261}" dt="2022-10-03T13:08:39.254" v="1099" actId="208"/>
          <ac:spMkLst>
            <pc:docMk/>
            <pc:sldMk cId="1295249069" sldId="268"/>
            <ac:spMk id="20" creationId="{8FBED720-1B13-4220-AB01-A2C71EBBF3C9}"/>
          </ac:spMkLst>
        </pc:spChg>
        <pc:spChg chg="add mod">
          <ac:chgData name="Lewis Evans" userId="2f1cca16-934e-4fa4-b56f-9977d10481f7" providerId="ADAL" clId="{B6B14421-0EDB-4CBD-B71B-7A904A7B7261}" dt="2022-10-03T13:28:55.522" v="1498" actId="1582"/>
          <ac:spMkLst>
            <pc:docMk/>
            <pc:sldMk cId="1295249069" sldId="268"/>
            <ac:spMk id="21" creationId="{FBE029F0-3297-4E92-AFF4-152561319D9A}"/>
          </ac:spMkLst>
        </pc:spChg>
        <pc:spChg chg="add mod">
          <ac:chgData name="Lewis Evans" userId="2f1cca16-934e-4fa4-b56f-9977d10481f7" providerId="ADAL" clId="{B6B14421-0EDB-4CBD-B71B-7A904A7B7261}" dt="2022-10-03T13:08:39.254" v="1099" actId="208"/>
          <ac:spMkLst>
            <pc:docMk/>
            <pc:sldMk cId="1295249069" sldId="268"/>
            <ac:spMk id="24" creationId="{05BEA58C-9B7B-494D-949C-57E42722009F}"/>
          </ac:spMkLst>
        </pc:spChg>
        <pc:spChg chg="add mod">
          <ac:chgData name="Lewis Evans" userId="2f1cca16-934e-4fa4-b56f-9977d10481f7" providerId="ADAL" clId="{B6B14421-0EDB-4CBD-B71B-7A904A7B7261}" dt="2022-10-03T13:28:55.522" v="1498" actId="1582"/>
          <ac:spMkLst>
            <pc:docMk/>
            <pc:sldMk cId="1295249069" sldId="268"/>
            <ac:spMk id="25" creationId="{6C6DCE71-3E3E-4A1C-8824-129D05615044}"/>
          </ac:spMkLst>
        </pc:spChg>
        <pc:spChg chg="add mod">
          <ac:chgData name="Lewis Evans" userId="2f1cca16-934e-4fa4-b56f-9977d10481f7" providerId="ADAL" clId="{B6B14421-0EDB-4CBD-B71B-7A904A7B7261}" dt="2022-10-03T13:08:39.254" v="1099" actId="208"/>
          <ac:spMkLst>
            <pc:docMk/>
            <pc:sldMk cId="1295249069" sldId="268"/>
            <ac:spMk id="27" creationId="{ABEE1805-4000-4B85-A150-B634CB053D50}"/>
          </ac:spMkLst>
        </pc:spChg>
        <pc:spChg chg="add mod">
          <ac:chgData name="Lewis Evans" userId="2f1cca16-934e-4fa4-b56f-9977d10481f7" providerId="ADAL" clId="{B6B14421-0EDB-4CBD-B71B-7A904A7B7261}" dt="2022-10-03T13:28:55.522" v="1498" actId="1582"/>
          <ac:spMkLst>
            <pc:docMk/>
            <pc:sldMk cId="1295249069" sldId="268"/>
            <ac:spMk id="28" creationId="{737479E2-11F3-41D0-A451-A86D1F7D6073}"/>
          </ac:spMkLst>
        </pc:spChg>
        <pc:spChg chg="add mod">
          <ac:chgData name="Lewis Evans" userId="2f1cca16-934e-4fa4-b56f-9977d10481f7" providerId="ADAL" clId="{B6B14421-0EDB-4CBD-B71B-7A904A7B7261}" dt="2022-10-03T13:08:39.254" v="1099" actId="208"/>
          <ac:spMkLst>
            <pc:docMk/>
            <pc:sldMk cId="1295249069" sldId="268"/>
            <ac:spMk id="32" creationId="{483DD02F-4E08-4A4B-ADBC-AD1E1524ACC7}"/>
          </ac:spMkLst>
        </pc:spChg>
        <pc:spChg chg="add mod">
          <ac:chgData name="Lewis Evans" userId="2f1cca16-934e-4fa4-b56f-9977d10481f7" providerId="ADAL" clId="{B6B14421-0EDB-4CBD-B71B-7A904A7B7261}" dt="2022-10-03T16:31:13.023" v="3061" actId="20577"/>
          <ac:spMkLst>
            <pc:docMk/>
            <pc:sldMk cId="1295249069" sldId="268"/>
            <ac:spMk id="33" creationId="{43EF063B-C8E0-4254-85F8-22A5E5A994E2}"/>
          </ac:spMkLst>
        </pc:spChg>
        <pc:picChg chg="add mod modCrop">
          <ac:chgData name="Lewis Evans" userId="2f1cca16-934e-4fa4-b56f-9977d10481f7" providerId="ADAL" clId="{B6B14421-0EDB-4CBD-B71B-7A904A7B7261}" dt="2022-10-03T12:34:43.789" v="1041" actId="1076"/>
          <ac:picMkLst>
            <pc:docMk/>
            <pc:sldMk cId="1295249069" sldId="268"/>
            <ac:picMk id="14" creationId="{7EF391D7-798C-4752-B51A-78D9BF0E8C2F}"/>
          </ac:picMkLst>
        </pc:picChg>
        <pc:picChg chg="add mod modCrop">
          <ac:chgData name="Lewis Evans" userId="2f1cca16-934e-4fa4-b56f-9977d10481f7" providerId="ADAL" clId="{B6B14421-0EDB-4CBD-B71B-7A904A7B7261}" dt="2022-10-03T12:34:43.789" v="1041" actId="1076"/>
          <ac:picMkLst>
            <pc:docMk/>
            <pc:sldMk cId="1295249069" sldId="268"/>
            <ac:picMk id="16" creationId="{84442F77-FB74-4D3D-A5BD-6F4277F36B14}"/>
          </ac:picMkLst>
        </pc:picChg>
        <pc:picChg chg="add mod modCrop">
          <ac:chgData name="Lewis Evans" userId="2f1cca16-934e-4fa4-b56f-9977d10481f7" providerId="ADAL" clId="{B6B14421-0EDB-4CBD-B71B-7A904A7B7261}" dt="2022-10-03T12:34:43.789" v="1041" actId="1076"/>
          <ac:picMkLst>
            <pc:docMk/>
            <pc:sldMk cId="1295249069" sldId="268"/>
            <ac:picMk id="23" creationId="{7FDD8B46-3319-4455-91BA-B59B032997A1}"/>
          </ac:picMkLst>
        </pc:picChg>
        <pc:picChg chg="add mod">
          <ac:chgData name="Lewis Evans" userId="2f1cca16-934e-4fa4-b56f-9977d10481f7" providerId="ADAL" clId="{B6B14421-0EDB-4CBD-B71B-7A904A7B7261}" dt="2022-10-03T12:34:43.789" v="1041" actId="1076"/>
          <ac:picMkLst>
            <pc:docMk/>
            <pc:sldMk cId="1295249069" sldId="268"/>
            <ac:picMk id="26" creationId="{35E00443-5FD3-4BC7-82CD-07905BC9CBD8}"/>
          </ac:picMkLst>
        </pc:picChg>
        <pc:picChg chg="add del mod">
          <ac:chgData name="Lewis Evans" userId="2f1cca16-934e-4fa4-b56f-9977d10481f7" providerId="ADAL" clId="{B6B14421-0EDB-4CBD-B71B-7A904A7B7261}" dt="2022-10-03T12:32:43.005" v="1009" actId="478"/>
          <ac:picMkLst>
            <pc:docMk/>
            <pc:sldMk cId="1295249069" sldId="268"/>
            <ac:picMk id="29" creationId="{1C7204EF-BD26-4E28-8AA9-EEC50D039A37}"/>
          </ac:picMkLst>
        </pc:picChg>
        <pc:picChg chg="add mod modCrop">
          <ac:chgData name="Lewis Evans" userId="2f1cca16-934e-4fa4-b56f-9977d10481f7" providerId="ADAL" clId="{B6B14421-0EDB-4CBD-B71B-7A904A7B7261}" dt="2022-10-04T14:07:49.738" v="4366" actId="14826"/>
          <ac:picMkLst>
            <pc:docMk/>
            <pc:sldMk cId="1295249069" sldId="268"/>
            <ac:picMk id="31" creationId="{F22488D4-5B38-405E-98A5-30B1FB9B90C2}"/>
          </ac:picMkLst>
        </pc:picChg>
        <pc:picChg chg="add del mod">
          <ac:chgData name="Lewis Evans" userId="2f1cca16-934e-4fa4-b56f-9977d10481f7" providerId="ADAL" clId="{B6B14421-0EDB-4CBD-B71B-7A904A7B7261}" dt="2022-10-03T13:07:45.001" v="1080" actId="478"/>
          <ac:picMkLst>
            <pc:docMk/>
            <pc:sldMk cId="1295249069" sldId="268"/>
            <ac:picMk id="34" creationId="{0AE7FCA7-35D4-42B5-B0A5-752A8AEC1317}"/>
          </ac:picMkLst>
        </pc:picChg>
        <pc:picChg chg="add mod">
          <ac:chgData name="Lewis Evans" userId="2f1cca16-934e-4fa4-b56f-9977d10481f7" providerId="ADAL" clId="{B6B14421-0EDB-4CBD-B71B-7A904A7B7261}" dt="2022-10-03T13:08:25.211" v="1093" actId="1076"/>
          <ac:picMkLst>
            <pc:docMk/>
            <pc:sldMk cId="1295249069" sldId="268"/>
            <ac:picMk id="36" creationId="{C2A03969-572E-44A1-9333-944D5459517F}"/>
          </ac:picMkLst>
        </pc:picChg>
      </pc:sldChg>
      <pc:sldChg chg="addSp delSp modSp add mod ord modTransition">
        <pc:chgData name="Lewis Evans" userId="2f1cca16-934e-4fa4-b56f-9977d10481f7" providerId="ADAL" clId="{B6B14421-0EDB-4CBD-B71B-7A904A7B7261}" dt="2022-10-04T14:20:22.571" v="4721"/>
        <pc:sldMkLst>
          <pc:docMk/>
          <pc:sldMk cId="3278753254" sldId="269"/>
        </pc:sldMkLst>
        <pc:spChg chg="del">
          <ac:chgData name="Lewis Evans" userId="2f1cca16-934e-4fa4-b56f-9977d10481f7" providerId="ADAL" clId="{B6B14421-0EDB-4CBD-B71B-7A904A7B7261}" dt="2022-10-03T13:09:18.336" v="1106" actId="478"/>
          <ac:spMkLst>
            <pc:docMk/>
            <pc:sldMk cId="3278753254" sldId="269"/>
            <ac:spMk id="2" creationId="{5D7E2674-8F36-114D-B4CD-9E4EF7F379C8}"/>
          </ac:spMkLst>
        </pc:spChg>
        <pc:spChg chg="mod">
          <ac:chgData name="Lewis Evans" userId="2f1cca16-934e-4fa4-b56f-9977d10481f7" providerId="ADAL" clId="{B6B14421-0EDB-4CBD-B71B-7A904A7B7261}" dt="2022-10-04T14:20:12.156" v="4717" actId="20577"/>
          <ac:spMkLst>
            <pc:docMk/>
            <pc:sldMk cId="3278753254" sldId="269"/>
            <ac:spMk id="3" creationId="{3BF3B038-1EB7-C9F4-5AED-F503D70B62BD}"/>
          </ac:spMkLst>
        </pc:spChg>
        <pc:spChg chg="add mod">
          <ac:chgData name="Lewis Evans" userId="2f1cca16-934e-4fa4-b56f-9977d10481f7" providerId="ADAL" clId="{B6B14421-0EDB-4CBD-B71B-7A904A7B7261}" dt="2022-10-03T13:09:22.020" v="1121" actId="20577"/>
          <ac:spMkLst>
            <pc:docMk/>
            <pc:sldMk cId="3278753254" sldId="269"/>
            <ac:spMk id="9" creationId="{E0B4A107-B580-4D31-8A6B-713E3CD868CB}"/>
          </ac:spMkLst>
        </pc:spChg>
      </pc:sldChg>
      <pc:sldChg chg="new del">
        <pc:chgData name="Lewis Evans" userId="2f1cca16-934e-4fa4-b56f-9977d10481f7" providerId="ADAL" clId="{B6B14421-0EDB-4CBD-B71B-7A904A7B7261}" dt="2022-10-03T13:13:13.972" v="1280" actId="47"/>
        <pc:sldMkLst>
          <pc:docMk/>
          <pc:sldMk cId="3216892347" sldId="270"/>
        </pc:sldMkLst>
      </pc:sldChg>
      <pc:sldChg chg="addSp delSp modSp add del mod modShow">
        <pc:chgData name="Lewis Evans" userId="2f1cca16-934e-4fa4-b56f-9977d10481f7" providerId="ADAL" clId="{B6B14421-0EDB-4CBD-B71B-7A904A7B7261}" dt="2022-10-04T13:47:59.455" v="3831" actId="47"/>
        <pc:sldMkLst>
          <pc:docMk/>
          <pc:sldMk cId="3500043433" sldId="271"/>
        </pc:sldMkLst>
        <pc:spChg chg="del">
          <ac:chgData name="Lewis Evans" userId="2f1cca16-934e-4fa4-b56f-9977d10481f7" providerId="ADAL" clId="{B6B14421-0EDB-4CBD-B71B-7A904A7B7261}" dt="2022-10-03T13:14:05.657" v="1284" actId="478"/>
          <ac:spMkLst>
            <pc:docMk/>
            <pc:sldMk cId="3500043433" sldId="271"/>
            <ac:spMk id="3" creationId="{3BF3B038-1EB7-C9F4-5AED-F503D70B62BD}"/>
          </ac:spMkLst>
        </pc:spChg>
        <pc:spChg chg="add del mod">
          <ac:chgData name="Lewis Evans" userId="2f1cca16-934e-4fa4-b56f-9977d10481f7" providerId="ADAL" clId="{B6B14421-0EDB-4CBD-B71B-7A904A7B7261}" dt="2022-10-03T13:14:07.224" v="1285" actId="478"/>
          <ac:spMkLst>
            <pc:docMk/>
            <pc:sldMk cId="3500043433" sldId="271"/>
            <ac:spMk id="10" creationId="{A51145FC-E4E9-4610-938D-9F45BE2DF4BA}"/>
          </ac:spMkLst>
        </pc:spChg>
        <pc:spChg chg="add mod">
          <ac:chgData name="Lewis Evans" userId="2f1cca16-934e-4fa4-b56f-9977d10481f7" providerId="ADAL" clId="{B6B14421-0EDB-4CBD-B71B-7A904A7B7261}" dt="2022-10-03T13:19:28.898" v="1363" actId="208"/>
          <ac:spMkLst>
            <pc:docMk/>
            <pc:sldMk cId="3500043433" sldId="271"/>
            <ac:spMk id="11" creationId="{DB8226D2-9B46-4FF5-8D89-6F97FB3100AF}"/>
          </ac:spMkLst>
        </pc:spChg>
        <pc:spChg chg="add mod">
          <ac:chgData name="Lewis Evans" userId="2f1cca16-934e-4fa4-b56f-9977d10481f7" providerId="ADAL" clId="{B6B14421-0EDB-4CBD-B71B-7A904A7B7261}" dt="2022-10-03T13:19:28.898" v="1363" actId="208"/>
          <ac:spMkLst>
            <pc:docMk/>
            <pc:sldMk cId="3500043433" sldId="271"/>
            <ac:spMk id="12" creationId="{9DAEDB1F-0E71-4D7B-8353-D404551E4217}"/>
          </ac:spMkLst>
        </pc:spChg>
        <pc:spChg chg="add mod">
          <ac:chgData name="Lewis Evans" userId="2f1cca16-934e-4fa4-b56f-9977d10481f7" providerId="ADAL" clId="{B6B14421-0EDB-4CBD-B71B-7A904A7B7261}" dt="2022-10-03T13:19:28.898" v="1363" actId="208"/>
          <ac:spMkLst>
            <pc:docMk/>
            <pc:sldMk cId="3500043433" sldId="271"/>
            <ac:spMk id="13" creationId="{1092C6B7-12F5-4604-872E-911037709794}"/>
          </ac:spMkLst>
        </pc:spChg>
        <pc:spChg chg="add mod">
          <ac:chgData name="Lewis Evans" userId="2f1cca16-934e-4fa4-b56f-9977d10481f7" providerId="ADAL" clId="{B6B14421-0EDB-4CBD-B71B-7A904A7B7261}" dt="2022-10-03T13:19:28.898" v="1363" actId="208"/>
          <ac:spMkLst>
            <pc:docMk/>
            <pc:sldMk cId="3500043433" sldId="271"/>
            <ac:spMk id="14" creationId="{E0545F55-343B-45C1-A3EB-0F3C920AABF7}"/>
          </ac:spMkLst>
        </pc:spChg>
        <pc:spChg chg="add mod">
          <ac:chgData name="Lewis Evans" userId="2f1cca16-934e-4fa4-b56f-9977d10481f7" providerId="ADAL" clId="{B6B14421-0EDB-4CBD-B71B-7A904A7B7261}" dt="2022-10-03T13:14:49.558" v="1290" actId="1076"/>
          <ac:spMkLst>
            <pc:docMk/>
            <pc:sldMk cId="3500043433" sldId="271"/>
            <ac:spMk id="15" creationId="{4D7D2156-163F-45E9-A40D-541F6B5B0CA6}"/>
          </ac:spMkLst>
        </pc:spChg>
        <pc:spChg chg="add mod">
          <ac:chgData name="Lewis Evans" userId="2f1cca16-934e-4fa4-b56f-9977d10481f7" providerId="ADAL" clId="{B6B14421-0EDB-4CBD-B71B-7A904A7B7261}" dt="2022-10-03T13:14:49.558" v="1290" actId="1076"/>
          <ac:spMkLst>
            <pc:docMk/>
            <pc:sldMk cId="3500043433" sldId="271"/>
            <ac:spMk id="16" creationId="{AF574B95-445E-4483-8272-C1F0B7226510}"/>
          </ac:spMkLst>
        </pc:spChg>
        <pc:spChg chg="add mod">
          <ac:chgData name="Lewis Evans" userId="2f1cca16-934e-4fa4-b56f-9977d10481f7" providerId="ADAL" clId="{B6B14421-0EDB-4CBD-B71B-7A904A7B7261}" dt="2022-10-03T13:14:49.558" v="1290" actId="1076"/>
          <ac:spMkLst>
            <pc:docMk/>
            <pc:sldMk cId="3500043433" sldId="271"/>
            <ac:spMk id="17" creationId="{853341A0-0278-480B-AA3C-981403F4B1AD}"/>
          </ac:spMkLst>
        </pc:spChg>
        <pc:spChg chg="add mod">
          <ac:chgData name="Lewis Evans" userId="2f1cca16-934e-4fa4-b56f-9977d10481f7" providerId="ADAL" clId="{B6B14421-0EDB-4CBD-B71B-7A904A7B7261}" dt="2022-10-03T13:19:28.898" v="1363" actId="208"/>
          <ac:spMkLst>
            <pc:docMk/>
            <pc:sldMk cId="3500043433" sldId="271"/>
            <ac:spMk id="21" creationId="{C4AAF9B8-E78E-42D2-801D-8423F089B4FC}"/>
          </ac:spMkLst>
        </pc:spChg>
        <pc:spChg chg="add mod">
          <ac:chgData name="Lewis Evans" userId="2f1cca16-934e-4fa4-b56f-9977d10481f7" providerId="ADAL" clId="{B6B14421-0EDB-4CBD-B71B-7A904A7B7261}" dt="2022-10-03T13:19:28.898" v="1363" actId="208"/>
          <ac:spMkLst>
            <pc:docMk/>
            <pc:sldMk cId="3500043433" sldId="271"/>
            <ac:spMk id="22" creationId="{077755B4-D664-4C0B-A651-0615C1AF1453}"/>
          </ac:spMkLst>
        </pc:spChg>
        <pc:spChg chg="add mod">
          <ac:chgData name="Lewis Evans" userId="2f1cca16-934e-4fa4-b56f-9977d10481f7" providerId="ADAL" clId="{B6B14421-0EDB-4CBD-B71B-7A904A7B7261}" dt="2022-10-03T13:19:28.898" v="1363" actId="208"/>
          <ac:spMkLst>
            <pc:docMk/>
            <pc:sldMk cId="3500043433" sldId="271"/>
            <ac:spMk id="23" creationId="{13849947-7798-47DE-882E-D68DA44121A2}"/>
          </ac:spMkLst>
        </pc:spChg>
        <pc:spChg chg="add mod">
          <ac:chgData name="Lewis Evans" userId="2f1cca16-934e-4fa4-b56f-9977d10481f7" providerId="ADAL" clId="{B6B14421-0EDB-4CBD-B71B-7A904A7B7261}" dt="2022-10-03T13:19:28.898" v="1363" actId="208"/>
          <ac:spMkLst>
            <pc:docMk/>
            <pc:sldMk cId="3500043433" sldId="271"/>
            <ac:spMk id="24" creationId="{76C6235D-2CC0-4388-B2E4-94C61BFA4662}"/>
          </ac:spMkLst>
        </pc:spChg>
        <pc:spChg chg="add mod">
          <ac:chgData name="Lewis Evans" userId="2f1cca16-934e-4fa4-b56f-9977d10481f7" providerId="ADAL" clId="{B6B14421-0EDB-4CBD-B71B-7A904A7B7261}" dt="2022-10-03T13:19:28.898" v="1363" actId="208"/>
          <ac:spMkLst>
            <pc:docMk/>
            <pc:sldMk cId="3500043433" sldId="271"/>
            <ac:spMk id="25" creationId="{23C344CE-6BD3-4A42-8663-73BC7042CD9A}"/>
          </ac:spMkLst>
        </pc:spChg>
        <pc:spChg chg="add mod">
          <ac:chgData name="Lewis Evans" userId="2f1cca16-934e-4fa4-b56f-9977d10481f7" providerId="ADAL" clId="{B6B14421-0EDB-4CBD-B71B-7A904A7B7261}" dt="2022-10-03T13:19:28.898" v="1363" actId="208"/>
          <ac:spMkLst>
            <pc:docMk/>
            <pc:sldMk cId="3500043433" sldId="271"/>
            <ac:spMk id="26" creationId="{0D786373-499C-4CAE-B250-A00A8A94E13E}"/>
          </ac:spMkLst>
        </pc:spChg>
        <pc:spChg chg="add mod">
          <ac:chgData name="Lewis Evans" userId="2f1cca16-934e-4fa4-b56f-9977d10481f7" providerId="ADAL" clId="{B6B14421-0EDB-4CBD-B71B-7A904A7B7261}" dt="2022-10-03T13:19:28.898" v="1363" actId="208"/>
          <ac:spMkLst>
            <pc:docMk/>
            <pc:sldMk cId="3500043433" sldId="271"/>
            <ac:spMk id="27" creationId="{8D03F250-94DC-42E0-A7A3-20A589AC495A}"/>
          </ac:spMkLst>
        </pc:spChg>
        <pc:spChg chg="add mod">
          <ac:chgData name="Lewis Evans" userId="2f1cca16-934e-4fa4-b56f-9977d10481f7" providerId="ADAL" clId="{B6B14421-0EDB-4CBD-B71B-7A904A7B7261}" dt="2022-10-03T13:19:28.898" v="1363" actId="208"/>
          <ac:spMkLst>
            <pc:docMk/>
            <pc:sldMk cId="3500043433" sldId="271"/>
            <ac:spMk id="28" creationId="{765223AD-9AAC-4E41-ABB8-57973D909E28}"/>
          </ac:spMkLst>
        </pc:spChg>
        <pc:spChg chg="add mod">
          <ac:chgData name="Lewis Evans" userId="2f1cca16-934e-4fa4-b56f-9977d10481f7" providerId="ADAL" clId="{B6B14421-0EDB-4CBD-B71B-7A904A7B7261}" dt="2022-10-03T13:19:28.898" v="1363" actId="208"/>
          <ac:spMkLst>
            <pc:docMk/>
            <pc:sldMk cId="3500043433" sldId="271"/>
            <ac:spMk id="29" creationId="{85C832D6-B38E-41B9-9178-7548FA26F889}"/>
          </ac:spMkLst>
        </pc:spChg>
        <pc:spChg chg="add mod">
          <ac:chgData name="Lewis Evans" userId="2f1cca16-934e-4fa4-b56f-9977d10481f7" providerId="ADAL" clId="{B6B14421-0EDB-4CBD-B71B-7A904A7B7261}" dt="2022-10-03T13:19:28.898" v="1363" actId="208"/>
          <ac:spMkLst>
            <pc:docMk/>
            <pc:sldMk cId="3500043433" sldId="271"/>
            <ac:spMk id="30" creationId="{1D6813E4-145E-49DB-B8CB-CE04189494EE}"/>
          </ac:spMkLst>
        </pc:spChg>
        <pc:spChg chg="add mod">
          <ac:chgData name="Lewis Evans" userId="2f1cca16-934e-4fa4-b56f-9977d10481f7" providerId="ADAL" clId="{B6B14421-0EDB-4CBD-B71B-7A904A7B7261}" dt="2022-10-03T13:19:28.898" v="1363" actId="208"/>
          <ac:spMkLst>
            <pc:docMk/>
            <pc:sldMk cId="3500043433" sldId="271"/>
            <ac:spMk id="31" creationId="{8BFFAC07-F383-4F20-B71E-8D46A9CE2F23}"/>
          </ac:spMkLst>
        </pc:spChg>
        <pc:spChg chg="add mod">
          <ac:chgData name="Lewis Evans" userId="2f1cca16-934e-4fa4-b56f-9977d10481f7" providerId="ADAL" clId="{B6B14421-0EDB-4CBD-B71B-7A904A7B7261}" dt="2022-10-03T13:19:28.898" v="1363" actId="208"/>
          <ac:spMkLst>
            <pc:docMk/>
            <pc:sldMk cId="3500043433" sldId="271"/>
            <ac:spMk id="32" creationId="{8F4FB19D-BD36-4154-9E86-12947099D3AC}"/>
          </ac:spMkLst>
        </pc:spChg>
        <pc:spChg chg="add mod">
          <ac:chgData name="Lewis Evans" userId="2f1cca16-934e-4fa4-b56f-9977d10481f7" providerId="ADAL" clId="{B6B14421-0EDB-4CBD-B71B-7A904A7B7261}" dt="2022-10-03T13:19:28.898" v="1363" actId="208"/>
          <ac:spMkLst>
            <pc:docMk/>
            <pc:sldMk cId="3500043433" sldId="271"/>
            <ac:spMk id="33" creationId="{9F7C2491-8B2C-4409-9639-59953A22DA8F}"/>
          </ac:spMkLst>
        </pc:spChg>
        <pc:spChg chg="add mod">
          <ac:chgData name="Lewis Evans" userId="2f1cca16-934e-4fa4-b56f-9977d10481f7" providerId="ADAL" clId="{B6B14421-0EDB-4CBD-B71B-7A904A7B7261}" dt="2022-10-03T13:19:28.898" v="1363" actId="208"/>
          <ac:spMkLst>
            <pc:docMk/>
            <pc:sldMk cId="3500043433" sldId="271"/>
            <ac:spMk id="34" creationId="{586E1C03-3C31-4812-A92F-FA40E525B173}"/>
          </ac:spMkLst>
        </pc:spChg>
        <pc:spChg chg="add mod">
          <ac:chgData name="Lewis Evans" userId="2f1cca16-934e-4fa4-b56f-9977d10481f7" providerId="ADAL" clId="{B6B14421-0EDB-4CBD-B71B-7A904A7B7261}" dt="2022-10-03T13:19:28.898" v="1363" actId="208"/>
          <ac:spMkLst>
            <pc:docMk/>
            <pc:sldMk cId="3500043433" sldId="271"/>
            <ac:spMk id="35" creationId="{FBD33FBD-CD53-4D98-A249-856741AEBCB9}"/>
          </ac:spMkLst>
        </pc:spChg>
        <pc:spChg chg="add mod">
          <ac:chgData name="Lewis Evans" userId="2f1cca16-934e-4fa4-b56f-9977d10481f7" providerId="ADAL" clId="{B6B14421-0EDB-4CBD-B71B-7A904A7B7261}" dt="2022-10-03T13:19:28.898" v="1363" actId="208"/>
          <ac:spMkLst>
            <pc:docMk/>
            <pc:sldMk cId="3500043433" sldId="271"/>
            <ac:spMk id="36" creationId="{47EE5581-C5C5-424B-A75C-C1570195BF0B}"/>
          </ac:spMkLst>
        </pc:spChg>
        <pc:spChg chg="add mod">
          <ac:chgData name="Lewis Evans" userId="2f1cca16-934e-4fa4-b56f-9977d10481f7" providerId="ADAL" clId="{B6B14421-0EDB-4CBD-B71B-7A904A7B7261}" dt="2022-10-03T13:19:28.898" v="1363" actId="208"/>
          <ac:spMkLst>
            <pc:docMk/>
            <pc:sldMk cId="3500043433" sldId="271"/>
            <ac:spMk id="37" creationId="{06162983-0E9C-4BAE-AE14-11F708A8FE8D}"/>
          </ac:spMkLst>
        </pc:spChg>
        <pc:spChg chg="add mod">
          <ac:chgData name="Lewis Evans" userId="2f1cca16-934e-4fa4-b56f-9977d10481f7" providerId="ADAL" clId="{B6B14421-0EDB-4CBD-B71B-7A904A7B7261}" dt="2022-10-03T13:19:28.898" v="1363" actId="208"/>
          <ac:spMkLst>
            <pc:docMk/>
            <pc:sldMk cId="3500043433" sldId="271"/>
            <ac:spMk id="38" creationId="{CEEE99A2-AFC9-48FF-B3AF-56DEF0C529C9}"/>
          </ac:spMkLst>
        </pc:spChg>
        <pc:spChg chg="add mod">
          <ac:chgData name="Lewis Evans" userId="2f1cca16-934e-4fa4-b56f-9977d10481f7" providerId="ADAL" clId="{B6B14421-0EDB-4CBD-B71B-7A904A7B7261}" dt="2022-10-03T13:19:28.898" v="1363" actId="208"/>
          <ac:spMkLst>
            <pc:docMk/>
            <pc:sldMk cId="3500043433" sldId="271"/>
            <ac:spMk id="39" creationId="{0F147D4E-DD0F-422E-B15F-A35A6C13474C}"/>
          </ac:spMkLst>
        </pc:spChg>
        <pc:spChg chg="add mod">
          <ac:chgData name="Lewis Evans" userId="2f1cca16-934e-4fa4-b56f-9977d10481f7" providerId="ADAL" clId="{B6B14421-0EDB-4CBD-B71B-7A904A7B7261}" dt="2022-10-03T13:19:28.898" v="1363" actId="208"/>
          <ac:spMkLst>
            <pc:docMk/>
            <pc:sldMk cId="3500043433" sldId="271"/>
            <ac:spMk id="40" creationId="{48652EE5-F47F-43DF-94C3-660078C021F6}"/>
          </ac:spMkLst>
        </pc:spChg>
        <pc:spChg chg="add mod">
          <ac:chgData name="Lewis Evans" userId="2f1cca16-934e-4fa4-b56f-9977d10481f7" providerId="ADAL" clId="{B6B14421-0EDB-4CBD-B71B-7A904A7B7261}" dt="2022-10-03T13:19:28.898" v="1363" actId="208"/>
          <ac:spMkLst>
            <pc:docMk/>
            <pc:sldMk cId="3500043433" sldId="271"/>
            <ac:spMk id="41" creationId="{2073203F-433D-48A8-97C0-5440EB586F24}"/>
          </ac:spMkLst>
        </pc:spChg>
        <pc:spChg chg="add mod">
          <ac:chgData name="Lewis Evans" userId="2f1cca16-934e-4fa4-b56f-9977d10481f7" providerId="ADAL" clId="{B6B14421-0EDB-4CBD-B71B-7A904A7B7261}" dt="2022-10-03T13:19:28.898" v="1363" actId="208"/>
          <ac:spMkLst>
            <pc:docMk/>
            <pc:sldMk cId="3500043433" sldId="271"/>
            <ac:spMk id="42" creationId="{498B8415-1AD8-4C44-B373-DE394747E68D}"/>
          </ac:spMkLst>
        </pc:spChg>
        <pc:spChg chg="add mod">
          <ac:chgData name="Lewis Evans" userId="2f1cca16-934e-4fa4-b56f-9977d10481f7" providerId="ADAL" clId="{B6B14421-0EDB-4CBD-B71B-7A904A7B7261}" dt="2022-10-03T13:19:28.898" v="1363" actId="208"/>
          <ac:spMkLst>
            <pc:docMk/>
            <pc:sldMk cId="3500043433" sldId="271"/>
            <ac:spMk id="43" creationId="{25245A65-CCCC-4933-9EEE-514E8276064F}"/>
          </ac:spMkLst>
        </pc:spChg>
        <pc:spChg chg="add mod">
          <ac:chgData name="Lewis Evans" userId="2f1cca16-934e-4fa4-b56f-9977d10481f7" providerId="ADAL" clId="{B6B14421-0EDB-4CBD-B71B-7A904A7B7261}" dt="2022-10-03T13:19:28.898" v="1363" actId="208"/>
          <ac:spMkLst>
            <pc:docMk/>
            <pc:sldMk cId="3500043433" sldId="271"/>
            <ac:spMk id="44" creationId="{875F263A-4A59-4230-B525-6E6F3AA698CD}"/>
          </ac:spMkLst>
        </pc:spChg>
        <pc:spChg chg="add mod">
          <ac:chgData name="Lewis Evans" userId="2f1cca16-934e-4fa4-b56f-9977d10481f7" providerId="ADAL" clId="{B6B14421-0EDB-4CBD-B71B-7A904A7B7261}" dt="2022-10-03T13:19:28.898" v="1363" actId="208"/>
          <ac:spMkLst>
            <pc:docMk/>
            <pc:sldMk cId="3500043433" sldId="271"/>
            <ac:spMk id="45" creationId="{FE59A2D2-31B8-427C-98FF-8FB8F1A71997}"/>
          </ac:spMkLst>
        </pc:spChg>
        <pc:spChg chg="add mod">
          <ac:chgData name="Lewis Evans" userId="2f1cca16-934e-4fa4-b56f-9977d10481f7" providerId="ADAL" clId="{B6B14421-0EDB-4CBD-B71B-7A904A7B7261}" dt="2022-10-03T13:19:28.898" v="1363" actId="208"/>
          <ac:spMkLst>
            <pc:docMk/>
            <pc:sldMk cId="3500043433" sldId="271"/>
            <ac:spMk id="46" creationId="{41258136-4D7D-4DF1-A50E-AF0CF4917F8A}"/>
          </ac:spMkLst>
        </pc:spChg>
        <pc:spChg chg="add mod">
          <ac:chgData name="Lewis Evans" userId="2f1cca16-934e-4fa4-b56f-9977d10481f7" providerId="ADAL" clId="{B6B14421-0EDB-4CBD-B71B-7A904A7B7261}" dt="2022-10-03T13:19:28.898" v="1363" actId="208"/>
          <ac:spMkLst>
            <pc:docMk/>
            <pc:sldMk cId="3500043433" sldId="271"/>
            <ac:spMk id="47" creationId="{7EF58FEA-762A-4194-B9A8-FB1E563B5F6D}"/>
          </ac:spMkLst>
        </pc:spChg>
        <pc:spChg chg="add mod">
          <ac:chgData name="Lewis Evans" userId="2f1cca16-934e-4fa4-b56f-9977d10481f7" providerId="ADAL" clId="{B6B14421-0EDB-4CBD-B71B-7A904A7B7261}" dt="2022-10-03T13:19:28.898" v="1363" actId="208"/>
          <ac:spMkLst>
            <pc:docMk/>
            <pc:sldMk cId="3500043433" sldId="271"/>
            <ac:spMk id="48" creationId="{64D09F47-067C-4880-8900-E58846115D2A}"/>
          </ac:spMkLst>
        </pc:spChg>
        <pc:spChg chg="add mod">
          <ac:chgData name="Lewis Evans" userId="2f1cca16-934e-4fa4-b56f-9977d10481f7" providerId="ADAL" clId="{B6B14421-0EDB-4CBD-B71B-7A904A7B7261}" dt="2022-10-03T13:19:28.898" v="1363" actId="208"/>
          <ac:spMkLst>
            <pc:docMk/>
            <pc:sldMk cId="3500043433" sldId="271"/>
            <ac:spMk id="49" creationId="{3A62D95C-6DCD-4AB4-8BD2-E444E069122E}"/>
          </ac:spMkLst>
        </pc:spChg>
        <pc:spChg chg="add mod">
          <ac:chgData name="Lewis Evans" userId="2f1cca16-934e-4fa4-b56f-9977d10481f7" providerId="ADAL" clId="{B6B14421-0EDB-4CBD-B71B-7A904A7B7261}" dt="2022-10-03T13:19:28.898" v="1363" actId="208"/>
          <ac:spMkLst>
            <pc:docMk/>
            <pc:sldMk cId="3500043433" sldId="271"/>
            <ac:spMk id="50" creationId="{69E5BA0E-8696-45C9-AA72-6513F84EC121}"/>
          </ac:spMkLst>
        </pc:spChg>
        <pc:spChg chg="add mod">
          <ac:chgData name="Lewis Evans" userId="2f1cca16-934e-4fa4-b56f-9977d10481f7" providerId="ADAL" clId="{B6B14421-0EDB-4CBD-B71B-7A904A7B7261}" dt="2022-10-03T13:19:28.898" v="1363" actId="208"/>
          <ac:spMkLst>
            <pc:docMk/>
            <pc:sldMk cId="3500043433" sldId="271"/>
            <ac:spMk id="51" creationId="{2BE49D67-FEA2-472E-BF66-D9321578F91E}"/>
          </ac:spMkLst>
        </pc:spChg>
        <pc:spChg chg="add mod">
          <ac:chgData name="Lewis Evans" userId="2f1cca16-934e-4fa4-b56f-9977d10481f7" providerId="ADAL" clId="{B6B14421-0EDB-4CBD-B71B-7A904A7B7261}" dt="2022-10-03T13:19:28.898" v="1363" actId="208"/>
          <ac:spMkLst>
            <pc:docMk/>
            <pc:sldMk cId="3500043433" sldId="271"/>
            <ac:spMk id="52" creationId="{3FF1003D-3440-4114-8315-871540DEF49E}"/>
          </ac:spMkLst>
        </pc:spChg>
        <pc:spChg chg="add mod">
          <ac:chgData name="Lewis Evans" userId="2f1cca16-934e-4fa4-b56f-9977d10481f7" providerId="ADAL" clId="{B6B14421-0EDB-4CBD-B71B-7A904A7B7261}" dt="2022-10-03T13:19:28.898" v="1363" actId="208"/>
          <ac:spMkLst>
            <pc:docMk/>
            <pc:sldMk cId="3500043433" sldId="271"/>
            <ac:spMk id="53" creationId="{C02607B6-5EDE-4A4A-9D0D-6400F4CCA6F7}"/>
          </ac:spMkLst>
        </pc:spChg>
        <pc:spChg chg="add mod">
          <ac:chgData name="Lewis Evans" userId="2f1cca16-934e-4fa4-b56f-9977d10481f7" providerId="ADAL" clId="{B6B14421-0EDB-4CBD-B71B-7A904A7B7261}" dt="2022-10-03T13:19:28.898" v="1363" actId="208"/>
          <ac:spMkLst>
            <pc:docMk/>
            <pc:sldMk cId="3500043433" sldId="271"/>
            <ac:spMk id="54" creationId="{9B8391D4-B3C1-46D8-BE2D-D637B819CD2B}"/>
          </ac:spMkLst>
        </pc:spChg>
        <pc:spChg chg="add mod">
          <ac:chgData name="Lewis Evans" userId="2f1cca16-934e-4fa4-b56f-9977d10481f7" providerId="ADAL" clId="{B6B14421-0EDB-4CBD-B71B-7A904A7B7261}" dt="2022-10-03T13:19:28.898" v="1363" actId="208"/>
          <ac:spMkLst>
            <pc:docMk/>
            <pc:sldMk cId="3500043433" sldId="271"/>
            <ac:spMk id="55" creationId="{F162F765-8187-4FA6-8D39-DF380F911746}"/>
          </ac:spMkLst>
        </pc:spChg>
        <pc:spChg chg="add mod">
          <ac:chgData name="Lewis Evans" userId="2f1cca16-934e-4fa4-b56f-9977d10481f7" providerId="ADAL" clId="{B6B14421-0EDB-4CBD-B71B-7A904A7B7261}" dt="2022-10-03T13:19:28.898" v="1363" actId="208"/>
          <ac:spMkLst>
            <pc:docMk/>
            <pc:sldMk cId="3500043433" sldId="271"/>
            <ac:spMk id="56" creationId="{31155A69-74B3-4178-BDBB-45D26050C82C}"/>
          </ac:spMkLst>
        </pc:spChg>
        <pc:spChg chg="add del mod">
          <ac:chgData name="Lewis Evans" userId="2f1cca16-934e-4fa4-b56f-9977d10481f7" providerId="ADAL" clId="{B6B14421-0EDB-4CBD-B71B-7A904A7B7261}" dt="2022-10-03T13:15:02.562" v="1296" actId="478"/>
          <ac:spMkLst>
            <pc:docMk/>
            <pc:sldMk cId="3500043433" sldId="271"/>
            <ac:spMk id="57" creationId="{CEAB77FC-7552-4D7E-B916-339E44E91E44}"/>
          </ac:spMkLst>
        </pc:spChg>
        <pc:spChg chg="add del mod">
          <ac:chgData name="Lewis Evans" userId="2f1cca16-934e-4fa4-b56f-9977d10481f7" providerId="ADAL" clId="{B6B14421-0EDB-4CBD-B71B-7A904A7B7261}" dt="2022-10-03T13:15:01.321" v="1295" actId="478"/>
          <ac:spMkLst>
            <pc:docMk/>
            <pc:sldMk cId="3500043433" sldId="271"/>
            <ac:spMk id="58" creationId="{A5A44C7A-7469-4F7E-829E-4FBB49F03361}"/>
          </ac:spMkLst>
        </pc:spChg>
        <pc:spChg chg="add del mod">
          <ac:chgData name="Lewis Evans" userId="2f1cca16-934e-4fa4-b56f-9977d10481f7" providerId="ADAL" clId="{B6B14421-0EDB-4CBD-B71B-7A904A7B7261}" dt="2022-10-03T13:15:06.018" v="1298" actId="478"/>
          <ac:spMkLst>
            <pc:docMk/>
            <pc:sldMk cId="3500043433" sldId="271"/>
            <ac:spMk id="59" creationId="{BE8AA977-D37E-4748-92FE-330E606C9F59}"/>
          </ac:spMkLst>
        </pc:spChg>
        <pc:spChg chg="add del mod">
          <ac:chgData name="Lewis Evans" userId="2f1cca16-934e-4fa4-b56f-9977d10481f7" providerId="ADAL" clId="{B6B14421-0EDB-4CBD-B71B-7A904A7B7261}" dt="2022-10-03T13:15:07.537" v="1299" actId="478"/>
          <ac:spMkLst>
            <pc:docMk/>
            <pc:sldMk cId="3500043433" sldId="271"/>
            <ac:spMk id="60" creationId="{E0E1A151-3E80-45D6-8213-9CFDAF1E8510}"/>
          </ac:spMkLst>
        </pc:spChg>
        <pc:spChg chg="add del mod">
          <ac:chgData name="Lewis Evans" userId="2f1cca16-934e-4fa4-b56f-9977d10481f7" providerId="ADAL" clId="{B6B14421-0EDB-4CBD-B71B-7A904A7B7261}" dt="2022-10-03T13:14:59.993" v="1294" actId="478"/>
          <ac:spMkLst>
            <pc:docMk/>
            <pc:sldMk cId="3500043433" sldId="271"/>
            <ac:spMk id="61" creationId="{B3285F60-E52B-4845-A606-CDD9F4266B82}"/>
          </ac:spMkLst>
        </pc:spChg>
        <pc:spChg chg="add del mod">
          <ac:chgData name="Lewis Evans" userId="2f1cca16-934e-4fa4-b56f-9977d10481f7" providerId="ADAL" clId="{B6B14421-0EDB-4CBD-B71B-7A904A7B7261}" dt="2022-10-03T13:15:04.944" v="1297" actId="478"/>
          <ac:spMkLst>
            <pc:docMk/>
            <pc:sldMk cId="3500043433" sldId="271"/>
            <ac:spMk id="62" creationId="{7D662A5E-6FFA-4E98-8D74-EF3C709A42BA}"/>
          </ac:spMkLst>
        </pc:spChg>
        <pc:spChg chg="add del mod">
          <ac:chgData name="Lewis Evans" userId="2f1cca16-934e-4fa4-b56f-9977d10481f7" providerId="ADAL" clId="{B6B14421-0EDB-4CBD-B71B-7A904A7B7261}" dt="2022-10-03T13:15:11.689" v="1305" actId="478"/>
          <ac:spMkLst>
            <pc:docMk/>
            <pc:sldMk cId="3500043433" sldId="271"/>
            <ac:spMk id="63" creationId="{BD57051F-56C7-4202-BD64-633BC63EC210}"/>
          </ac:spMkLst>
        </pc:spChg>
        <pc:spChg chg="add del mod">
          <ac:chgData name="Lewis Evans" userId="2f1cca16-934e-4fa4-b56f-9977d10481f7" providerId="ADAL" clId="{B6B14421-0EDB-4CBD-B71B-7A904A7B7261}" dt="2022-10-03T13:15:09.355" v="1303" actId="478"/>
          <ac:spMkLst>
            <pc:docMk/>
            <pc:sldMk cId="3500043433" sldId="271"/>
            <ac:spMk id="64" creationId="{28E08A45-C469-46F1-8C66-7DA7378C1574}"/>
          </ac:spMkLst>
        </pc:spChg>
        <pc:spChg chg="add del mod">
          <ac:chgData name="Lewis Evans" userId="2f1cca16-934e-4fa4-b56f-9977d10481f7" providerId="ADAL" clId="{B6B14421-0EDB-4CBD-B71B-7A904A7B7261}" dt="2022-10-03T13:15:14.674" v="1307" actId="478"/>
          <ac:spMkLst>
            <pc:docMk/>
            <pc:sldMk cId="3500043433" sldId="271"/>
            <ac:spMk id="65" creationId="{6DF53F6D-4650-4EE4-AA66-A6BF964C0C6C}"/>
          </ac:spMkLst>
        </pc:spChg>
        <pc:spChg chg="add del mod">
          <ac:chgData name="Lewis Evans" userId="2f1cca16-934e-4fa4-b56f-9977d10481f7" providerId="ADAL" clId="{B6B14421-0EDB-4CBD-B71B-7A904A7B7261}" dt="2022-10-03T13:15:10.549" v="1304" actId="478"/>
          <ac:spMkLst>
            <pc:docMk/>
            <pc:sldMk cId="3500043433" sldId="271"/>
            <ac:spMk id="66" creationId="{E7D88787-1A50-46B8-A5C3-B9523A50ECCB}"/>
          </ac:spMkLst>
        </pc:spChg>
        <pc:spChg chg="add del mod">
          <ac:chgData name="Lewis Evans" userId="2f1cca16-934e-4fa4-b56f-9977d10481f7" providerId="ADAL" clId="{B6B14421-0EDB-4CBD-B71B-7A904A7B7261}" dt="2022-10-03T13:15:15.545" v="1308" actId="478"/>
          <ac:spMkLst>
            <pc:docMk/>
            <pc:sldMk cId="3500043433" sldId="271"/>
            <ac:spMk id="67" creationId="{FC1C99F6-FA35-4A4E-8E21-95D279B36A72}"/>
          </ac:spMkLst>
        </pc:spChg>
        <pc:spChg chg="add del mod">
          <ac:chgData name="Lewis Evans" userId="2f1cca16-934e-4fa4-b56f-9977d10481f7" providerId="ADAL" clId="{B6B14421-0EDB-4CBD-B71B-7A904A7B7261}" dt="2022-10-03T13:15:13.650" v="1306" actId="478"/>
          <ac:spMkLst>
            <pc:docMk/>
            <pc:sldMk cId="3500043433" sldId="271"/>
            <ac:spMk id="68" creationId="{458E2529-4D7D-4F3D-B834-4368BDE3C3B8}"/>
          </ac:spMkLst>
        </pc:spChg>
        <pc:cxnChg chg="add mod">
          <ac:chgData name="Lewis Evans" userId="2f1cca16-934e-4fa4-b56f-9977d10481f7" providerId="ADAL" clId="{B6B14421-0EDB-4CBD-B71B-7A904A7B7261}" dt="2022-10-03T13:19:28.898" v="1363" actId="208"/>
          <ac:cxnSpMkLst>
            <pc:docMk/>
            <pc:sldMk cId="3500043433" sldId="271"/>
            <ac:cxnSpMk id="18" creationId="{14EB6423-1E44-412C-892C-7A554DF674FD}"/>
          </ac:cxnSpMkLst>
        </pc:cxnChg>
        <pc:cxnChg chg="add mod">
          <ac:chgData name="Lewis Evans" userId="2f1cca16-934e-4fa4-b56f-9977d10481f7" providerId="ADAL" clId="{B6B14421-0EDB-4CBD-B71B-7A904A7B7261}" dt="2022-10-03T13:19:28.898" v="1363" actId="208"/>
          <ac:cxnSpMkLst>
            <pc:docMk/>
            <pc:sldMk cId="3500043433" sldId="271"/>
            <ac:cxnSpMk id="19" creationId="{C97BCCC0-2D2D-486F-9D33-66AB593E0FCD}"/>
          </ac:cxnSpMkLst>
        </pc:cxnChg>
        <pc:cxnChg chg="add mod">
          <ac:chgData name="Lewis Evans" userId="2f1cca16-934e-4fa4-b56f-9977d10481f7" providerId="ADAL" clId="{B6B14421-0EDB-4CBD-B71B-7A904A7B7261}" dt="2022-10-03T13:19:28.898" v="1363" actId="208"/>
          <ac:cxnSpMkLst>
            <pc:docMk/>
            <pc:sldMk cId="3500043433" sldId="271"/>
            <ac:cxnSpMk id="20" creationId="{23A57BB3-E0BD-47E9-BBDE-1C5E57F7677F}"/>
          </ac:cxnSpMkLst>
        </pc:cxnChg>
        <pc:cxnChg chg="add mod">
          <ac:chgData name="Lewis Evans" userId="2f1cca16-934e-4fa4-b56f-9977d10481f7" providerId="ADAL" clId="{B6B14421-0EDB-4CBD-B71B-7A904A7B7261}" dt="2022-10-03T13:15:47.980" v="1313" actId="1076"/>
          <ac:cxnSpMkLst>
            <pc:docMk/>
            <pc:sldMk cId="3500043433" sldId="271"/>
            <ac:cxnSpMk id="69" creationId="{E209C62A-5EE9-40F2-9133-D18B495D8F4F}"/>
          </ac:cxnSpMkLst>
        </pc:cxnChg>
        <pc:cxnChg chg="add mod">
          <ac:chgData name="Lewis Evans" userId="2f1cca16-934e-4fa4-b56f-9977d10481f7" providerId="ADAL" clId="{B6B14421-0EDB-4CBD-B71B-7A904A7B7261}" dt="2022-10-03T13:15:47.980" v="1313" actId="1076"/>
          <ac:cxnSpMkLst>
            <pc:docMk/>
            <pc:sldMk cId="3500043433" sldId="271"/>
            <ac:cxnSpMk id="70" creationId="{14D72B0B-8E48-44EF-9E7E-61B606C53DFF}"/>
          </ac:cxnSpMkLst>
        </pc:cxnChg>
      </pc:sldChg>
      <pc:sldChg chg="addSp delSp modSp add del mod modAnim modShow">
        <pc:chgData name="Lewis Evans" userId="2f1cca16-934e-4fa4-b56f-9977d10481f7" providerId="ADAL" clId="{B6B14421-0EDB-4CBD-B71B-7A904A7B7261}" dt="2022-10-04T13:47:59.455" v="3831" actId="47"/>
        <pc:sldMkLst>
          <pc:docMk/>
          <pc:sldMk cId="2023842861" sldId="272"/>
        </pc:sldMkLst>
        <pc:spChg chg="add del mod">
          <ac:chgData name="Lewis Evans" userId="2f1cca16-934e-4fa4-b56f-9977d10481f7" providerId="ADAL" clId="{B6B14421-0EDB-4CBD-B71B-7A904A7B7261}" dt="2022-10-03T13:25:41.056" v="1446" actId="478"/>
          <ac:spMkLst>
            <pc:docMk/>
            <pc:sldMk cId="2023842861" sldId="272"/>
            <ac:spMk id="2" creationId="{53F0FE43-25A9-4E72-9D62-F91024CDE62C}"/>
          </ac:spMkLst>
        </pc:spChg>
        <pc:spChg chg="mod">
          <ac:chgData name="Lewis Evans" userId="2f1cca16-934e-4fa4-b56f-9977d10481f7" providerId="ADAL" clId="{B6B14421-0EDB-4CBD-B71B-7A904A7B7261}" dt="2022-10-03T13:20:05.210" v="1368" actId="207"/>
          <ac:spMkLst>
            <pc:docMk/>
            <pc:sldMk cId="2023842861" sldId="272"/>
            <ac:spMk id="11" creationId="{DB8226D2-9B46-4FF5-8D89-6F97FB3100AF}"/>
          </ac:spMkLst>
        </pc:spChg>
        <pc:spChg chg="mod">
          <ac:chgData name="Lewis Evans" userId="2f1cca16-934e-4fa4-b56f-9977d10481f7" providerId="ADAL" clId="{B6B14421-0EDB-4CBD-B71B-7A904A7B7261}" dt="2022-10-03T13:20:05.210" v="1368" actId="207"/>
          <ac:spMkLst>
            <pc:docMk/>
            <pc:sldMk cId="2023842861" sldId="272"/>
            <ac:spMk id="12" creationId="{9DAEDB1F-0E71-4D7B-8353-D404551E4217}"/>
          </ac:spMkLst>
        </pc:spChg>
        <pc:spChg chg="mod">
          <ac:chgData name="Lewis Evans" userId="2f1cca16-934e-4fa4-b56f-9977d10481f7" providerId="ADAL" clId="{B6B14421-0EDB-4CBD-B71B-7A904A7B7261}" dt="2022-10-03T13:20:05.210" v="1368" actId="207"/>
          <ac:spMkLst>
            <pc:docMk/>
            <pc:sldMk cId="2023842861" sldId="272"/>
            <ac:spMk id="13" creationId="{1092C6B7-12F5-4604-872E-911037709794}"/>
          </ac:spMkLst>
        </pc:spChg>
        <pc:spChg chg="mod">
          <ac:chgData name="Lewis Evans" userId="2f1cca16-934e-4fa4-b56f-9977d10481f7" providerId="ADAL" clId="{B6B14421-0EDB-4CBD-B71B-7A904A7B7261}" dt="2022-10-03T13:20:05.210" v="1368" actId="207"/>
          <ac:spMkLst>
            <pc:docMk/>
            <pc:sldMk cId="2023842861" sldId="272"/>
            <ac:spMk id="14" creationId="{E0545F55-343B-45C1-A3EB-0F3C920AABF7}"/>
          </ac:spMkLst>
        </pc:spChg>
        <pc:spChg chg="mod">
          <ac:chgData name="Lewis Evans" userId="2f1cca16-934e-4fa4-b56f-9977d10481f7" providerId="ADAL" clId="{B6B14421-0EDB-4CBD-B71B-7A904A7B7261}" dt="2022-10-03T13:19:21.060" v="1359" actId="208"/>
          <ac:spMkLst>
            <pc:docMk/>
            <pc:sldMk cId="2023842861" sldId="272"/>
            <ac:spMk id="21" creationId="{C4AAF9B8-E78E-42D2-801D-8423F089B4FC}"/>
          </ac:spMkLst>
        </pc:spChg>
        <pc:spChg chg="mod">
          <ac:chgData name="Lewis Evans" userId="2f1cca16-934e-4fa4-b56f-9977d10481f7" providerId="ADAL" clId="{B6B14421-0EDB-4CBD-B71B-7A904A7B7261}" dt="2022-10-03T13:20:05.210" v="1368" actId="207"/>
          <ac:spMkLst>
            <pc:docMk/>
            <pc:sldMk cId="2023842861" sldId="272"/>
            <ac:spMk id="22" creationId="{077755B4-D664-4C0B-A651-0615C1AF1453}"/>
          </ac:spMkLst>
        </pc:spChg>
        <pc:spChg chg="mod">
          <ac:chgData name="Lewis Evans" userId="2f1cca16-934e-4fa4-b56f-9977d10481f7" providerId="ADAL" clId="{B6B14421-0EDB-4CBD-B71B-7A904A7B7261}" dt="2022-10-03T13:19:17.786" v="1358" actId="208"/>
          <ac:spMkLst>
            <pc:docMk/>
            <pc:sldMk cId="2023842861" sldId="272"/>
            <ac:spMk id="23" creationId="{13849947-7798-47DE-882E-D68DA44121A2}"/>
          </ac:spMkLst>
        </pc:spChg>
        <pc:spChg chg="mod">
          <ac:chgData name="Lewis Evans" userId="2f1cca16-934e-4fa4-b56f-9977d10481f7" providerId="ADAL" clId="{B6B14421-0EDB-4CBD-B71B-7A904A7B7261}" dt="2022-10-03T13:19:17.786" v="1358" actId="208"/>
          <ac:spMkLst>
            <pc:docMk/>
            <pc:sldMk cId="2023842861" sldId="272"/>
            <ac:spMk id="24" creationId="{76C6235D-2CC0-4388-B2E4-94C61BFA4662}"/>
          </ac:spMkLst>
        </pc:spChg>
        <pc:spChg chg="mod">
          <ac:chgData name="Lewis Evans" userId="2f1cca16-934e-4fa4-b56f-9977d10481f7" providerId="ADAL" clId="{B6B14421-0EDB-4CBD-B71B-7A904A7B7261}" dt="2022-10-03T13:19:17.786" v="1358" actId="208"/>
          <ac:spMkLst>
            <pc:docMk/>
            <pc:sldMk cId="2023842861" sldId="272"/>
            <ac:spMk id="25" creationId="{23C344CE-6BD3-4A42-8663-73BC7042CD9A}"/>
          </ac:spMkLst>
        </pc:spChg>
        <pc:spChg chg="mod">
          <ac:chgData name="Lewis Evans" userId="2f1cca16-934e-4fa4-b56f-9977d10481f7" providerId="ADAL" clId="{B6B14421-0EDB-4CBD-B71B-7A904A7B7261}" dt="2022-10-03T13:19:17.786" v="1358" actId="208"/>
          <ac:spMkLst>
            <pc:docMk/>
            <pc:sldMk cId="2023842861" sldId="272"/>
            <ac:spMk id="26" creationId="{0D786373-499C-4CAE-B250-A00A8A94E13E}"/>
          </ac:spMkLst>
        </pc:spChg>
        <pc:spChg chg="mod">
          <ac:chgData name="Lewis Evans" userId="2f1cca16-934e-4fa4-b56f-9977d10481f7" providerId="ADAL" clId="{B6B14421-0EDB-4CBD-B71B-7A904A7B7261}" dt="2022-10-03T13:20:05.210" v="1368" actId="207"/>
          <ac:spMkLst>
            <pc:docMk/>
            <pc:sldMk cId="2023842861" sldId="272"/>
            <ac:spMk id="27" creationId="{8D03F250-94DC-42E0-A7A3-20A589AC495A}"/>
          </ac:spMkLst>
        </pc:spChg>
        <pc:spChg chg="mod">
          <ac:chgData name="Lewis Evans" userId="2f1cca16-934e-4fa4-b56f-9977d10481f7" providerId="ADAL" clId="{B6B14421-0EDB-4CBD-B71B-7A904A7B7261}" dt="2022-10-03T13:20:05.210" v="1368" actId="207"/>
          <ac:spMkLst>
            <pc:docMk/>
            <pc:sldMk cId="2023842861" sldId="272"/>
            <ac:spMk id="28" creationId="{765223AD-9AAC-4E41-ABB8-57973D909E28}"/>
          </ac:spMkLst>
        </pc:spChg>
        <pc:spChg chg="mod">
          <ac:chgData name="Lewis Evans" userId="2f1cca16-934e-4fa4-b56f-9977d10481f7" providerId="ADAL" clId="{B6B14421-0EDB-4CBD-B71B-7A904A7B7261}" dt="2022-10-03T13:19:17.786" v="1358" actId="208"/>
          <ac:spMkLst>
            <pc:docMk/>
            <pc:sldMk cId="2023842861" sldId="272"/>
            <ac:spMk id="29" creationId="{85C832D6-B38E-41B9-9178-7548FA26F889}"/>
          </ac:spMkLst>
        </pc:spChg>
        <pc:spChg chg="mod">
          <ac:chgData name="Lewis Evans" userId="2f1cca16-934e-4fa4-b56f-9977d10481f7" providerId="ADAL" clId="{B6B14421-0EDB-4CBD-B71B-7A904A7B7261}" dt="2022-10-03T13:19:17.786" v="1358" actId="208"/>
          <ac:spMkLst>
            <pc:docMk/>
            <pc:sldMk cId="2023842861" sldId="272"/>
            <ac:spMk id="30" creationId="{1D6813E4-145E-49DB-B8CB-CE04189494EE}"/>
          </ac:spMkLst>
        </pc:spChg>
        <pc:spChg chg="mod">
          <ac:chgData name="Lewis Evans" userId="2f1cca16-934e-4fa4-b56f-9977d10481f7" providerId="ADAL" clId="{B6B14421-0EDB-4CBD-B71B-7A904A7B7261}" dt="2022-10-03T13:20:05.210" v="1368" actId="207"/>
          <ac:spMkLst>
            <pc:docMk/>
            <pc:sldMk cId="2023842861" sldId="272"/>
            <ac:spMk id="31" creationId="{8BFFAC07-F383-4F20-B71E-8D46A9CE2F23}"/>
          </ac:spMkLst>
        </pc:spChg>
        <pc:spChg chg="mod">
          <ac:chgData name="Lewis Evans" userId="2f1cca16-934e-4fa4-b56f-9977d10481f7" providerId="ADAL" clId="{B6B14421-0EDB-4CBD-B71B-7A904A7B7261}" dt="2022-10-03T13:19:17.786" v="1358" actId="208"/>
          <ac:spMkLst>
            <pc:docMk/>
            <pc:sldMk cId="2023842861" sldId="272"/>
            <ac:spMk id="32" creationId="{8F4FB19D-BD36-4154-9E86-12947099D3AC}"/>
          </ac:spMkLst>
        </pc:spChg>
        <pc:spChg chg="mod">
          <ac:chgData name="Lewis Evans" userId="2f1cca16-934e-4fa4-b56f-9977d10481f7" providerId="ADAL" clId="{B6B14421-0EDB-4CBD-B71B-7A904A7B7261}" dt="2022-10-03T13:20:05.210" v="1368" actId="207"/>
          <ac:spMkLst>
            <pc:docMk/>
            <pc:sldMk cId="2023842861" sldId="272"/>
            <ac:spMk id="33" creationId="{9F7C2491-8B2C-4409-9639-59953A22DA8F}"/>
          </ac:spMkLst>
        </pc:spChg>
        <pc:spChg chg="mod">
          <ac:chgData name="Lewis Evans" userId="2f1cca16-934e-4fa4-b56f-9977d10481f7" providerId="ADAL" clId="{B6B14421-0EDB-4CBD-B71B-7A904A7B7261}" dt="2022-10-03T13:20:05.210" v="1368" actId="207"/>
          <ac:spMkLst>
            <pc:docMk/>
            <pc:sldMk cId="2023842861" sldId="272"/>
            <ac:spMk id="34" creationId="{586E1C03-3C31-4812-A92F-FA40E525B173}"/>
          </ac:spMkLst>
        </pc:spChg>
        <pc:spChg chg="mod">
          <ac:chgData name="Lewis Evans" userId="2f1cca16-934e-4fa4-b56f-9977d10481f7" providerId="ADAL" clId="{B6B14421-0EDB-4CBD-B71B-7A904A7B7261}" dt="2022-10-03T13:19:17.786" v="1358" actId="208"/>
          <ac:spMkLst>
            <pc:docMk/>
            <pc:sldMk cId="2023842861" sldId="272"/>
            <ac:spMk id="35" creationId="{FBD33FBD-CD53-4D98-A249-856741AEBCB9}"/>
          </ac:spMkLst>
        </pc:spChg>
        <pc:spChg chg="mod">
          <ac:chgData name="Lewis Evans" userId="2f1cca16-934e-4fa4-b56f-9977d10481f7" providerId="ADAL" clId="{B6B14421-0EDB-4CBD-B71B-7A904A7B7261}" dt="2022-10-03T13:19:17.786" v="1358" actId="208"/>
          <ac:spMkLst>
            <pc:docMk/>
            <pc:sldMk cId="2023842861" sldId="272"/>
            <ac:spMk id="36" creationId="{47EE5581-C5C5-424B-A75C-C1570195BF0B}"/>
          </ac:spMkLst>
        </pc:spChg>
        <pc:spChg chg="mod">
          <ac:chgData name="Lewis Evans" userId="2f1cca16-934e-4fa4-b56f-9977d10481f7" providerId="ADAL" clId="{B6B14421-0EDB-4CBD-B71B-7A904A7B7261}" dt="2022-10-03T13:20:05.210" v="1368" actId="207"/>
          <ac:spMkLst>
            <pc:docMk/>
            <pc:sldMk cId="2023842861" sldId="272"/>
            <ac:spMk id="37" creationId="{06162983-0E9C-4BAE-AE14-11F708A8FE8D}"/>
          </ac:spMkLst>
        </pc:spChg>
        <pc:spChg chg="mod">
          <ac:chgData name="Lewis Evans" userId="2f1cca16-934e-4fa4-b56f-9977d10481f7" providerId="ADAL" clId="{B6B14421-0EDB-4CBD-B71B-7A904A7B7261}" dt="2022-10-03T13:20:05.210" v="1368" actId="207"/>
          <ac:spMkLst>
            <pc:docMk/>
            <pc:sldMk cId="2023842861" sldId="272"/>
            <ac:spMk id="38" creationId="{CEEE99A2-AFC9-48FF-B3AF-56DEF0C529C9}"/>
          </ac:spMkLst>
        </pc:spChg>
        <pc:spChg chg="mod">
          <ac:chgData name="Lewis Evans" userId="2f1cca16-934e-4fa4-b56f-9977d10481f7" providerId="ADAL" clId="{B6B14421-0EDB-4CBD-B71B-7A904A7B7261}" dt="2022-10-03T13:20:05.210" v="1368" actId="207"/>
          <ac:spMkLst>
            <pc:docMk/>
            <pc:sldMk cId="2023842861" sldId="272"/>
            <ac:spMk id="39" creationId="{0F147D4E-DD0F-422E-B15F-A35A6C13474C}"/>
          </ac:spMkLst>
        </pc:spChg>
        <pc:spChg chg="mod">
          <ac:chgData name="Lewis Evans" userId="2f1cca16-934e-4fa4-b56f-9977d10481f7" providerId="ADAL" clId="{B6B14421-0EDB-4CBD-B71B-7A904A7B7261}" dt="2022-10-03T13:20:05.210" v="1368" actId="207"/>
          <ac:spMkLst>
            <pc:docMk/>
            <pc:sldMk cId="2023842861" sldId="272"/>
            <ac:spMk id="40" creationId="{48652EE5-F47F-43DF-94C3-660078C021F6}"/>
          </ac:spMkLst>
        </pc:spChg>
        <pc:spChg chg="mod">
          <ac:chgData name="Lewis Evans" userId="2f1cca16-934e-4fa4-b56f-9977d10481f7" providerId="ADAL" clId="{B6B14421-0EDB-4CBD-B71B-7A904A7B7261}" dt="2022-10-03T13:19:17.786" v="1358" actId="208"/>
          <ac:spMkLst>
            <pc:docMk/>
            <pc:sldMk cId="2023842861" sldId="272"/>
            <ac:spMk id="41" creationId="{2073203F-433D-48A8-97C0-5440EB586F24}"/>
          </ac:spMkLst>
        </pc:spChg>
        <pc:spChg chg="mod">
          <ac:chgData name="Lewis Evans" userId="2f1cca16-934e-4fa4-b56f-9977d10481f7" providerId="ADAL" clId="{B6B14421-0EDB-4CBD-B71B-7A904A7B7261}" dt="2022-10-03T13:19:17.786" v="1358" actId="208"/>
          <ac:spMkLst>
            <pc:docMk/>
            <pc:sldMk cId="2023842861" sldId="272"/>
            <ac:spMk id="42" creationId="{498B8415-1AD8-4C44-B373-DE394747E68D}"/>
          </ac:spMkLst>
        </pc:spChg>
        <pc:spChg chg="mod">
          <ac:chgData name="Lewis Evans" userId="2f1cca16-934e-4fa4-b56f-9977d10481f7" providerId="ADAL" clId="{B6B14421-0EDB-4CBD-B71B-7A904A7B7261}" dt="2022-10-03T13:19:17.786" v="1358" actId="208"/>
          <ac:spMkLst>
            <pc:docMk/>
            <pc:sldMk cId="2023842861" sldId="272"/>
            <ac:spMk id="43" creationId="{25245A65-CCCC-4933-9EEE-514E8276064F}"/>
          </ac:spMkLst>
        </pc:spChg>
        <pc:spChg chg="mod">
          <ac:chgData name="Lewis Evans" userId="2f1cca16-934e-4fa4-b56f-9977d10481f7" providerId="ADAL" clId="{B6B14421-0EDB-4CBD-B71B-7A904A7B7261}" dt="2022-10-03T13:19:17.786" v="1358" actId="208"/>
          <ac:spMkLst>
            <pc:docMk/>
            <pc:sldMk cId="2023842861" sldId="272"/>
            <ac:spMk id="44" creationId="{875F263A-4A59-4230-B525-6E6F3AA698CD}"/>
          </ac:spMkLst>
        </pc:spChg>
        <pc:spChg chg="mod">
          <ac:chgData name="Lewis Evans" userId="2f1cca16-934e-4fa4-b56f-9977d10481f7" providerId="ADAL" clId="{B6B14421-0EDB-4CBD-B71B-7A904A7B7261}" dt="2022-10-03T13:20:05.210" v="1368" actId="207"/>
          <ac:spMkLst>
            <pc:docMk/>
            <pc:sldMk cId="2023842861" sldId="272"/>
            <ac:spMk id="45" creationId="{FE59A2D2-31B8-427C-98FF-8FB8F1A71997}"/>
          </ac:spMkLst>
        </pc:spChg>
        <pc:spChg chg="mod">
          <ac:chgData name="Lewis Evans" userId="2f1cca16-934e-4fa4-b56f-9977d10481f7" providerId="ADAL" clId="{B6B14421-0EDB-4CBD-B71B-7A904A7B7261}" dt="2022-10-03T13:19:17.786" v="1358" actId="208"/>
          <ac:spMkLst>
            <pc:docMk/>
            <pc:sldMk cId="2023842861" sldId="272"/>
            <ac:spMk id="46" creationId="{41258136-4D7D-4DF1-A50E-AF0CF4917F8A}"/>
          </ac:spMkLst>
        </pc:spChg>
        <pc:spChg chg="mod">
          <ac:chgData name="Lewis Evans" userId="2f1cca16-934e-4fa4-b56f-9977d10481f7" providerId="ADAL" clId="{B6B14421-0EDB-4CBD-B71B-7A904A7B7261}" dt="2022-10-03T13:20:05.210" v="1368" actId="207"/>
          <ac:spMkLst>
            <pc:docMk/>
            <pc:sldMk cId="2023842861" sldId="272"/>
            <ac:spMk id="47" creationId="{7EF58FEA-762A-4194-B9A8-FB1E563B5F6D}"/>
          </ac:spMkLst>
        </pc:spChg>
        <pc:spChg chg="mod">
          <ac:chgData name="Lewis Evans" userId="2f1cca16-934e-4fa4-b56f-9977d10481f7" providerId="ADAL" clId="{B6B14421-0EDB-4CBD-B71B-7A904A7B7261}" dt="2022-10-03T13:20:05.210" v="1368" actId="207"/>
          <ac:spMkLst>
            <pc:docMk/>
            <pc:sldMk cId="2023842861" sldId="272"/>
            <ac:spMk id="48" creationId="{64D09F47-067C-4880-8900-E58846115D2A}"/>
          </ac:spMkLst>
        </pc:spChg>
        <pc:spChg chg="mod">
          <ac:chgData name="Lewis Evans" userId="2f1cca16-934e-4fa4-b56f-9977d10481f7" providerId="ADAL" clId="{B6B14421-0EDB-4CBD-B71B-7A904A7B7261}" dt="2022-10-03T13:19:17.786" v="1358" actId="208"/>
          <ac:spMkLst>
            <pc:docMk/>
            <pc:sldMk cId="2023842861" sldId="272"/>
            <ac:spMk id="49" creationId="{3A62D95C-6DCD-4AB4-8BD2-E444E069122E}"/>
          </ac:spMkLst>
        </pc:spChg>
        <pc:spChg chg="mod">
          <ac:chgData name="Lewis Evans" userId="2f1cca16-934e-4fa4-b56f-9977d10481f7" providerId="ADAL" clId="{B6B14421-0EDB-4CBD-B71B-7A904A7B7261}" dt="2022-10-03T13:19:17.786" v="1358" actId="208"/>
          <ac:spMkLst>
            <pc:docMk/>
            <pc:sldMk cId="2023842861" sldId="272"/>
            <ac:spMk id="50" creationId="{69E5BA0E-8696-45C9-AA72-6513F84EC121}"/>
          </ac:spMkLst>
        </pc:spChg>
        <pc:spChg chg="mod">
          <ac:chgData name="Lewis Evans" userId="2f1cca16-934e-4fa4-b56f-9977d10481f7" providerId="ADAL" clId="{B6B14421-0EDB-4CBD-B71B-7A904A7B7261}" dt="2022-10-03T13:20:05.210" v="1368" actId="207"/>
          <ac:spMkLst>
            <pc:docMk/>
            <pc:sldMk cId="2023842861" sldId="272"/>
            <ac:spMk id="51" creationId="{2BE49D67-FEA2-472E-BF66-D9321578F91E}"/>
          </ac:spMkLst>
        </pc:spChg>
        <pc:spChg chg="mod">
          <ac:chgData name="Lewis Evans" userId="2f1cca16-934e-4fa4-b56f-9977d10481f7" providerId="ADAL" clId="{B6B14421-0EDB-4CBD-B71B-7A904A7B7261}" dt="2022-10-03T13:19:17.786" v="1358" actId="208"/>
          <ac:spMkLst>
            <pc:docMk/>
            <pc:sldMk cId="2023842861" sldId="272"/>
            <ac:spMk id="52" creationId="{3FF1003D-3440-4114-8315-871540DEF49E}"/>
          </ac:spMkLst>
        </pc:spChg>
        <pc:spChg chg="mod">
          <ac:chgData name="Lewis Evans" userId="2f1cca16-934e-4fa4-b56f-9977d10481f7" providerId="ADAL" clId="{B6B14421-0EDB-4CBD-B71B-7A904A7B7261}" dt="2022-10-03T13:20:05.210" v="1368" actId="207"/>
          <ac:spMkLst>
            <pc:docMk/>
            <pc:sldMk cId="2023842861" sldId="272"/>
            <ac:spMk id="53" creationId="{C02607B6-5EDE-4A4A-9D0D-6400F4CCA6F7}"/>
          </ac:spMkLst>
        </pc:spChg>
        <pc:spChg chg="mod">
          <ac:chgData name="Lewis Evans" userId="2f1cca16-934e-4fa4-b56f-9977d10481f7" providerId="ADAL" clId="{B6B14421-0EDB-4CBD-B71B-7A904A7B7261}" dt="2022-10-03T13:20:05.210" v="1368" actId="207"/>
          <ac:spMkLst>
            <pc:docMk/>
            <pc:sldMk cId="2023842861" sldId="272"/>
            <ac:spMk id="54" creationId="{9B8391D4-B3C1-46D8-BE2D-D637B819CD2B}"/>
          </ac:spMkLst>
        </pc:spChg>
        <pc:spChg chg="mod">
          <ac:chgData name="Lewis Evans" userId="2f1cca16-934e-4fa4-b56f-9977d10481f7" providerId="ADAL" clId="{B6B14421-0EDB-4CBD-B71B-7A904A7B7261}" dt="2022-10-03T13:19:17.786" v="1358" actId="208"/>
          <ac:spMkLst>
            <pc:docMk/>
            <pc:sldMk cId="2023842861" sldId="272"/>
            <ac:spMk id="55" creationId="{F162F765-8187-4FA6-8D39-DF380F911746}"/>
          </ac:spMkLst>
        </pc:spChg>
        <pc:spChg chg="mod">
          <ac:chgData name="Lewis Evans" userId="2f1cca16-934e-4fa4-b56f-9977d10481f7" providerId="ADAL" clId="{B6B14421-0EDB-4CBD-B71B-7A904A7B7261}" dt="2022-10-03T13:19:17.786" v="1358" actId="208"/>
          <ac:spMkLst>
            <pc:docMk/>
            <pc:sldMk cId="2023842861" sldId="272"/>
            <ac:spMk id="56" creationId="{31155A69-74B3-4178-BDBB-45D26050C82C}"/>
          </ac:spMkLst>
        </pc:spChg>
        <pc:spChg chg="add mod">
          <ac:chgData name="Lewis Evans" userId="2f1cca16-934e-4fa4-b56f-9977d10481f7" providerId="ADAL" clId="{B6B14421-0EDB-4CBD-B71B-7A904A7B7261}" dt="2022-10-03T13:16:04.565" v="1322" actId="571"/>
          <ac:spMkLst>
            <pc:docMk/>
            <pc:sldMk cId="2023842861" sldId="272"/>
            <ac:spMk id="57" creationId="{5A6DDBEC-CDAA-4713-BF65-250FE92284A1}"/>
          </ac:spMkLst>
        </pc:spChg>
        <pc:spChg chg="add mod">
          <ac:chgData name="Lewis Evans" userId="2f1cca16-934e-4fa4-b56f-9977d10481f7" providerId="ADAL" clId="{B6B14421-0EDB-4CBD-B71B-7A904A7B7261}" dt="2022-10-03T13:16:04.565" v="1322" actId="571"/>
          <ac:spMkLst>
            <pc:docMk/>
            <pc:sldMk cId="2023842861" sldId="272"/>
            <ac:spMk id="58" creationId="{43BE715E-EC45-4B63-BA4D-302861E1115C}"/>
          </ac:spMkLst>
        </pc:spChg>
        <pc:spChg chg="add mod">
          <ac:chgData name="Lewis Evans" userId="2f1cca16-934e-4fa4-b56f-9977d10481f7" providerId="ADAL" clId="{B6B14421-0EDB-4CBD-B71B-7A904A7B7261}" dt="2022-10-03T13:16:04.565" v="1322" actId="571"/>
          <ac:spMkLst>
            <pc:docMk/>
            <pc:sldMk cId="2023842861" sldId="272"/>
            <ac:spMk id="59" creationId="{566324C4-F329-44BA-A1E7-E810215AF05F}"/>
          </ac:spMkLst>
        </pc:spChg>
        <pc:spChg chg="add mod">
          <ac:chgData name="Lewis Evans" userId="2f1cca16-934e-4fa4-b56f-9977d10481f7" providerId="ADAL" clId="{B6B14421-0EDB-4CBD-B71B-7A904A7B7261}" dt="2022-10-03T13:16:04.565" v="1322" actId="571"/>
          <ac:spMkLst>
            <pc:docMk/>
            <pc:sldMk cId="2023842861" sldId="272"/>
            <ac:spMk id="60" creationId="{9BA71A88-6714-4F61-AB60-96506893249D}"/>
          </ac:spMkLst>
        </pc:spChg>
        <pc:spChg chg="add mod">
          <ac:chgData name="Lewis Evans" userId="2f1cca16-934e-4fa4-b56f-9977d10481f7" providerId="ADAL" clId="{B6B14421-0EDB-4CBD-B71B-7A904A7B7261}" dt="2022-10-03T13:16:04.565" v="1322" actId="571"/>
          <ac:spMkLst>
            <pc:docMk/>
            <pc:sldMk cId="2023842861" sldId="272"/>
            <ac:spMk id="61" creationId="{5C58D246-069F-403F-8E4B-37C62ABD608D}"/>
          </ac:spMkLst>
        </pc:spChg>
        <pc:spChg chg="add mod">
          <ac:chgData name="Lewis Evans" userId="2f1cca16-934e-4fa4-b56f-9977d10481f7" providerId="ADAL" clId="{B6B14421-0EDB-4CBD-B71B-7A904A7B7261}" dt="2022-10-03T13:16:04.565" v="1322" actId="571"/>
          <ac:spMkLst>
            <pc:docMk/>
            <pc:sldMk cId="2023842861" sldId="272"/>
            <ac:spMk id="62" creationId="{46455D86-A588-400A-A3DE-22BB945C2F32}"/>
          </ac:spMkLst>
        </pc:spChg>
        <pc:spChg chg="add mod">
          <ac:chgData name="Lewis Evans" userId="2f1cca16-934e-4fa4-b56f-9977d10481f7" providerId="ADAL" clId="{B6B14421-0EDB-4CBD-B71B-7A904A7B7261}" dt="2022-10-03T13:16:04.565" v="1322" actId="571"/>
          <ac:spMkLst>
            <pc:docMk/>
            <pc:sldMk cId="2023842861" sldId="272"/>
            <ac:spMk id="63" creationId="{F0689B87-5415-465D-A693-E96EAF4EDC0F}"/>
          </ac:spMkLst>
        </pc:spChg>
        <pc:spChg chg="add mod">
          <ac:chgData name="Lewis Evans" userId="2f1cca16-934e-4fa4-b56f-9977d10481f7" providerId="ADAL" clId="{B6B14421-0EDB-4CBD-B71B-7A904A7B7261}" dt="2022-10-03T13:16:04.565" v="1322" actId="571"/>
          <ac:spMkLst>
            <pc:docMk/>
            <pc:sldMk cId="2023842861" sldId="272"/>
            <ac:spMk id="64" creationId="{D8FF343D-D514-4D69-AFFB-75A3AF6CA2FA}"/>
          </ac:spMkLst>
        </pc:spChg>
        <pc:spChg chg="add mod">
          <ac:chgData name="Lewis Evans" userId="2f1cca16-934e-4fa4-b56f-9977d10481f7" providerId="ADAL" clId="{B6B14421-0EDB-4CBD-B71B-7A904A7B7261}" dt="2022-10-03T13:16:04.565" v="1322" actId="571"/>
          <ac:spMkLst>
            <pc:docMk/>
            <pc:sldMk cId="2023842861" sldId="272"/>
            <ac:spMk id="65" creationId="{B5F6E4F9-1150-4F8A-9227-C641F6800636}"/>
          </ac:spMkLst>
        </pc:spChg>
        <pc:spChg chg="add mod">
          <ac:chgData name="Lewis Evans" userId="2f1cca16-934e-4fa4-b56f-9977d10481f7" providerId="ADAL" clId="{B6B14421-0EDB-4CBD-B71B-7A904A7B7261}" dt="2022-10-03T13:16:04.565" v="1322" actId="571"/>
          <ac:spMkLst>
            <pc:docMk/>
            <pc:sldMk cId="2023842861" sldId="272"/>
            <ac:spMk id="66" creationId="{0DD3A9E5-2A53-4660-8392-F0ED6A9E2F6B}"/>
          </ac:spMkLst>
        </pc:spChg>
        <pc:spChg chg="add mod">
          <ac:chgData name="Lewis Evans" userId="2f1cca16-934e-4fa4-b56f-9977d10481f7" providerId="ADAL" clId="{B6B14421-0EDB-4CBD-B71B-7A904A7B7261}" dt="2022-10-03T13:16:04.565" v="1322" actId="571"/>
          <ac:spMkLst>
            <pc:docMk/>
            <pc:sldMk cId="2023842861" sldId="272"/>
            <ac:spMk id="67" creationId="{F91485C8-93B4-4352-91FD-B3927D305FA5}"/>
          </ac:spMkLst>
        </pc:spChg>
        <pc:spChg chg="add mod">
          <ac:chgData name="Lewis Evans" userId="2f1cca16-934e-4fa4-b56f-9977d10481f7" providerId="ADAL" clId="{B6B14421-0EDB-4CBD-B71B-7A904A7B7261}" dt="2022-10-03T13:16:04.565" v="1322" actId="571"/>
          <ac:spMkLst>
            <pc:docMk/>
            <pc:sldMk cId="2023842861" sldId="272"/>
            <ac:spMk id="68" creationId="{8CA4A949-1B29-43DF-B31D-0F149B319795}"/>
          </ac:spMkLst>
        </pc:spChg>
        <pc:spChg chg="add mod">
          <ac:chgData name="Lewis Evans" userId="2f1cca16-934e-4fa4-b56f-9977d10481f7" providerId="ADAL" clId="{B6B14421-0EDB-4CBD-B71B-7A904A7B7261}" dt="2022-10-03T13:16:04.565" v="1322" actId="571"/>
          <ac:spMkLst>
            <pc:docMk/>
            <pc:sldMk cId="2023842861" sldId="272"/>
            <ac:spMk id="71" creationId="{D050789E-B317-42A9-A19F-76434671EDE2}"/>
          </ac:spMkLst>
        </pc:spChg>
        <pc:spChg chg="add mod">
          <ac:chgData name="Lewis Evans" userId="2f1cca16-934e-4fa4-b56f-9977d10481f7" providerId="ADAL" clId="{B6B14421-0EDB-4CBD-B71B-7A904A7B7261}" dt="2022-10-03T13:16:04.565" v="1322" actId="571"/>
          <ac:spMkLst>
            <pc:docMk/>
            <pc:sldMk cId="2023842861" sldId="272"/>
            <ac:spMk id="72" creationId="{6E1D56D7-23E3-42D1-BE24-536A88DAFDE7}"/>
          </ac:spMkLst>
        </pc:spChg>
        <pc:spChg chg="add mod">
          <ac:chgData name="Lewis Evans" userId="2f1cca16-934e-4fa4-b56f-9977d10481f7" providerId="ADAL" clId="{B6B14421-0EDB-4CBD-B71B-7A904A7B7261}" dt="2022-10-03T13:16:04.565" v="1322" actId="571"/>
          <ac:spMkLst>
            <pc:docMk/>
            <pc:sldMk cId="2023842861" sldId="272"/>
            <ac:spMk id="73" creationId="{FC9DD944-8931-4D34-A483-FD6D0381CBBD}"/>
          </ac:spMkLst>
        </pc:spChg>
        <pc:spChg chg="add mod">
          <ac:chgData name="Lewis Evans" userId="2f1cca16-934e-4fa4-b56f-9977d10481f7" providerId="ADAL" clId="{B6B14421-0EDB-4CBD-B71B-7A904A7B7261}" dt="2022-10-03T13:16:04.565" v="1322" actId="571"/>
          <ac:spMkLst>
            <pc:docMk/>
            <pc:sldMk cId="2023842861" sldId="272"/>
            <ac:spMk id="74" creationId="{FA112340-8851-4B5F-B283-39048BF425F8}"/>
          </ac:spMkLst>
        </pc:spChg>
        <pc:spChg chg="add mod">
          <ac:chgData name="Lewis Evans" userId="2f1cca16-934e-4fa4-b56f-9977d10481f7" providerId="ADAL" clId="{B6B14421-0EDB-4CBD-B71B-7A904A7B7261}" dt="2022-10-03T13:16:04.565" v="1322" actId="571"/>
          <ac:spMkLst>
            <pc:docMk/>
            <pc:sldMk cId="2023842861" sldId="272"/>
            <ac:spMk id="75" creationId="{F8A8046B-89BC-4820-88FB-61B13BC03844}"/>
          </ac:spMkLst>
        </pc:spChg>
        <pc:spChg chg="add mod">
          <ac:chgData name="Lewis Evans" userId="2f1cca16-934e-4fa4-b56f-9977d10481f7" providerId="ADAL" clId="{B6B14421-0EDB-4CBD-B71B-7A904A7B7261}" dt="2022-10-03T13:18:43.266" v="1349" actId="571"/>
          <ac:spMkLst>
            <pc:docMk/>
            <pc:sldMk cId="2023842861" sldId="272"/>
            <ac:spMk id="76" creationId="{2F4936B6-99BB-49BE-89E6-747736C0B645}"/>
          </ac:spMkLst>
        </pc:spChg>
        <pc:spChg chg="add mod">
          <ac:chgData name="Lewis Evans" userId="2f1cca16-934e-4fa4-b56f-9977d10481f7" providerId="ADAL" clId="{B6B14421-0EDB-4CBD-B71B-7A904A7B7261}" dt="2022-10-03T13:18:43.266" v="1349" actId="571"/>
          <ac:spMkLst>
            <pc:docMk/>
            <pc:sldMk cId="2023842861" sldId="272"/>
            <ac:spMk id="77" creationId="{7CDA3C63-21B6-4FCE-947F-C8278CA86DC0}"/>
          </ac:spMkLst>
        </pc:spChg>
        <pc:spChg chg="add mod">
          <ac:chgData name="Lewis Evans" userId="2f1cca16-934e-4fa4-b56f-9977d10481f7" providerId="ADAL" clId="{B6B14421-0EDB-4CBD-B71B-7A904A7B7261}" dt="2022-10-03T13:18:43.266" v="1349" actId="571"/>
          <ac:spMkLst>
            <pc:docMk/>
            <pc:sldMk cId="2023842861" sldId="272"/>
            <ac:spMk id="78" creationId="{817AA465-D512-4972-93F5-14EB9AC88C6E}"/>
          </ac:spMkLst>
        </pc:spChg>
        <pc:spChg chg="add mod">
          <ac:chgData name="Lewis Evans" userId="2f1cca16-934e-4fa4-b56f-9977d10481f7" providerId="ADAL" clId="{B6B14421-0EDB-4CBD-B71B-7A904A7B7261}" dt="2022-10-03T13:18:43.266" v="1349" actId="571"/>
          <ac:spMkLst>
            <pc:docMk/>
            <pc:sldMk cId="2023842861" sldId="272"/>
            <ac:spMk id="79" creationId="{801F6F52-04A8-4C76-B3B2-D1604A65E798}"/>
          </ac:spMkLst>
        </pc:spChg>
        <pc:spChg chg="add mod">
          <ac:chgData name="Lewis Evans" userId="2f1cca16-934e-4fa4-b56f-9977d10481f7" providerId="ADAL" clId="{B6B14421-0EDB-4CBD-B71B-7A904A7B7261}" dt="2022-10-03T13:18:43.266" v="1349" actId="571"/>
          <ac:spMkLst>
            <pc:docMk/>
            <pc:sldMk cId="2023842861" sldId="272"/>
            <ac:spMk id="80" creationId="{4B5DAFCB-3117-44A4-A81A-ACEFBA421296}"/>
          </ac:spMkLst>
        </pc:spChg>
        <pc:spChg chg="add mod">
          <ac:chgData name="Lewis Evans" userId="2f1cca16-934e-4fa4-b56f-9977d10481f7" providerId="ADAL" clId="{B6B14421-0EDB-4CBD-B71B-7A904A7B7261}" dt="2022-10-03T13:18:43.266" v="1349" actId="571"/>
          <ac:spMkLst>
            <pc:docMk/>
            <pc:sldMk cId="2023842861" sldId="272"/>
            <ac:spMk id="81" creationId="{2E493D9E-D0B7-4F7B-B965-FE98F2C509FD}"/>
          </ac:spMkLst>
        </pc:spChg>
        <pc:spChg chg="add mod">
          <ac:chgData name="Lewis Evans" userId="2f1cca16-934e-4fa4-b56f-9977d10481f7" providerId="ADAL" clId="{B6B14421-0EDB-4CBD-B71B-7A904A7B7261}" dt="2022-10-03T13:18:43.266" v="1349" actId="571"/>
          <ac:spMkLst>
            <pc:docMk/>
            <pc:sldMk cId="2023842861" sldId="272"/>
            <ac:spMk id="82" creationId="{4300556A-8E8C-4761-A3B0-5297682D449A}"/>
          </ac:spMkLst>
        </pc:spChg>
        <pc:spChg chg="add mod">
          <ac:chgData name="Lewis Evans" userId="2f1cca16-934e-4fa4-b56f-9977d10481f7" providerId="ADAL" clId="{B6B14421-0EDB-4CBD-B71B-7A904A7B7261}" dt="2022-10-03T13:18:43.266" v="1349" actId="571"/>
          <ac:spMkLst>
            <pc:docMk/>
            <pc:sldMk cId="2023842861" sldId="272"/>
            <ac:spMk id="83" creationId="{48F118D8-252E-4AB4-B72E-92FCB741216C}"/>
          </ac:spMkLst>
        </pc:spChg>
        <pc:spChg chg="add mod">
          <ac:chgData name="Lewis Evans" userId="2f1cca16-934e-4fa4-b56f-9977d10481f7" providerId="ADAL" clId="{B6B14421-0EDB-4CBD-B71B-7A904A7B7261}" dt="2022-10-03T13:18:43.266" v="1349" actId="571"/>
          <ac:spMkLst>
            <pc:docMk/>
            <pc:sldMk cId="2023842861" sldId="272"/>
            <ac:spMk id="84" creationId="{81B81180-8276-495A-8CFC-0CD7DA5A318E}"/>
          </ac:spMkLst>
        </pc:spChg>
        <pc:spChg chg="add mod">
          <ac:chgData name="Lewis Evans" userId="2f1cca16-934e-4fa4-b56f-9977d10481f7" providerId="ADAL" clId="{B6B14421-0EDB-4CBD-B71B-7A904A7B7261}" dt="2022-10-03T13:18:43.266" v="1349" actId="571"/>
          <ac:spMkLst>
            <pc:docMk/>
            <pc:sldMk cId="2023842861" sldId="272"/>
            <ac:spMk id="85" creationId="{CF03A495-F55F-40E9-9623-44D33705C588}"/>
          </ac:spMkLst>
        </pc:spChg>
        <pc:spChg chg="add mod">
          <ac:chgData name="Lewis Evans" userId="2f1cca16-934e-4fa4-b56f-9977d10481f7" providerId="ADAL" clId="{B6B14421-0EDB-4CBD-B71B-7A904A7B7261}" dt="2022-10-03T13:18:43.266" v="1349" actId="571"/>
          <ac:spMkLst>
            <pc:docMk/>
            <pc:sldMk cId="2023842861" sldId="272"/>
            <ac:spMk id="86" creationId="{CEE9AD33-F0FB-4C22-85E4-335894AFEBB2}"/>
          </ac:spMkLst>
        </pc:spChg>
        <pc:spChg chg="add mod">
          <ac:chgData name="Lewis Evans" userId="2f1cca16-934e-4fa4-b56f-9977d10481f7" providerId="ADAL" clId="{B6B14421-0EDB-4CBD-B71B-7A904A7B7261}" dt="2022-10-03T13:18:43.266" v="1349" actId="571"/>
          <ac:spMkLst>
            <pc:docMk/>
            <pc:sldMk cId="2023842861" sldId="272"/>
            <ac:spMk id="87" creationId="{99630542-6469-40FF-87F9-F845A1C5F792}"/>
          </ac:spMkLst>
        </pc:spChg>
        <pc:spChg chg="add mod">
          <ac:chgData name="Lewis Evans" userId="2f1cca16-934e-4fa4-b56f-9977d10481f7" providerId="ADAL" clId="{B6B14421-0EDB-4CBD-B71B-7A904A7B7261}" dt="2022-10-03T13:18:43.266" v="1349" actId="571"/>
          <ac:spMkLst>
            <pc:docMk/>
            <pc:sldMk cId="2023842861" sldId="272"/>
            <ac:spMk id="88" creationId="{670C1CA0-14F0-46F5-8DE9-A147DD88C3F9}"/>
          </ac:spMkLst>
        </pc:spChg>
        <pc:spChg chg="add mod">
          <ac:chgData name="Lewis Evans" userId="2f1cca16-934e-4fa4-b56f-9977d10481f7" providerId="ADAL" clId="{B6B14421-0EDB-4CBD-B71B-7A904A7B7261}" dt="2022-10-03T13:18:43.266" v="1349" actId="571"/>
          <ac:spMkLst>
            <pc:docMk/>
            <pc:sldMk cId="2023842861" sldId="272"/>
            <ac:spMk id="89" creationId="{BB83EC00-93CA-4789-A7A3-97CB82539DBB}"/>
          </ac:spMkLst>
        </pc:spChg>
        <pc:spChg chg="add mod">
          <ac:chgData name="Lewis Evans" userId="2f1cca16-934e-4fa4-b56f-9977d10481f7" providerId="ADAL" clId="{B6B14421-0EDB-4CBD-B71B-7A904A7B7261}" dt="2022-10-03T13:18:43.266" v="1349" actId="571"/>
          <ac:spMkLst>
            <pc:docMk/>
            <pc:sldMk cId="2023842861" sldId="272"/>
            <ac:spMk id="90" creationId="{6A9180DD-F0D7-45B6-9EBF-AA71680F5220}"/>
          </ac:spMkLst>
        </pc:spChg>
        <pc:spChg chg="add mod">
          <ac:chgData name="Lewis Evans" userId="2f1cca16-934e-4fa4-b56f-9977d10481f7" providerId="ADAL" clId="{B6B14421-0EDB-4CBD-B71B-7A904A7B7261}" dt="2022-10-03T13:18:43.266" v="1349" actId="571"/>
          <ac:spMkLst>
            <pc:docMk/>
            <pc:sldMk cId="2023842861" sldId="272"/>
            <ac:spMk id="91" creationId="{0BD871EA-EADC-401D-8A77-C2B0276142D2}"/>
          </ac:spMkLst>
        </pc:spChg>
        <pc:spChg chg="add mod">
          <ac:chgData name="Lewis Evans" userId="2f1cca16-934e-4fa4-b56f-9977d10481f7" providerId="ADAL" clId="{B6B14421-0EDB-4CBD-B71B-7A904A7B7261}" dt="2022-10-03T13:18:43.266" v="1349" actId="571"/>
          <ac:spMkLst>
            <pc:docMk/>
            <pc:sldMk cId="2023842861" sldId="272"/>
            <ac:spMk id="92" creationId="{A8A5D8E1-E6E4-4B3B-B333-E9C78149BAB2}"/>
          </ac:spMkLst>
        </pc:spChg>
        <pc:spChg chg="add mod">
          <ac:chgData name="Lewis Evans" userId="2f1cca16-934e-4fa4-b56f-9977d10481f7" providerId="ADAL" clId="{B6B14421-0EDB-4CBD-B71B-7A904A7B7261}" dt="2022-10-03T13:18:43.266" v="1349" actId="571"/>
          <ac:spMkLst>
            <pc:docMk/>
            <pc:sldMk cId="2023842861" sldId="272"/>
            <ac:spMk id="93" creationId="{8CA9B4BF-C867-4F80-BF3A-F6280E5265AD}"/>
          </ac:spMkLst>
        </pc:spChg>
        <pc:spChg chg="add mod">
          <ac:chgData name="Lewis Evans" userId="2f1cca16-934e-4fa4-b56f-9977d10481f7" providerId="ADAL" clId="{B6B14421-0EDB-4CBD-B71B-7A904A7B7261}" dt="2022-10-03T13:18:43.266" v="1349" actId="571"/>
          <ac:spMkLst>
            <pc:docMk/>
            <pc:sldMk cId="2023842861" sldId="272"/>
            <ac:spMk id="94" creationId="{AED2F718-0E82-4AA6-9789-864398FA24B0}"/>
          </ac:spMkLst>
        </pc:spChg>
        <pc:spChg chg="add mod">
          <ac:chgData name="Lewis Evans" userId="2f1cca16-934e-4fa4-b56f-9977d10481f7" providerId="ADAL" clId="{B6B14421-0EDB-4CBD-B71B-7A904A7B7261}" dt="2022-10-03T13:18:43.266" v="1349" actId="571"/>
          <ac:spMkLst>
            <pc:docMk/>
            <pc:sldMk cId="2023842861" sldId="272"/>
            <ac:spMk id="95" creationId="{44FF3CAB-B6FE-45ED-A1E4-196414F5DD89}"/>
          </ac:spMkLst>
        </pc:spChg>
        <pc:spChg chg="add mod">
          <ac:chgData name="Lewis Evans" userId="2f1cca16-934e-4fa4-b56f-9977d10481f7" providerId="ADAL" clId="{B6B14421-0EDB-4CBD-B71B-7A904A7B7261}" dt="2022-10-03T13:18:43.266" v="1349" actId="571"/>
          <ac:spMkLst>
            <pc:docMk/>
            <pc:sldMk cId="2023842861" sldId="272"/>
            <ac:spMk id="96" creationId="{AAC095A4-9036-4F4B-8085-B20BEF8DB63A}"/>
          </ac:spMkLst>
        </pc:spChg>
        <pc:spChg chg="add mod">
          <ac:chgData name="Lewis Evans" userId="2f1cca16-934e-4fa4-b56f-9977d10481f7" providerId="ADAL" clId="{B6B14421-0EDB-4CBD-B71B-7A904A7B7261}" dt="2022-10-03T13:18:43.266" v="1349" actId="571"/>
          <ac:spMkLst>
            <pc:docMk/>
            <pc:sldMk cId="2023842861" sldId="272"/>
            <ac:spMk id="97" creationId="{3533F443-8CAD-48CC-A270-083E42FE494B}"/>
          </ac:spMkLst>
        </pc:spChg>
        <pc:spChg chg="add mod">
          <ac:chgData name="Lewis Evans" userId="2f1cca16-934e-4fa4-b56f-9977d10481f7" providerId="ADAL" clId="{B6B14421-0EDB-4CBD-B71B-7A904A7B7261}" dt="2022-10-03T13:18:43.266" v="1349" actId="571"/>
          <ac:spMkLst>
            <pc:docMk/>
            <pc:sldMk cId="2023842861" sldId="272"/>
            <ac:spMk id="98" creationId="{A42C92C3-372D-47E7-B04B-5E8D4B97FDB4}"/>
          </ac:spMkLst>
        </pc:spChg>
        <pc:cxnChg chg="mod">
          <ac:chgData name="Lewis Evans" userId="2f1cca16-934e-4fa4-b56f-9977d10481f7" providerId="ADAL" clId="{B6B14421-0EDB-4CBD-B71B-7A904A7B7261}" dt="2022-10-03T13:20:05.210" v="1368" actId="207"/>
          <ac:cxnSpMkLst>
            <pc:docMk/>
            <pc:sldMk cId="2023842861" sldId="272"/>
            <ac:cxnSpMk id="18" creationId="{14EB6423-1E44-412C-892C-7A554DF674FD}"/>
          </ac:cxnSpMkLst>
        </pc:cxnChg>
        <pc:cxnChg chg="mod">
          <ac:chgData name="Lewis Evans" userId="2f1cca16-934e-4fa4-b56f-9977d10481f7" providerId="ADAL" clId="{B6B14421-0EDB-4CBD-B71B-7A904A7B7261}" dt="2022-10-03T13:20:05.210" v="1368" actId="207"/>
          <ac:cxnSpMkLst>
            <pc:docMk/>
            <pc:sldMk cId="2023842861" sldId="272"/>
            <ac:cxnSpMk id="19" creationId="{C97BCCC0-2D2D-486F-9D33-66AB593E0FCD}"/>
          </ac:cxnSpMkLst>
        </pc:cxnChg>
        <pc:cxnChg chg="mod">
          <ac:chgData name="Lewis Evans" userId="2f1cca16-934e-4fa4-b56f-9977d10481f7" providerId="ADAL" clId="{B6B14421-0EDB-4CBD-B71B-7A904A7B7261}" dt="2022-10-03T13:20:05.210" v="1368" actId="207"/>
          <ac:cxnSpMkLst>
            <pc:docMk/>
            <pc:sldMk cId="2023842861" sldId="272"/>
            <ac:cxnSpMk id="20" creationId="{23A57BB3-E0BD-47E9-BBDE-1C5E57F7677F}"/>
          </ac:cxnSpMkLst>
        </pc:cxnChg>
      </pc:sldChg>
      <pc:sldChg chg="addSp delSp modSp add del mod modAnim modShow">
        <pc:chgData name="Lewis Evans" userId="2f1cca16-934e-4fa4-b56f-9977d10481f7" providerId="ADAL" clId="{B6B14421-0EDB-4CBD-B71B-7A904A7B7261}" dt="2022-10-04T13:47:59.455" v="3831" actId="47"/>
        <pc:sldMkLst>
          <pc:docMk/>
          <pc:sldMk cId="2704703876" sldId="273"/>
        </pc:sldMkLst>
        <pc:spChg chg="add del">
          <ac:chgData name="Lewis Evans" userId="2f1cca16-934e-4fa4-b56f-9977d10481f7" providerId="ADAL" clId="{B6B14421-0EDB-4CBD-B71B-7A904A7B7261}" dt="2022-10-03T13:26:54.350" v="1463" actId="11529"/>
          <ac:spMkLst>
            <pc:docMk/>
            <pc:sldMk cId="2704703876" sldId="273"/>
            <ac:spMk id="2" creationId="{792245CA-260D-4BFE-85E5-030DB2C7E78C}"/>
          </ac:spMkLst>
        </pc:spChg>
        <pc:spChg chg="add mod">
          <ac:chgData name="Lewis Evans" userId="2f1cca16-934e-4fa4-b56f-9977d10481f7" providerId="ADAL" clId="{B6B14421-0EDB-4CBD-B71B-7A904A7B7261}" dt="2022-10-03T13:27:53.349" v="1490" actId="14100"/>
          <ac:spMkLst>
            <pc:docMk/>
            <pc:sldMk cId="2704703876" sldId="273"/>
            <ac:spMk id="3" creationId="{832573E9-5717-4C47-B690-0C583F238530}"/>
          </ac:spMkLst>
        </pc:spChg>
        <pc:spChg chg="mod">
          <ac:chgData name="Lewis Evans" userId="2f1cca16-934e-4fa4-b56f-9977d10481f7" providerId="ADAL" clId="{B6B14421-0EDB-4CBD-B71B-7A904A7B7261}" dt="2022-10-03T13:24:21.980" v="1384" actId="207"/>
          <ac:spMkLst>
            <pc:docMk/>
            <pc:sldMk cId="2704703876" sldId="273"/>
            <ac:spMk id="11" creationId="{DB8226D2-9B46-4FF5-8D89-6F97FB3100AF}"/>
          </ac:spMkLst>
        </pc:spChg>
        <pc:spChg chg="mod">
          <ac:chgData name="Lewis Evans" userId="2f1cca16-934e-4fa4-b56f-9977d10481f7" providerId="ADAL" clId="{B6B14421-0EDB-4CBD-B71B-7A904A7B7261}" dt="2022-10-03T13:24:21.980" v="1384" actId="207"/>
          <ac:spMkLst>
            <pc:docMk/>
            <pc:sldMk cId="2704703876" sldId="273"/>
            <ac:spMk id="12" creationId="{9DAEDB1F-0E71-4D7B-8353-D404551E4217}"/>
          </ac:spMkLst>
        </pc:spChg>
        <pc:spChg chg="mod">
          <ac:chgData name="Lewis Evans" userId="2f1cca16-934e-4fa4-b56f-9977d10481f7" providerId="ADAL" clId="{B6B14421-0EDB-4CBD-B71B-7A904A7B7261}" dt="2022-10-03T13:24:21.980" v="1384" actId="207"/>
          <ac:spMkLst>
            <pc:docMk/>
            <pc:sldMk cId="2704703876" sldId="273"/>
            <ac:spMk id="13" creationId="{1092C6B7-12F5-4604-872E-911037709794}"/>
          </ac:spMkLst>
        </pc:spChg>
        <pc:spChg chg="mod">
          <ac:chgData name="Lewis Evans" userId="2f1cca16-934e-4fa4-b56f-9977d10481f7" providerId="ADAL" clId="{B6B14421-0EDB-4CBD-B71B-7A904A7B7261}" dt="2022-10-03T13:24:21.980" v="1384" actId="207"/>
          <ac:spMkLst>
            <pc:docMk/>
            <pc:sldMk cId="2704703876" sldId="273"/>
            <ac:spMk id="22" creationId="{077755B4-D664-4C0B-A651-0615C1AF1453}"/>
          </ac:spMkLst>
        </pc:spChg>
        <pc:spChg chg="mod">
          <ac:chgData name="Lewis Evans" userId="2f1cca16-934e-4fa4-b56f-9977d10481f7" providerId="ADAL" clId="{B6B14421-0EDB-4CBD-B71B-7A904A7B7261}" dt="2022-10-03T13:24:21.980" v="1384" actId="207"/>
          <ac:spMkLst>
            <pc:docMk/>
            <pc:sldMk cId="2704703876" sldId="273"/>
            <ac:spMk id="23" creationId="{13849947-7798-47DE-882E-D68DA44121A2}"/>
          </ac:spMkLst>
        </pc:spChg>
        <pc:spChg chg="mod">
          <ac:chgData name="Lewis Evans" userId="2f1cca16-934e-4fa4-b56f-9977d10481f7" providerId="ADAL" clId="{B6B14421-0EDB-4CBD-B71B-7A904A7B7261}" dt="2022-10-03T13:24:21.980" v="1384" actId="207"/>
          <ac:spMkLst>
            <pc:docMk/>
            <pc:sldMk cId="2704703876" sldId="273"/>
            <ac:spMk id="24" creationId="{76C6235D-2CC0-4388-B2E4-94C61BFA4662}"/>
          </ac:spMkLst>
        </pc:spChg>
        <pc:spChg chg="mod">
          <ac:chgData name="Lewis Evans" userId="2f1cca16-934e-4fa4-b56f-9977d10481f7" providerId="ADAL" clId="{B6B14421-0EDB-4CBD-B71B-7A904A7B7261}" dt="2022-10-03T13:24:21.980" v="1384" actId="207"/>
          <ac:spMkLst>
            <pc:docMk/>
            <pc:sldMk cId="2704703876" sldId="273"/>
            <ac:spMk id="25" creationId="{23C344CE-6BD3-4A42-8663-73BC7042CD9A}"/>
          </ac:spMkLst>
        </pc:spChg>
        <pc:spChg chg="mod">
          <ac:chgData name="Lewis Evans" userId="2f1cca16-934e-4fa4-b56f-9977d10481f7" providerId="ADAL" clId="{B6B14421-0EDB-4CBD-B71B-7A904A7B7261}" dt="2022-10-03T13:24:21.980" v="1384" actId="207"/>
          <ac:spMkLst>
            <pc:docMk/>
            <pc:sldMk cId="2704703876" sldId="273"/>
            <ac:spMk id="26" creationId="{0D786373-499C-4CAE-B250-A00A8A94E13E}"/>
          </ac:spMkLst>
        </pc:spChg>
        <pc:spChg chg="mod">
          <ac:chgData name="Lewis Evans" userId="2f1cca16-934e-4fa4-b56f-9977d10481f7" providerId="ADAL" clId="{B6B14421-0EDB-4CBD-B71B-7A904A7B7261}" dt="2022-10-03T13:24:21.980" v="1384" actId="207"/>
          <ac:spMkLst>
            <pc:docMk/>
            <pc:sldMk cId="2704703876" sldId="273"/>
            <ac:spMk id="27" creationId="{8D03F250-94DC-42E0-A7A3-20A589AC495A}"/>
          </ac:spMkLst>
        </pc:spChg>
        <pc:spChg chg="mod">
          <ac:chgData name="Lewis Evans" userId="2f1cca16-934e-4fa4-b56f-9977d10481f7" providerId="ADAL" clId="{B6B14421-0EDB-4CBD-B71B-7A904A7B7261}" dt="2022-10-03T13:24:21.980" v="1384" actId="207"/>
          <ac:spMkLst>
            <pc:docMk/>
            <pc:sldMk cId="2704703876" sldId="273"/>
            <ac:spMk id="28" creationId="{765223AD-9AAC-4E41-ABB8-57973D909E28}"/>
          </ac:spMkLst>
        </pc:spChg>
        <pc:spChg chg="mod">
          <ac:chgData name="Lewis Evans" userId="2f1cca16-934e-4fa4-b56f-9977d10481f7" providerId="ADAL" clId="{B6B14421-0EDB-4CBD-B71B-7A904A7B7261}" dt="2022-10-03T13:24:21.980" v="1384" actId="207"/>
          <ac:spMkLst>
            <pc:docMk/>
            <pc:sldMk cId="2704703876" sldId="273"/>
            <ac:spMk id="29" creationId="{85C832D6-B38E-41B9-9178-7548FA26F889}"/>
          </ac:spMkLst>
        </pc:spChg>
        <pc:spChg chg="mod">
          <ac:chgData name="Lewis Evans" userId="2f1cca16-934e-4fa4-b56f-9977d10481f7" providerId="ADAL" clId="{B6B14421-0EDB-4CBD-B71B-7A904A7B7261}" dt="2022-10-03T13:24:21.980" v="1384" actId="207"/>
          <ac:spMkLst>
            <pc:docMk/>
            <pc:sldMk cId="2704703876" sldId="273"/>
            <ac:spMk id="30" creationId="{1D6813E4-145E-49DB-B8CB-CE04189494EE}"/>
          </ac:spMkLst>
        </pc:spChg>
        <pc:spChg chg="mod">
          <ac:chgData name="Lewis Evans" userId="2f1cca16-934e-4fa4-b56f-9977d10481f7" providerId="ADAL" clId="{B6B14421-0EDB-4CBD-B71B-7A904A7B7261}" dt="2022-10-03T13:24:21.980" v="1384" actId="207"/>
          <ac:spMkLst>
            <pc:docMk/>
            <pc:sldMk cId="2704703876" sldId="273"/>
            <ac:spMk id="31" creationId="{8BFFAC07-F383-4F20-B71E-8D46A9CE2F23}"/>
          </ac:spMkLst>
        </pc:spChg>
        <pc:spChg chg="mod">
          <ac:chgData name="Lewis Evans" userId="2f1cca16-934e-4fa4-b56f-9977d10481f7" providerId="ADAL" clId="{B6B14421-0EDB-4CBD-B71B-7A904A7B7261}" dt="2022-10-03T13:24:21.980" v="1384" actId="207"/>
          <ac:spMkLst>
            <pc:docMk/>
            <pc:sldMk cId="2704703876" sldId="273"/>
            <ac:spMk id="32" creationId="{8F4FB19D-BD36-4154-9E86-12947099D3AC}"/>
          </ac:spMkLst>
        </pc:spChg>
        <pc:spChg chg="mod">
          <ac:chgData name="Lewis Evans" userId="2f1cca16-934e-4fa4-b56f-9977d10481f7" providerId="ADAL" clId="{B6B14421-0EDB-4CBD-B71B-7A904A7B7261}" dt="2022-10-03T13:24:21.980" v="1384" actId="207"/>
          <ac:spMkLst>
            <pc:docMk/>
            <pc:sldMk cId="2704703876" sldId="273"/>
            <ac:spMk id="33" creationId="{9F7C2491-8B2C-4409-9639-59953A22DA8F}"/>
          </ac:spMkLst>
        </pc:spChg>
        <pc:spChg chg="mod">
          <ac:chgData name="Lewis Evans" userId="2f1cca16-934e-4fa4-b56f-9977d10481f7" providerId="ADAL" clId="{B6B14421-0EDB-4CBD-B71B-7A904A7B7261}" dt="2022-10-03T13:24:21.980" v="1384" actId="207"/>
          <ac:spMkLst>
            <pc:docMk/>
            <pc:sldMk cId="2704703876" sldId="273"/>
            <ac:spMk id="34" creationId="{586E1C03-3C31-4812-A92F-FA40E525B173}"/>
          </ac:spMkLst>
        </pc:spChg>
        <pc:spChg chg="mod">
          <ac:chgData name="Lewis Evans" userId="2f1cca16-934e-4fa4-b56f-9977d10481f7" providerId="ADAL" clId="{B6B14421-0EDB-4CBD-B71B-7A904A7B7261}" dt="2022-10-03T13:24:21.980" v="1384" actId="207"/>
          <ac:spMkLst>
            <pc:docMk/>
            <pc:sldMk cId="2704703876" sldId="273"/>
            <ac:spMk id="35" creationId="{FBD33FBD-CD53-4D98-A249-856741AEBCB9}"/>
          </ac:spMkLst>
        </pc:spChg>
        <pc:spChg chg="mod">
          <ac:chgData name="Lewis Evans" userId="2f1cca16-934e-4fa4-b56f-9977d10481f7" providerId="ADAL" clId="{B6B14421-0EDB-4CBD-B71B-7A904A7B7261}" dt="2022-10-03T13:24:21.980" v="1384" actId="207"/>
          <ac:spMkLst>
            <pc:docMk/>
            <pc:sldMk cId="2704703876" sldId="273"/>
            <ac:spMk id="36" creationId="{47EE5581-C5C5-424B-A75C-C1570195BF0B}"/>
          </ac:spMkLst>
        </pc:spChg>
        <pc:spChg chg="mod">
          <ac:chgData name="Lewis Evans" userId="2f1cca16-934e-4fa4-b56f-9977d10481f7" providerId="ADAL" clId="{B6B14421-0EDB-4CBD-B71B-7A904A7B7261}" dt="2022-10-03T13:24:21.980" v="1384" actId="207"/>
          <ac:spMkLst>
            <pc:docMk/>
            <pc:sldMk cId="2704703876" sldId="273"/>
            <ac:spMk id="37" creationId="{06162983-0E9C-4BAE-AE14-11F708A8FE8D}"/>
          </ac:spMkLst>
        </pc:spChg>
        <pc:spChg chg="mod">
          <ac:chgData name="Lewis Evans" userId="2f1cca16-934e-4fa4-b56f-9977d10481f7" providerId="ADAL" clId="{B6B14421-0EDB-4CBD-B71B-7A904A7B7261}" dt="2022-10-03T13:24:21.980" v="1384" actId="207"/>
          <ac:spMkLst>
            <pc:docMk/>
            <pc:sldMk cId="2704703876" sldId="273"/>
            <ac:spMk id="38" creationId="{CEEE99A2-AFC9-48FF-B3AF-56DEF0C529C9}"/>
          </ac:spMkLst>
        </pc:spChg>
        <pc:spChg chg="mod">
          <ac:chgData name="Lewis Evans" userId="2f1cca16-934e-4fa4-b56f-9977d10481f7" providerId="ADAL" clId="{B6B14421-0EDB-4CBD-B71B-7A904A7B7261}" dt="2022-10-03T13:24:21.980" v="1384" actId="207"/>
          <ac:spMkLst>
            <pc:docMk/>
            <pc:sldMk cId="2704703876" sldId="273"/>
            <ac:spMk id="39" creationId="{0F147D4E-DD0F-422E-B15F-A35A6C13474C}"/>
          </ac:spMkLst>
        </pc:spChg>
        <pc:spChg chg="mod">
          <ac:chgData name="Lewis Evans" userId="2f1cca16-934e-4fa4-b56f-9977d10481f7" providerId="ADAL" clId="{B6B14421-0EDB-4CBD-B71B-7A904A7B7261}" dt="2022-10-03T13:24:21.980" v="1384" actId="207"/>
          <ac:spMkLst>
            <pc:docMk/>
            <pc:sldMk cId="2704703876" sldId="273"/>
            <ac:spMk id="40" creationId="{48652EE5-F47F-43DF-94C3-660078C021F6}"/>
          </ac:spMkLst>
        </pc:spChg>
        <pc:spChg chg="mod">
          <ac:chgData name="Lewis Evans" userId="2f1cca16-934e-4fa4-b56f-9977d10481f7" providerId="ADAL" clId="{B6B14421-0EDB-4CBD-B71B-7A904A7B7261}" dt="2022-10-03T13:24:21.980" v="1384" actId="207"/>
          <ac:spMkLst>
            <pc:docMk/>
            <pc:sldMk cId="2704703876" sldId="273"/>
            <ac:spMk id="41" creationId="{2073203F-433D-48A8-97C0-5440EB586F24}"/>
          </ac:spMkLst>
        </pc:spChg>
        <pc:spChg chg="mod">
          <ac:chgData name="Lewis Evans" userId="2f1cca16-934e-4fa4-b56f-9977d10481f7" providerId="ADAL" clId="{B6B14421-0EDB-4CBD-B71B-7A904A7B7261}" dt="2022-10-03T13:24:21.980" v="1384" actId="207"/>
          <ac:spMkLst>
            <pc:docMk/>
            <pc:sldMk cId="2704703876" sldId="273"/>
            <ac:spMk id="42" creationId="{498B8415-1AD8-4C44-B373-DE394747E68D}"/>
          </ac:spMkLst>
        </pc:spChg>
        <pc:spChg chg="mod">
          <ac:chgData name="Lewis Evans" userId="2f1cca16-934e-4fa4-b56f-9977d10481f7" providerId="ADAL" clId="{B6B14421-0EDB-4CBD-B71B-7A904A7B7261}" dt="2022-10-03T13:24:21.980" v="1384" actId="207"/>
          <ac:spMkLst>
            <pc:docMk/>
            <pc:sldMk cId="2704703876" sldId="273"/>
            <ac:spMk id="43" creationId="{25245A65-CCCC-4933-9EEE-514E8276064F}"/>
          </ac:spMkLst>
        </pc:spChg>
        <pc:spChg chg="mod">
          <ac:chgData name="Lewis Evans" userId="2f1cca16-934e-4fa4-b56f-9977d10481f7" providerId="ADAL" clId="{B6B14421-0EDB-4CBD-B71B-7A904A7B7261}" dt="2022-10-03T13:24:21.980" v="1384" actId="207"/>
          <ac:spMkLst>
            <pc:docMk/>
            <pc:sldMk cId="2704703876" sldId="273"/>
            <ac:spMk id="44" creationId="{875F263A-4A59-4230-B525-6E6F3AA698CD}"/>
          </ac:spMkLst>
        </pc:spChg>
        <pc:spChg chg="mod">
          <ac:chgData name="Lewis Evans" userId="2f1cca16-934e-4fa4-b56f-9977d10481f7" providerId="ADAL" clId="{B6B14421-0EDB-4CBD-B71B-7A904A7B7261}" dt="2022-10-03T13:24:21.980" v="1384" actId="207"/>
          <ac:spMkLst>
            <pc:docMk/>
            <pc:sldMk cId="2704703876" sldId="273"/>
            <ac:spMk id="45" creationId="{FE59A2D2-31B8-427C-98FF-8FB8F1A71997}"/>
          </ac:spMkLst>
        </pc:spChg>
        <pc:spChg chg="mod">
          <ac:chgData name="Lewis Evans" userId="2f1cca16-934e-4fa4-b56f-9977d10481f7" providerId="ADAL" clId="{B6B14421-0EDB-4CBD-B71B-7A904A7B7261}" dt="2022-10-03T13:24:21.980" v="1384" actId="207"/>
          <ac:spMkLst>
            <pc:docMk/>
            <pc:sldMk cId="2704703876" sldId="273"/>
            <ac:spMk id="46" creationId="{41258136-4D7D-4DF1-A50E-AF0CF4917F8A}"/>
          </ac:spMkLst>
        </pc:spChg>
        <pc:spChg chg="mod">
          <ac:chgData name="Lewis Evans" userId="2f1cca16-934e-4fa4-b56f-9977d10481f7" providerId="ADAL" clId="{B6B14421-0EDB-4CBD-B71B-7A904A7B7261}" dt="2022-10-03T13:24:21.980" v="1384" actId="207"/>
          <ac:spMkLst>
            <pc:docMk/>
            <pc:sldMk cId="2704703876" sldId="273"/>
            <ac:spMk id="47" creationId="{7EF58FEA-762A-4194-B9A8-FB1E563B5F6D}"/>
          </ac:spMkLst>
        </pc:spChg>
        <pc:spChg chg="mod">
          <ac:chgData name="Lewis Evans" userId="2f1cca16-934e-4fa4-b56f-9977d10481f7" providerId="ADAL" clId="{B6B14421-0EDB-4CBD-B71B-7A904A7B7261}" dt="2022-10-03T13:24:21.980" v="1384" actId="207"/>
          <ac:spMkLst>
            <pc:docMk/>
            <pc:sldMk cId="2704703876" sldId="273"/>
            <ac:spMk id="48" creationId="{64D09F47-067C-4880-8900-E58846115D2A}"/>
          </ac:spMkLst>
        </pc:spChg>
        <pc:spChg chg="mod">
          <ac:chgData name="Lewis Evans" userId="2f1cca16-934e-4fa4-b56f-9977d10481f7" providerId="ADAL" clId="{B6B14421-0EDB-4CBD-B71B-7A904A7B7261}" dt="2022-10-03T13:24:21.980" v="1384" actId="207"/>
          <ac:spMkLst>
            <pc:docMk/>
            <pc:sldMk cId="2704703876" sldId="273"/>
            <ac:spMk id="49" creationId="{3A62D95C-6DCD-4AB4-8BD2-E444E069122E}"/>
          </ac:spMkLst>
        </pc:spChg>
        <pc:spChg chg="mod">
          <ac:chgData name="Lewis Evans" userId="2f1cca16-934e-4fa4-b56f-9977d10481f7" providerId="ADAL" clId="{B6B14421-0EDB-4CBD-B71B-7A904A7B7261}" dt="2022-10-03T13:24:21.980" v="1384" actId="207"/>
          <ac:spMkLst>
            <pc:docMk/>
            <pc:sldMk cId="2704703876" sldId="273"/>
            <ac:spMk id="50" creationId="{69E5BA0E-8696-45C9-AA72-6513F84EC121}"/>
          </ac:spMkLst>
        </pc:spChg>
        <pc:spChg chg="mod">
          <ac:chgData name="Lewis Evans" userId="2f1cca16-934e-4fa4-b56f-9977d10481f7" providerId="ADAL" clId="{B6B14421-0EDB-4CBD-B71B-7A904A7B7261}" dt="2022-10-03T13:24:21.980" v="1384" actId="207"/>
          <ac:spMkLst>
            <pc:docMk/>
            <pc:sldMk cId="2704703876" sldId="273"/>
            <ac:spMk id="51" creationId="{2BE49D67-FEA2-472E-BF66-D9321578F91E}"/>
          </ac:spMkLst>
        </pc:spChg>
        <pc:spChg chg="mod">
          <ac:chgData name="Lewis Evans" userId="2f1cca16-934e-4fa4-b56f-9977d10481f7" providerId="ADAL" clId="{B6B14421-0EDB-4CBD-B71B-7A904A7B7261}" dt="2022-10-03T13:24:21.980" v="1384" actId="207"/>
          <ac:spMkLst>
            <pc:docMk/>
            <pc:sldMk cId="2704703876" sldId="273"/>
            <ac:spMk id="52" creationId="{3FF1003D-3440-4114-8315-871540DEF49E}"/>
          </ac:spMkLst>
        </pc:spChg>
        <pc:spChg chg="mod">
          <ac:chgData name="Lewis Evans" userId="2f1cca16-934e-4fa4-b56f-9977d10481f7" providerId="ADAL" clId="{B6B14421-0EDB-4CBD-B71B-7A904A7B7261}" dt="2022-10-03T13:24:21.980" v="1384" actId="207"/>
          <ac:spMkLst>
            <pc:docMk/>
            <pc:sldMk cId="2704703876" sldId="273"/>
            <ac:spMk id="53" creationId="{C02607B6-5EDE-4A4A-9D0D-6400F4CCA6F7}"/>
          </ac:spMkLst>
        </pc:spChg>
        <pc:spChg chg="mod">
          <ac:chgData name="Lewis Evans" userId="2f1cca16-934e-4fa4-b56f-9977d10481f7" providerId="ADAL" clId="{B6B14421-0EDB-4CBD-B71B-7A904A7B7261}" dt="2022-10-03T13:24:21.980" v="1384" actId="207"/>
          <ac:spMkLst>
            <pc:docMk/>
            <pc:sldMk cId="2704703876" sldId="273"/>
            <ac:spMk id="54" creationId="{9B8391D4-B3C1-46D8-BE2D-D637B819CD2B}"/>
          </ac:spMkLst>
        </pc:spChg>
        <pc:spChg chg="mod">
          <ac:chgData name="Lewis Evans" userId="2f1cca16-934e-4fa4-b56f-9977d10481f7" providerId="ADAL" clId="{B6B14421-0EDB-4CBD-B71B-7A904A7B7261}" dt="2022-10-03T13:24:21.980" v="1384" actId="207"/>
          <ac:spMkLst>
            <pc:docMk/>
            <pc:sldMk cId="2704703876" sldId="273"/>
            <ac:spMk id="55" creationId="{F162F765-8187-4FA6-8D39-DF380F911746}"/>
          </ac:spMkLst>
        </pc:spChg>
        <pc:spChg chg="mod">
          <ac:chgData name="Lewis Evans" userId="2f1cca16-934e-4fa4-b56f-9977d10481f7" providerId="ADAL" clId="{B6B14421-0EDB-4CBD-B71B-7A904A7B7261}" dt="2022-10-03T13:24:21.980" v="1384" actId="207"/>
          <ac:spMkLst>
            <pc:docMk/>
            <pc:sldMk cId="2704703876" sldId="273"/>
            <ac:spMk id="56" creationId="{31155A69-74B3-4178-BDBB-45D26050C82C}"/>
          </ac:spMkLst>
        </pc:spChg>
        <pc:spChg chg="add del mod">
          <ac:chgData name="Lewis Evans" userId="2f1cca16-934e-4fa4-b56f-9977d10481f7" providerId="ADAL" clId="{B6B14421-0EDB-4CBD-B71B-7A904A7B7261}" dt="2022-10-03T13:26:17.719" v="1458" actId="478"/>
          <ac:spMkLst>
            <pc:docMk/>
            <pc:sldMk cId="2704703876" sldId="273"/>
            <ac:spMk id="57" creationId="{1CC42F0D-464D-4B80-9695-C1BDF3B8C7BE}"/>
          </ac:spMkLst>
        </pc:spChg>
      </pc:sldChg>
      <pc:sldChg chg="addSp delSp modSp add del mod modShow">
        <pc:chgData name="Lewis Evans" userId="2f1cca16-934e-4fa4-b56f-9977d10481f7" providerId="ADAL" clId="{B6B14421-0EDB-4CBD-B71B-7A904A7B7261}" dt="2022-10-04T13:47:59.455" v="3831" actId="47"/>
        <pc:sldMkLst>
          <pc:docMk/>
          <pc:sldMk cId="1853689019" sldId="274"/>
        </pc:sldMkLst>
        <pc:spChg chg="del mod">
          <ac:chgData name="Lewis Evans" userId="2f1cca16-934e-4fa4-b56f-9977d10481f7" providerId="ADAL" clId="{B6B14421-0EDB-4CBD-B71B-7A904A7B7261}" dt="2022-10-03T13:26:14.408" v="1457" actId="478"/>
          <ac:spMkLst>
            <pc:docMk/>
            <pc:sldMk cId="1853689019" sldId="274"/>
            <ac:spMk id="57" creationId="{1CC42F0D-464D-4B80-9695-C1BDF3B8C7BE}"/>
          </ac:spMkLst>
        </pc:spChg>
        <pc:spChg chg="add mod">
          <ac:chgData name="Lewis Evans" userId="2f1cca16-934e-4fa4-b56f-9977d10481f7" providerId="ADAL" clId="{B6B14421-0EDB-4CBD-B71B-7A904A7B7261}" dt="2022-10-03T13:27:41.567" v="1486" actId="14100"/>
          <ac:spMkLst>
            <pc:docMk/>
            <pc:sldMk cId="1853689019" sldId="274"/>
            <ac:spMk id="58" creationId="{F68CC7C8-8689-4BFB-8E44-C7D9FA6E4845}"/>
          </ac:spMkLst>
        </pc:spChg>
      </pc:sldChg>
      <pc:sldChg chg="addSp modSp add mod ord modTransition">
        <pc:chgData name="Lewis Evans" userId="2f1cca16-934e-4fa4-b56f-9977d10481f7" providerId="ADAL" clId="{B6B14421-0EDB-4CBD-B71B-7A904A7B7261}" dt="2022-10-04T14:20:32.309" v="4726"/>
        <pc:sldMkLst>
          <pc:docMk/>
          <pc:sldMk cId="492990782" sldId="275"/>
        </pc:sldMkLst>
        <pc:spChg chg="mod">
          <ac:chgData name="Lewis Evans" userId="2f1cca16-934e-4fa4-b56f-9977d10481f7" providerId="ADAL" clId="{B6B14421-0EDB-4CBD-B71B-7A904A7B7261}" dt="2022-10-03T15:25:30.952" v="1984" actId="20577"/>
          <ac:spMkLst>
            <pc:docMk/>
            <pc:sldMk cId="492990782" sldId="275"/>
            <ac:spMk id="3" creationId="{3BF3B038-1EB7-C9F4-5AED-F503D70B62BD}"/>
          </ac:spMkLst>
        </pc:spChg>
        <pc:spChg chg="mod">
          <ac:chgData name="Lewis Evans" userId="2f1cca16-934e-4fa4-b56f-9977d10481f7" providerId="ADAL" clId="{B6B14421-0EDB-4CBD-B71B-7A904A7B7261}" dt="2022-10-03T13:30:41.191" v="1667" actId="20577"/>
          <ac:spMkLst>
            <pc:docMk/>
            <pc:sldMk cId="492990782" sldId="275"/>
            <ac:spMk id="9" creationId="{E0B4A107-B580-4D31-8A6B-713E3CD868CB}"/>
          </ac:spMkLst>
        </pc:spChg>
        <pc:picChg chg="add mod">
          <ac:chgData name="Lewis Evans" userId="2f1cca16-934e-4fa4-b56f-9977d10481f7" providerId="ADAL" clId="{B6B14421-0EDB-4CBD-B71B-7A904A7B7261}" dt="2022-10-03T13:33:07.294" v="1944" actId="1582"/>
          <ac:picMkLst>
            <pc:docMk/>
            <pc:sldMk cId="492990782" sldId="275"/>
            <ac:picMk id="10" creationId="{CD0E6FA7-E590-4BAB-8BDE-8D33AEA8815B}"/>
          </ac:picMkLst>
        </pc:picChg>
      </pc:sldChg>
      <pc:sldChg chg="addSp delSp modSp add mod modTransition">
        <pc:chgData name="Lewis Evans" userId="2f1cca16-934e-4fa4-b56f-9977d10481f7" providerId="ADAL" clId="{B6B14421-0EDB-4CBD-B71B-7A904A7B7261}" dt="2022-10-04T14:34:52.508" v="5092" actId="20577"/>
        <pc:sldMkLst>
          <pc:docMk/>
          <pc:sldMk cId="554183720" sldId="276"/>
        </pc:sldMkLst>
        <pc:spChg chg="add del">
          <ac:chgData name="Lewis Evans" userId="2f1cca16-934e-4fa4-b56f-9977d10481f7" providerId="ADAL" clId="{B6B14421-0EDB-4CBD-B71B-7A904A7B7261}" dt="2022-10-03T15:28:01.315" v="2026"/>
          <ac:spMkLst>
            <pc:docMk/>
            <pc:sldMk cId="554183720" sldId="276"/>
            <ac:spMk id="2" creationId="{417CF057-B303-482F-8159-217B327F6466}"/>
          </ac:spMkLst>
        </pc:spChg>
        <pc:spChg chg="mod">
          <ac:chgData name="Lewis Evans" userId="2f1cca16-934e-4fa4-b56f-9977d10481f7" providerId="ADAL" clId="{B6B14421-0EDB-4CBD-B71B-7A904A7B7261}" dt="2022-10-04T14:34:52.508" v="5092" actId="20577"/>
          <ac:spMkLst>
            <pc:docMk/>
            <pc:sldMk cId="554183720" sldId="276"/>
            <ac:spMk id="3" creationId="{3BF3B038-1EB7-C9F4-5AED-F503D70B62BD}"/>
          </ac:spMkLst>
        </pc:spChg>
        <pc:spChg chg="mod">
          <ac:chgData name="Lewis Evans" userId="2f1cca16-934e-4fa4-b56f-9977d10481f7" providerId="ADAL" clId="{B6B14421-0EDB-4CBD-B71B-7A904A7B7261}" dt="2022-10-04T14:34:50.216" v="5088" actId="313"/>
          <ac:spMkLst>
            <pc:docMk/>
            <pc:sldMk cId="554183720" sldId="276"/>
            <ac:spMk id="9" creationId="{E0B4A107-B580-4D31-8A6B-713E3CD868CB}"/>
          </ac:spMkLst>
        </pc:spChg>
        <pc:picChg chg="del">
          <ac:chgData name="Lewis Evans" userId="2f1cca16-934e-4fa4-b56f-9977d10481f7" providerId="ADAL" clId="{B6B14421-0EDB-4CBD-B71B-7A904A7B7261}" dt="2022-10-03T13:33:10.505" v="1946" actId="478"/>
          <ac:picMkLst>
            <pc:docMk/>
            <pc:sldMk cId="554183720" sldId="276"/>
            <ac:picMk id="10" creationId="{CD0E6FA7-E590-4BAB-8BDE-8D33AEA8815B}"/>
          </ac:picMkLst>
        </pc:picChg>
        <pc:picChg chg="add mod">
          <ac:chgData name="Lewis Evans" userId="2f1cca16-934e-4fa4-b56f-9977d10481f7" providerId="ADAL" clId="{B6B14421-0EDB-4CBD-B71B-7A904A7B7261}" dt="2022-10-03T15:27:55.905" v="2024"/>
          <ac:picMkLst>
            <pc:docMk/>
            <pc:sldMk cId="554183720" sldId="276"/>
            <ac:picMk id="11" creationId="{B52D2FAE-CA95-4D1F-8A40-9547128E79A6}"/>
          </ac:picMkLst>
        </pc:picChg>
        <pc:picChg chg="add mod">
          <ac:chgData name="Lewis Evans" userId="2f1cca16-934e-4fa4-b56f-9977d10481f7" providerId="ADAL" clId="{B6B14421-0EDB-4CBD-B71B-7A904A7B7261}" dt="2022-10-03T15:28:08.262" v="2031" actId="1076"/>
          <ac:picMkLst>
            <pc:docMk/>
            <pc:sldMk cId="554183720" sldId="276"/>
            <ac:picMk id="13" creationId="{69BB210D-D6B3-4A6A-B8FA-0DE6B0FC7839}"/>
          </ac:picMkLst>
        </pc:picChg>
        <pc:picChg chg="add del">
          <ac:chgData name="Lewis Evans" userId="2f1cca16-934e-4fa4-b56f-9977d10481f7" providerId="ADAL" clId="{B6B14421-0EDB-4CBD-B71B-7A904A7B7261}" dt="2022-10-03T15:28:01.315" v="2026"/>
          <ac:picMkLst>
            <pc:docMk/>
            <pc:sldMk cId="554183720" sldId="276"/>
            <ac:picMk id="1025" creationId="{5C47F6B3-C610-4D1C-8EA7-52226EF08EF0}"/>
          </ac:picMkLst>
        </pc:picChg>
      </pc:sldChg>
      <pc:sldChg chg="addSp delSp modSp add del mod modShow">
        <pc:chgData name="Lewis Evans" userId="2f1cca16-934e-4fa4-b56f-9977d10481f7" providerId="ADAL" clId="{B6B14421-0EDB-4CBD-B71B-7A904A7B7261}" dt="2022-10-04T14:09:08.167" v="4428" actId="47"/>
        <pc:sldMkLst>
          <pc:docMk/>
          <pc:sldMk cId="1698614787" sldId="277"/>
        </pc:sldMkLst>
        <pc:spChg chg="del mod">
          <ac:chgData name="Lewis Evans" userId="2f1cca16-934e-4fa4-b56f-9977d10481f7" providerId="ADAL" clId="{B6B14421-0EDB-4CBD-B71B-7A904A7B7261}" dt="2022-10-03T15:35:41.904" v="2172" actId="478"/>
          <ac:spMkLst>
            <pc:docMk/>
            <pc:sldMk cId="1698614787" sldId="277"/>
            <ac:spMk id="3" creationId="{3BF3B038-1EB7-C9F4-5AED-F503D70B62BD}"/>
          </ac:spMkLst>
        </pc:spChg>
        <pc:picChg chg="add del mod">
          <ac:chgData name="Lewis Evans" userId="2f1cca16-934e-4fa4-b56f-9977d10481f7" providerId="ADAL" clId="{B6B14421-0EDB-4CBD-B71B-7A904A7B7261}" dt="2022-10-03T15:33:44.558" v="2161" actId="478"/>
          <ac:picMkLst>
            <pc:docMk/>
            <pc:sldMk cId="1698614787" sldId="277"/>
            <ac:picMk id="10" creationId="{83E48FD1-7271-462F-81FE-2B5139C670AA}"/>
          </ac:picMkLst>
        </pc:picChg>
        <pc:picChg chg="add del mod">
          <ac:chgData name="Lewis Evans" userId="2f1cca16-934e-4fa4-b56f-9977d10481f7" providerId="ADAL" clId="{B6B14421-0EDB-4CBD-B71B-7A904A7B7261}" dt="2022-10-03T15:35:39.688" v="2170" actId="478"/>
          <ac:picMkLst>
            <pc:docMk/>
            <pc:sldMk cId="1698614787" sldId="277"/>
            <ac:picMk id="12" creationId="{621DAB0F-26FA-4957-B729-3B0D951723AF}"/>
          </ac:picMkLst>
        </pc:picChg>
        <pc:picChg chg="del">
          <ac:chgData name="Lewis Evans" userId="2f1cca16-934e-4fa4-b56f-9977d10481f7" providerId="ADAL" clId="{B6B14421-0EDB-4CBD-B71B-7A904A7B7261}" dt="2022-10-03T15:32:50.025" v="2154" actId="478"/>
          <ac:picMkLst>
            <pc:docMk/>
            <pc:sldMk cId="1698614787" sldId="277"/>
            <ac:picMk id="13" creationId="{69BB210D-D6B3-4A6A-B8FA-0DE6B0FC7839}"/>
          </ac:picMkLst>
        </pc:picChg>
        <pc:picChg chg="add mod">
          <ac:chgData name="Lewis Evans" userId="2f1cca16-934e-4fa4-b56f-9977d10481f7" providerId="ADAL" clId="{B6B14421-0EDB-4CBD-B71B-7A904A7B7261}" dt="2022-10-03T15:35:52.054" v="2178" actId="1582"/>
          <ac:picMkLst>
            <pc:docMk/>
            <pc:sldMk cId="1698614787" sldId="277"/>
            <ac:picMk id="15" creationId="{D1BED2B5-E5D5-4F79-9655-55BD7C85BB0F}"/>
          </ac:picMkLst>
        </pc:picChg>
      </pc:sldChg>
      <pc:sldChg chg="new del">
        <pc:chgData name="Lewis Evans" userId="2f1cca16-934e-4fa4-b56f-9977d10481f7" providerId="ADAL" clId="{B6B14421-0EDB-4CBD-B71B-7A904A7B7261}" dt="2022-10-03T15:36:11.213" v="2187" actId="47"/>
        <pc:sldMkLst>
          <pc:docMk/>
          <pc:sldMk cId="1189814246" sldId="278"/>
        </pc:sldMkLst>
      </pc:sldChg>
      <pc:sldChg chg="addSp delSp modSp add mod modTransition modAnim">
        <pc:chgData name="Lewis Evans" userId="2f1cca16-934e-4fa4-b56f-9977d10481f7" providerId="ADAL" clId="{B6B14421-0EDB-4CBD-B71B-7A904A7B7261}" dt="2022-10-04T14:27:51.817" v="4929"/>
        <pc:sldMkLst>
          <pc:docMk/>
          <pc:sldMk cId="3377687399" sldId="279"/>
        </pc:sldMkLst>
        <pc:spChg chg="del mod">
          <ac:chgData name="Lewis Evans" userId="2f1cca16-934e-4fa4-b56f-9977d10481f7" providerId="ADAL" clId="{B6B14421-0EDB-4CBD-B71B-7A904A7B7261}" dt="2022-10-03T15:39:46.952" v="2343" actId="478"/>
          <ac:spMkLst>
            <pc:docMk/>
            <pc:sldMk cId="3377687399" sldId="279"/>
            <ac:spMk id="3" creationId="{3BF3B038-1EB7-C9F4-5AED-F503D70B62BD}"/>
          </ac:spMkLst>
        </pc:spChg>
        <pc:spChg chg="mod">
          <ac:chgData name="Lewis Evans" userId="2f1cca16-934e-4fa4-b56f-9977d10481f7" providerId="ADAL" clId="{B6B14421-0EDB-4CBD-B71B-7A904A7B7261}" dt="2022-10-03T15:36:19.162" v="2216" actId="20577"/>
          <ac:spMkLst>
            <pc:docMk/>
            <pc:sldMk cId="3377687399" sldId="279"/>
            <ac:spMk id="9" creationId="{E0B4A107-B580-4D31-8A6B-713E3CD868CB}"/>
          </ac:spMkLst>
        </pc:spChg>
        <pc:spChg chg="add mod">
          <ac:chgData name="Lewis Evans" userId="2f1cca16-934e-4fa4-b56f-9977d10481f7" providerId="ADAL" clId="{B6B14421-0EDB-4CBD-B71B-7A904A7B7261}" dt="2022-10-04T14:26:02.298" v="4874" actId="27636"/>
          <ac:spMkLst>
            <pc:docMk/>
            <pc:sldMk cId="3377687399" sldId="279"/>
            <ac:spMk id="11" creationId="{6D02323F-17D7-4EBC-884E-6EE15FD7C660}"/>
          </ac:spMkLst>
        </pc:spChg>
        <pc:spChg chg="add mod ord">
          <ac:chgData name="Lewis Evans" userId="2f1cca16-934e-4fa4-b56f-9977d10481f7" providerId="ADAL" clId="{B6B14421-0EDB-4CBD-B71B-7A904A7B7261}" dt="2022-10-04T14:26:57.255" v="4900" actId="166"/>
          <ac:spMkLst>
            <pc:docMk/>
            <pc:sldMk cId="3377687399" sldId="279"/>
            <ac:spMk id="16" creationId="{962AE0D9-A062-4518-BF0D-3748A1EA100D}"/>
          </ac:spMkLst>
        </pc:spChg>
        <pc:grpChg chg="add mod ord">
          <ac:chgData name="Lewis Evans" userId="2f1cca16-934e-4fa4-b56f-9977d10481f7" providerId="ADAL" clId="{B6B14421-0EDB-4CBD-B71B-7A904A7B7261}" dt="2022-10-04T14:25:53.203" v="4866" actId="962"/>
          <ac:grpSpMkLst>
            <pc:docMk/>
            <pc:sldMk cId="3377687399" sldId="279"/>
            <ac:grpSpMk id="10" creationId="{A813C730-A097-449C-BF38-EE9C0EBE4027}"/>
          </ac:grpSpMkLst>
        </pc:grpChg>
        <pc:picChg chg="add mod">
          <ac:chgData name="Lewis Evans" userId="2f1cca16-934e-4fa4-b56f-9977d10481f7" providerId="ADAL" clId="{B6B14421-0EDB-4CBD-B71B-7A904A7B7261}" dt="2022-10-04T14:25:42.746" v="4859" actId="164"/>
          <ac:picMkLst>
            <pc:docMk/>
            <pc:sldMk cId="3377687399" sldId="279"/>
            <ac:picMk id="3" creationId="{4D27C688-46E5-4E3F-9AF1-94FD2ED6DA06}"/>
          </ac:picMkLst>
        </pc:picChg>
        <pc:picChg chg="add del">
          <ac:chgData name="Lewis Evans" userId="2f1cca16-934e-4fa4-b56f-9977d10481f7" providerId="ADAL" clId="{B6B14421-0EDB-4CBD-B71B-7A904A7B7261}" dt="2022-10-03T15:37:54.360" v="2221" actId="478"/>
          <ac:picMkLst>
            <pc:docMk/>
            <pc:sldMk cId="3377687399" sldId="279"/>
            <ac:picMk id="10" creationId="{BDE13F2E-3EAE-43FE-A872-99F7ABDE77F0}"/>
          </ac:picMkLst>
        </pc:picChg>
        <pc:picChg chg="add mod">
          <ac:chgData name="Lewis Evans" userId="2f1cca16-934e-4fa4-b56f-9977d10481f7" providerId="ADAL" clId="{B6B14421-0EDB-4CBD-B71B-7A904A7B7261}" dt="2022-10-04T14:25:42.746" v="4859" actId="164"/>
          <ac:picMkLst>
            <pc:docMk/>
            <pc:sldMk cId="3377687399" sldId="279"/>
            <ac:picMk id="12" creationId="{4E2A4E3E-A8A5-47BC-848C-275E1F464E47}"/>
          </ac:picMkLst>
        </pc:picChg>
        <pc:picChg chg="add del mod">
          <ac:chgData name="Lewis Evans" userId="2f1cca16-934e-4fa4-b56f-9977d10481f7" providerId="ADAL" clId="{B6B14421-0EDB-4CBD-B71B-7A904A7B7261}" dt="2022-10-03T15:46:04.895" v="2506" actId="478"/>
          <ac:picMkLst>
            <pc:docMk/>
            <pc:sldMk cId="3377687399" sldId="279"/>
            <ac:picMk id="13" creationId="{CCAC1FFF-987D-4F8A-A55A-BBF8473F9023}"/>
          </ac:picMkLst>
        </pc:picChg>
        <pc:picChg chg="add mod">
          <ac:chgData name="Lewis Evans" userId="2f1cca16-934e-4fa4-b56f-9977d10481f7" providerId="ADAL" clId="{B6B14421-0EDB-4CBD-B71B-7A904A7B7261}" dt="2022-10-04T14:26:33.440" v="4891" actId="14100"/>
          <ac:picMkLst>
            <pc:docMk/>
            <pc:sldMk cId="3377687399" sldId="279"/>
            <ac:picMk id="14" creationId="{AB834FD4-692B-4E14-BFAD-711F7AF5807B}"/>
          </ac:picMkLst>
        </pc:picChg>
        <pc:picChg chg="add mod modCrop">
          <ac:chgData name="Lewis Evans" userId="2f1cca16-934e-4fa4-b56f-9977d10481f7" providerId="ADAL" clId="{B6B14421-0EDB-4CBD-B71B-7A904A7B7261}" dt="2022-10-04T14:26:46.612" v="4896" actId="1076"/>
          <ac:picMkLst>
            <pc:docMk/>
            <pc:sldMk cId="3377687399" sldId="279"/>
            <ac:picMk id="15" creationId="{88E4B98D-3B31-4BE1-A64F-B8C16B09F3D0}"/>
          </ac:picMkLst>
        </pc:picChg>
        <pc:picChg chg="add mod">
          <ac:chgData name="Lewis Evans" userId="2f1cca16-934e-4fa4-b56f-9977d10481f7" providerId="ADAL" clId="{B6B14421-0EDB-4CBD-B71B-7A904A7B7261}" dt="2022-10-04T14:26:28.774" v="4888" actId="1076"/>
          <ac:picMkLst>
            <pc:docMk/>
            <pc:sldMk cId="3377687399" sldId="279"/>
            <ac:picMk id="18" creationId="{762F6586-99B2-4EC5-95A8-75D48069DF86}"/>
          </ac:picMkLst>
        </pc:picChg>
      </pc:sldChg>
      <pc:sldChg chg="addSp delSp modSp add mod modTransition modAnim">
        <pc:chgData name="Lewis Evans" userId="2f1cca16-934e-4fa4-b56f-9977d10481f7" providerId="ADAL" clId="{B6B14421-0EDB-4CBD-B71B-7A904A7B7261}" dt="2022-10-04T14:20:32.309" v="4726"/>
        <pc:sldMkLst>
          <pc:docMk/>
          <pc:sldMk cId="3340821340" sldId="280"/>
        </pc:sldMkLst>
        <pc:spChg chg="mod">
          <ac:chgData name="Lewis Evans" userId="2f1cca16-934e-4fa4-b56f-9977d10481f7" providerId="ADAL" clId="{B6B14421-0EDB-4CBD-B71B-7A904A7B7261}" dt="2022-10-03T16:00:51.658" v="3032" actId="113"/>
          <ac:spMkLst>
            <pc:docMk/>
            <pc:sldMk cId="3340821340" sldId="280"/>
            <ac:spMk id="11" creationId="{6D02323F-17D7-4EBC-884E-6EE15FD7C660}"/>
          </ac:spMkLst>
        </pc:spChg>
        <pc:spChg chg="del">
          <ac:chgData name="Lewis Evans" userId="2f1cca16-934e-4fa4-b56f-9977d10481f7" providerId="ADAL" clId="{B6B14421-0EDB-4CBD-B71B-7A904A7B7261}" dt="2022-10-03T15:46:32.583" v="2521" actId="478"/>
          <ac:spMkLst>
            <pc:docMk/>
            <pc:sldMk cId="3340821340" sldId="280"/>
            <ac:spMk id="16" creationId="{962AE0D9-A062-4518-BF0D-3748A1EA100D}"/>
          </ac:spMkLst>
        </pc:spChg>
        <pc:spChg chg="add mod">
          <ac:chgData name="Lewis Evans" userId="2f1cca16-934e-4fa4-b56f-9977d10481f7" providerId="ADAL" clId="{B6B14421-0EDB-4CBD-B71B-7A904A7B7261}" dt="2022-10-03T15:54:46.158" v="2893" actId="1036"/>
          <ac:spMkLst>
            <pc:docMk/>
            <pc:sldMk cId="3340821340" sldId="280"/>
            <ac:spMk id="24" creationId="{2282DE73-878A-4583-A7DF-66A2C3154E72}"/>
          </ac:spMkLst>
        </pc:spChg>
        <pc:spChg chg="add mod">
          <ac:chgData name="Lewis Evans" userId="2f1cca16-934e-4fa4-b56f-9977d10481f7" providerId="ADAL" clId="{B6B14421-0EDB-4CBD-B71B-7A904A7B7261}" dt="2022-10-03T15:57:28.375" v="3014" actId="1076"/>
          <ac:spMkLst>
            <pc:docMk/>
            <pc:sldMk cId="3340821340" sldId="280"/>
            <ac:spMk id="25" creationId="{92F4E46E-C97A-43D6-A16B-758BC5B635A6}"/>
          </ac:spMkLst>
        </pc:spChg>
        <pc:picChg chg="add del mod">
          <ac:chgData name="Lewis Evans" userId="2f1cca16-934e-4fa4-b56f-9977d10481f7" providerId="ADAL" clId="{B6B14421-0EDB-4CBD-B71B-7A904A7B7261}" dt="2022-10-03T15:50:53.813" v="2795" actId="478"/>
          <ac:picMkLst>
            <pc:docMk/>
            <pc:sldMk cId="3340821340" sldId="280"/>
            <ac:picMk id="3" creationId="{B87BAFA0-8B42-436F-A8C4-2CF730102C5D}"/>
          </ac:picMkLst>
        </pc:picChg>
        <pc:picChg chg="add del mod">
          <ac:chgData name="Lewis Evans" userId="2f1cca16-934e-4fa4-b56f-9977d10481f7" providerId="ADAL" clId="{B6B14421-0EDB-4CBD-B71B-7A904A7B7261}" dt="2022-10-03T15:50:54.561" v="2796" actId="478"/>
          <ac:picMkLst>
            <pc:docMk/>
            <pc:sldMk cId="3340821340" sldId="280"/>
            <ac:picMk id="12" creationId="{86AC166D-D2A4-4A84-8587-0147C5C78073}"/>
          </ac:picMkLst>
        </pc:picChg>
        <pc:picChg chg="add mod">
          <ac:chgData name="Lewis Evans" userId="2f1cca16-934e-4fa4-b56f-9977d10481f7" providerId="ADAL" clId="{B6B14421-0EDB-4CBD-B71B-7A904A7B7261}" dt="2022-10-03T15:49:50.100" v="2775" actId="1076"/>
          <ac:picMkLst>
            <pc:docMk/>
            <pc:sldMk cId="3340821340" sldId="280"/>
            <ac:picMk id="14" creationId="{37577609-6462-47FB-ABC4-8F51D036A7EA}"/>
          </ac:picMkLst>
        </pc:picChg>
        <pc:picChg chg="del">
          <ac:chgData name="Lewis Evans" userId="2f1cca16-934e-4fa4-b56f-9977d10481f7" providerId="ADAL" clId="{B6B14421-0EDB-4CBD-B71B-7A904A7B7261}" dt="2022-10-03T15:46:31.759" v="2520" actId="478"/>
          <ac:picMkLst>
            <pc:docMk/>
            <pc:sldMk cId="3340821340" sldId="280"/>
            <ac:picMk id="15" creationId="{88E4B98D-3B31-4BE1-A64F-B8C16B09F3D0}"/>
          </ac:picMkLst>
        </pc:picChg>
        <pc:picChg chg="del">
          <ac:chgData name="Lewis Evans" userId="2f1cca16-934e-4fa4-b56f-9977d10481f7" providerId="ADAL" clId="{B6B14421-0EDB-4CBD-B71B-7A904A7B7261}" dt="2022-10-03T15:46:30.615" v="2519" actId="478"/>
          <ac:picMkLst>
            <pc:docMk/>
            <pc:sldMk cId="3340821340" sldId="280"/>
            <ac:picMk id="18" creationId="{762F6586-99B2-4EC5-95A8-75D48069DF86}"/>
          </ac:picMkLst>
        </pc:picChg>
        <pc:picChg chg="add mod modCrop">
          <ac:chgData name="Lewis Evans" userId="2f1cca16-934e-4fa4-b56f-9977d10481f7" providerId="ADAL" clId="{B6B14421-0EDB-4CBD-B71B-7A904A7B7261}" dt="2022-10-03T15:50:40.821" v="2791" actId="1076"/>
          <ac:picMkLst>
            <pc:docMk/>
            <pc:sldMk cId="3340821340" sldId="280"/>
            <ac:picMk id="19" creationId="{DD7769EC-9B51-4CBB-B74B-6C5009BF6843}"/>
          </ac:picMkLst>
        </pc:picChg>
        <pc:picChg chg="add mod ord">
          <ac:chgData name="Lewis Evans" userId="2f1cca16-934e-4fa4-b56f-9977d10481f7" providerId="ADAL" clId="{B6B14421-0EDB-4CBD-B71B-7A904A7B7261}" dt="2022-10-03T15:58:52.974" v="3028" actId="1582"/>
          <ac:picMkLst>
            <pc:docMk/>
            <pc:sldMk cId="3340821340" sldId="280"/>
            <ac:picMk id="21" creationId="{A408CCD0-24EB-4E29-B355-D78467DB5045}"/>
          </ac:picMkLst>
        </pc:picChg>
        <pc:picChg chg="add mod">
          <ac:chgData name="Lewis Evans" userId="2f1cca16-934e-4fa4-b56f-9977d10481f7" providerId="ADAL" clId="{B6B14421-0EDB-4CBD-B71B-7A904A7B7261}" dt="2022-10-03T15:58:52.974" v="3028" actId="1582"/>
          <ac:picMkLst>
            <pc:docMk/>
            <pc:sldMk cId="3340821340" sldId="280"/>
            <ac:picMk id="23" creationId="{80CDFBDE-4331-4926-BCBF-AE39876BB567}"/>
          </ac:picMkLst>
        </pc:picChg>
      </pc:sldChg>
      <pc:sldChg chg="addSp delSp modSp add mod ord modTransition modAnim">
        <pc:chgData name="Lewis Evans" userId="2f1cca16-934e-4fa4-b56f-9977d10481f7" providerId="ADAL" clId="{B6B14421-0EDB-4CBD-B71B-7A904A7B7261}" dt="2022-10-04T14:20:32.309" v="4726"/>
        <pc:sldMkLst>
          <pc:docMk/>
          <pc:sldMk cId="1761634772" sldId="281"/>
        </pc:sldMkLst>
        <pc:spChg chg="mod">
          <ac:chgData name="Lewis Evans" userId="2f1cca16-934e-4fa4-b56f-9977d10481f7" providerId="ADAL" clId="{B6B14421-0EDB-4CBD-B71B-7A904A7B7261}" dt="2022-10-03T16:39:39.944" v="3229" actId="1076"/>
          <ac:spMkLst>
            <pc:docMk/>
            <pc:sldMk cId="1761634772" sldId="281"/>
            <ac:spMk id="9" creationId="{E0B4A107-B580-4D31-8A6B-713E3CD868CB}"/>
          </ac:spMkLst>
        </pc:spChg>
        <pc:spChg chg="mod">
          <ac:chgData name="Lewis Evans" userId="2f1cca16-934e-4fa4-b56f-9977d10481f7" providerId="ADAL" clId="{B6B14421-0EDB-4CBD-B71B-7A904A7B7261}" dt="2022-10-03T16:35:33.663" v="3200" actId="20577"/>
          <ac:spMkLst>
            <pc:docMk/>
            <pc:sldMk cId="1761634772" sldId="281"/>
            <ac:spMk id="11" creationId="{6D02323F-17D7-4EBC-884E-6EE15FD7C660}"/>
          </ac:spMkLst>
        </pc:spChg>
        <pc:spChg chg="del">
          <ac:chgData name="Lewis Evans" userId="2f1cca16-934e-4fa4-b56f-9977d10481f7" providerId="ADAL" clId="{B6B14421-0EDB-4CBD-B71B-7A904A7B7261}" dt="2022-10-03T16:35:27.424" v="3178" actId="478"/>
          <ac:spMkLst>
            <pc:docMk/>
            <pc:sldMk cId="1761634772" sldId="281"/>
            <ac:spMk id="16" creationId="{962AE0D9-A062-4518-BF0D-3748A1EA100D}"/>
          </ac:spMkLst>
        </pc:spChg>
        <pc:spChg chg="add mod">
          <ac:chgData name="Lewis Evans" userId="2f1cca16-934e-4fa4-b56f-9977d10481f7" providerId="ADAL" clId="{B6B14421-0EDB-4CBD-B71B-7A904A7B7261}" dt="2022-10-03T16:46:18.048" v="3327" actId="1037"/>
          <ac:spMkLst>
            <pc:docMk/>
            <pc:sldMk cId="1761634772" sldId="281"/>
            <ac:spMk id="25" creationId="{9558298C-EF9B-4F9F-8BCE-44D8EC1F368C}"/>
          </ac:spMkLst>
        </pc:spChg>
        <pc:spChg chg="add del mod">
          <ac:chgData name="Lewis Evans" userId="2f1cca16-934e-4fa4-b56f-9977d10481f7" providerId="ADAL" clId="{B6B14421-0EDB-4CBD-B71B-7A904A7B7261}" dt="2022-10-03T16:52:44.577" v="3424" actId="478"/>
          <ac:spMkLst>
            <pc:docMk/>
            <pc:sldMk cId="1761634772" sldId="281"/>
            <ac:spMk id="26" creationId="{B20CF5C1-A532-45B8-BC39-2FC340F991A4}"/>
          </ac:spMkLst>
        </pc:spChg>
        <pc:spChg chg="add mod">
          <ac:chgData name="Lewis Evans" userId="2f1cca16-934e-4fa4-b56f-9977d10481f7" providerId="ADAL" clId="{B6B14421-0EDB-4CBD-B71B-7A904A7B7261}" dt="2022-10-03T16:56:54.134" v="3516" actId="1076"/>
          <ac:spMkLst>
            <pc:docMk/>
            <pc:sldMk cId="1761634772" sldId="281"/>
            <ac:spMk id="27" creationId="{C6164B69-967F-4A6D-9DD4-1CE6298AD26E}"/>
          </ac:spMkLst>
        </pc:spChg>
        <pc:graphicFrameChg chg="add del mod">
          <ac:chgData name="Lewis Evans" userId="2f1cca16-934e-4fa4-b56f-9977d10481f7" providerId="ADAL" clId="{B6B14421-0EDB-4CBD-B71B-7A904A7B7261}" dt="2022-10-03T16:31:00.017" v="3057" actId="478"/>
          <ac:graphicFrameMkLst>
            <pc:docMk/>
            <pc:sldMk cId="1761634772" sldId="281"/>
            <ac:graphicFrameMk id="12" creationId="{8B1531EB-7FAF-4725-A175-CFBA3D0FC39B}"/>
          </ac:graphicFrameMkLst>
        </pc:graphicFrameChg>
        <pc:picChg chg="add mod">
          <ac:chgData name="Lewis Evans" userId="2f1cca16-934e-4fa4-b56f-9977d10481f7" providerId="ADAL" clId="{B6B14421-0EDB-4CBD-B71B-7A904A7B7261}" dt="2022-10-03T16:42:59.978" v="3300" actId="1582"/>
          <ac:picMkLst>
            <pc:docMk/>
            <pc:sldMk cId="1761634772" sldId="281"/>
            <ac:picMk id="3" creationId="{4CB0CF65-5111-40C0-8E9A-A04159005037}"/>
          </ac:picMkLst>
        </pc:picChg>
        <pc:picChg chg="add mod">
          <ac:chgData name="Lewis Evans" userId="2f1cca16-934e-4fa4-b56f-9977d10481f7" providerId="ADAL" clId="{B6B14421-0EDB-4CBD-B71B-7A904A7B7261}" dt="2022-10-03T16:45:26.751" v="3311" actId="1076"/>
          <ac:picMkLst>
            <pc:docMk/>
            <pc:sldMk cId="1761634772" sldId="281"/>
            <ac:picMk id="13" creationId="{C8A95BFB-79BB-487E-A7E8-E08B6F07CC51}"/>
          </ac:picMkLst>
        </pc:picChg>
        <pc:picChg chg="del">
          <ac:chgData name="Lewis Evans" userId="2f1cca16-934e-4fa4-b56f-9977d10481f7" providerId="ADAL" clId="{B6B14421-0EDB-4CBD-B71B-7A904A7B7261}" dt="2022-10-03T16:35:26.089" v="3177" actId="478"/>
          <ac:picMkLst>
            <pc:docMk/>
            <pc:sldMk cId="1761634772" sldId="281"/>
            <ac:picMk id="15" creationId="{88E4B98D-3B31-4BE1-A64F-B8C16B09F3D0}"/>
          </ac:picMkLst>
        </pc:picChg>
        <pc:picChg chg="add mod">
          <ac:chgData name="Lewis Evans" userId="2f1cca16-934e-4fa4-b56f-9977d10481f7" providerId="ADAL" clId="{B6B14421-0EDB-4CBD-B71B-7A904A7B7261}" dt="2022-10-03T16:45:27.096" v="3312" actId="1076"/>
          <ac:picMkLst>
            <pc:docMk/>
            <pc:sldMk cId="1761634772" sldId="281"/>
            <ac:picMk id="17" creationId="{FCEAD293-5F8A-4573-9B85-3A83ACB9D889}"/>
          </ac:picMkLst>
        </pc:picChg>
        <pc:picChg chg="del">
          <ac:chgData name="Lewis Evans" userId="2f1cca16-934e-4fa4-b56f-9977d10481f7" providerId="ADAL" clId="{B6B14421-0EDB-4CBD-B71B-7A904A7B7261}" dt="2022-10-03T16:01:40.970" v="3047" actId="478"/>
          <ac:picMkLst>
            <pc:docMk/>
            <pc:sldMk cId="1761634772" sldId="281"/>
            <ac:picMk id="18" creationId="{762F6586-99B2-4EC5-95A8-75D48069DF86}"/>
          </ac:picMkLst>
        </pc:picChg>
        <pc:picChg chg="add mod">
          <ac:chgData name="Lewis Evans" userId="2f1cca16-934e-4fa4-b56f-9977d10481f7" providerId="ADAL" clId="{B6B14421-0EDB-4CBD-B71B-7A904A7B7261}" dt="2022-10-03T16:40:57.436" v="3258" actId="1076"/>
          <ac:picMkLst>
            <pc:docMk/>
            <pc:sldMk cId="1761634772" sldId="281"/>
            <ac:picMk id="20" creationId="{3F533A05-7269-45DF-B107-87220F8DEAC2}"/>
          </ac:picMkLst>
        </pc:picChg>
        <pc:picChg chg="add mod">
          <ac:chgData name="Lewis Evans" userId="2f1cca16-934e-4fa4-b56f-9977d10481f7" providerId="ADAL" clId="{B6B14421-0EDB-4CBD-B71B-7A904A7B7261}" dt="2022-10-03T16:41:59.413" v="3273" actId="14100"/>
          <ac:picMkLst>
            <pc:docMk/>
            <pc:sldMk cId="1761634772" sldId="281"/>
            <ac:picMk id="22" creationId="{FF77CB79-AC42-4D2F-B973-87CB2EEB772E}"/>
          </ac:picMkLst>
        </pc:picChg>
        <pc:picChg chg="add mod">
          <ac:chgData name="Lewis Evans" userId="2f1cca16-934e-4fa4-b56f-9977d10481f7" providerId="ADAL" clId="{B6B14421-0EDB-4CBD-B71B-7A904A7B7261}" dt="2022-10-03T16:42:02.723" v="3275" actId="1076"/>
          <ac:picMkLst>
            <pc:docMk/>
            <pc:sldMk cId="1761634772" sldId="281"/>
            <ac:picMk id="24" creationId="{8405F1C1-596B-44A7-905B-57686910877E}"/>
          </ac:picMkLst>
        </pc:picChg>
      </pc:sldChg>
      <pc:sldChg chg="addSp delSp modSp add mod ord modTransition modAnim">
        <pc:chgData name="Lewis Evans" userId="2f1cca16-934e-4fa4-b56f-9977d10481f7" providerId="ADAL" clId="{B6B14421-0EDB-4CBD-B71B-7A904A7B7261}" dt="2022-10-04T14:33:39.619" v="5063"/>
        <pc:sldMkLst>
          <pc:docMk/>
          <pc:sldMk cId="2864043889" sldId="282"/>
        </pc:sldMkLst>
        <pc:spChg chg="mod">
          <ac:chgData name="Lewis Evans" userId="2f1cca16-934e-4fa4-b56f-9977d10481f7" providerId="ADAL" clId="{B6B14421-0EDB-4CBD-B71B-7A904A7B7261}" dt="2022-10-03T17:37:37.185" v="3632" actId="404"/>
          <ac:spMkLst>
            <pc:docMk/>
            <pc:sldMk cId="2864043889" sldId="282"/>
            <ac:spMk id="11" creationId="{6D02323F-17D7-4EBC-884E-6EE15FD7C660}"/>
          </ac:spMkLst>
        </pc:spChg>
        <pc:spChg chg="del mod">
          <ac:chgData name="Lewis Evans" userId="2f1cca16-934e-4fa4-b56f-9977d10481f7" providerId="ADAL" clId="{B6B14421-0EDB-4CBD-B71B-7A904A7B7261}" dt="2022-10-03T17:54:34.584" v="3745" actId="478"/>
          <ac:spMkLst>
            <pc:docMk/>
            <pc:sldMk cId="2864043889" sldId="282"/>
            <ac:spMk id="16" creationId="{962AE0D9-A062-4518-BF0D-3748A1EA100D}"/>
          </ac:spMkLst>
        </pc:spChg>
        <pc:spChg chg="add mod">
          <ac:chgData name="Lewis Evans" userId="2f1cca16-934e-4fa4-b56f-9977d10481f7" providerId="ADAL" clId="{B6B14421-0EDB-4CBD-B71B-7A904A7B7261}" dt="2022-10-04T14:31:40.132" v="5011" actId="1038"/>
          <ac:spMkLst>
            <pc:docMk/>
            <pc:sldMk cId="2864043889" sldId="282"/>
            <ac:spMk id="17" creationId="{610BDAE8-9103-462B-87A0-F0516785E7FA}"/>
          </ac:spMkLst>
        </pc:spChg>
        <pc:spChg chg="add mod">
          <ac:chgData name="Lewis Evans" userId="2f1cca16-934e-4fa4-b56f-9977d10481f7" providerId="ADAL" clId="{B6B14421-0EDB-4CBD-B71B-7A904A7B7261}" dt="2022-10-03T17:54:44.123" v="3751" actId="1076"/>
          <ac:spMkLst>
            <pc:docMk/>
            <pc:sldMk cId="2864043889" sldId="282"/>
            <ac:spMk id="22" creationId="{46A924BE-BAD1-4BBE-8E55-978DC512660C}"/>
          </ac:spMkLst>
        </pc:spChg>
        <pc:picChg chg="add mod">
          <ac:chgData name="Lewis Evans" userId="2f1cca16-934e-4fa4-b56f-9977d10481f7" providerId="ADAL" clId="{B6B14421-0EDB-4CBD-B71B-7A904A7B7261}" dt="2022-10-04T14:30:36.115" v="4953" actId="1076"/>
          <ac:picMkLst>
            <pc:docMk/>
            <pc:sldMk cId="2864043889" sldId="282"/>
            <ac:picMk id="3" creationId="{CF5E5BC0-43DC-4DB1-B049-02415E25CE0C}"/>
          </ac:picMkLst>
        </pc:picChg>
        <pc:picChg chg="add del mod">
          <ac:chgData name="Lewis Evans" userId="2f1cca16-934e-4fa4-b56f-9977d10481f7" providerId="ADAL" clId="{B6B14421-0EDB-4CBD-B71B-7A904A7B7261}" dt="2022-10-03T17:44:13" v="3652" actId="478"/>
          <ac:picMkLst>
            <pc:docMk/>
            <pc:sldMk cId="2864043889" sldId="282"/>
            <ac:picMk id="3" creationId="{E8B01F7A-8F52-459B-B021-BDA6B7D633DB}"/>
          </ac:picMkLst>
        </pc:picChg>
        <pc:picChg chg="add mod">
          <ac:chgData name="Lewis Evans" userId="2f1cca16-934e-4fa4-b56f-9977d10481f7" providerId="ADAL" clId="{B6B14421-0EDB-4CBD-B71B-7A904A7B7261}" dt="2022-10-03T17:51:51.203" v="3708" actId="1582"/>
          <ac:picMkLst>
            <pc:docMk/>
            <pc:sldMk cId="2864043889" sldId="282"/>
            <ac:picMk id="12" creationId="{55AB3F46-549E-4D3A-97BD-D95C57EB266D}"/>
          </ac:picMkLst>
        </pc:picChg>
        <pc:picChg chg="add mod modCrop">
          <ac:chgData name="Lewis Evans" userId="2f1cca16-934e-4fa4-b56f-9977d10481f7" providerId="ADAL" clId="{B6B14421-0EDB-4CBD-B71B-7A904A7B7261}" dt="2022-10-03T17:52:26.851" v="3735" actId="1076"/>
          <ac:picMkLst>
            <pc:docMk/>
            <pc:sldMk cId="2864043889" sldId="282"/>
            <ac:picMk id="14" creationId="{65F82212-219E-403F-9834-DCF4CFDB2917}"/>
          </ac:picMkLst>
        </pc:picChg>
        <pc:picChg chg="del">
          <ac:chgData name="Lewis Evans" userId="2f1cca16-934e-4fa4-b56f-9977d10481f7" providerId="ADAL" clId="{B6B14421-0EDB-4CBD-B71B-7A904A7B7261}" dt="2022-10-03T17:37:18.424" v="3593" actId="478"/>
          <ac:picMkLst>
            <pc:docMk/>
            <pc:sldMk cId="2864043889" sldId="282"/>
            <ac:picMk id="15" creationId="{88E4B98D-3B31-4BE1-A64F-B8C16B09F3D0}"/>
          </ac:picMkLst>
        </pc:picChg>
        <pc:picChg chg="add mod">
          <ac:chgData name="Lewis Evans" userId="2f1cca16-934e-4fa4-b56f-9977d10481f7" providerId="ADAL" clId="{B6B14421-0EDB-4CBD-B71B-7A904A7B7261}" dt="2022-10-04T14:33:24.806" v="5053" actId="1076"/>
          <ac:picMkLst>
            <pc:docMk/>
            <pc:sldMk cId="2864043889" sldId="282"/>
            <ac:picMk id="16" creationId="{7097317E-6F87-44F9-8099-CA2DD414CE82}"/>
          </ac:picMkLst>
        </pc:picChg>
        <pc:picChg chg="del">
          <ac:chgData name="Lewis Evans" userId="2f1cca16-934e-4fa4-b56f-9977d10481f7" providerId="ADAL" clId="{B6B14421-0EDB-4CBD-B71B-7A904A7B7261}" dt="2022-10-03T17:37:40.469" v="3636" actId="478"/>
          <ac:picMkLst>
            <pc:docMk/>
            <pc:sldMk cId="2864043889" sldId="282"/>
            <ac:picMk id="18" creationId="{762F6586-99B2-4EC5-95A8-75D48069DF86}"/>
          </ac:picMkLst>
        </pc:picChg>
        <pc:picChg chg="add mod">
          <ac:chgData name="Lewis Evans" userId="2f1cca16-934e-4fa4-b56f-9977d10481f7" providerId="ADAL" clId="{B6B14421-0EDB-4CBD-B71B-7A904A7B7261}" dt="2022-10-04T14:30:42.317" v="4957" actId="1076"/>
          <ac:picMkLst>
            <pc:docMk/>
            <pc:sldMk cId="2864043889" sldId="282"/>
            <ac:picMk id="19" creationId="{80F15E63-ECC4-4460-9BB5-9D2504F47B29}"/>
          </ac:picMkLst>
        </pc:picChg>
        <pc:picChg chg="add mod">
          <ac:chgData name="Lewis Evans" userId="2f1cca16-934e-4fa4-b56f-9977d10481f7" providerId="ADAL" clId="{B6B14421-0EDB-4CBD-B71B-7A904A7B7261}" dt="2022-10-04T14:31:58.253" v="5023" actId="1076"/>
          <ac:picMkLst>
            <pc:docMk/>
            <pc:sldMk cId="2864043889" sldId="282"/>
            <ac:picMk id="21" creationId="{6A02AC55-26A3-4BD7-AA0F-016441CAC567}"/>
          </ac:picMkLst>
        </pc:picChg>
      </pc:sldChg>
      <pc:sldChg chg="addSp delSp modSp add mod modTransition">
        <pc:chgData name="Lewis Evans" userId="2f1cca16-934e-4fa4-b56f-9977d10481f7" providerId="ADAL" clId="{B6B14421-0EDB-4CBD-B71B-7A904A7B7261}" dt="2022-10-04T14:20:32.309" v="4726"/>
        <pc:sldMkLst>
          <pc:docMk/>
          <pc:sldMk cId="1829224074" sldId="283"/>
        </pc:sldMkLst>
        <pc:spChg chg="mod">
          <ac:chgData name="Lewis Evans" userId="2f1cca16-934e-4fa4-b56f-9977d10481f7" providerId="ADAL" clId="{B6B14421-0EDB-4CBD-B71B-7A904A7B7261}" dt="2022-10-04T13:51:36.591" v="3942" actId="20577"/>
          <ac:spMkLst>
            <pc:docMk/>
            <pc:sldMk cId="1829224074" sldId="283"/>
            <ac:spMk id="3" creationId="{3BF3B038-1EB7-C9F4-5AED-F503D70B62BD}"/>
          </ac:spMkLst>
        </pc:spChg>
        <pc:spChg chg="mod">
          <ac:chgData name="Lewis Evans" userId="2f1cca16-934e-4fa4-b56f-9977d10481f7" providerId="ADAL" clId="{B6B14421-0EDB-4CBD-B71B-7A904A7B7261}" dt="2022-10-04T13:50:31.665" v="3877" actId="20577"/>
          <ac:spMkLst>
            <pc:docMk/>
            <pc:sldMk cId="1829224074" sldId="283"/>
            <ac:spMk id="9" creationId="{E0B4A107-B580-4D31-8A6B-713E3CD868CB}"/>
          </ac:spMkLst>
        </pc:spChg>
        <pc:picChg chg="add mod">
          <ac:chgData name="Lewis Evans" userId="2f1cca16-934e-4fa4-b56f-9977d10481f7" providerId="ADAL" clId="{B6B14421-0EDB-4CBD-B71B-7A904A7B7261}" dt="2022-10-04T13:51:49.023" v="3950" actId="1076"/>
          <ac:picMkLst>
            <pc:docMk/>
            <pc:sldMk cId="1829224074" sldId="283"/>
            <ac:picMk id="10" creationId="{CCA66795-E0AC-41BB-994D-ABC93034D8D1}"/>
          </ac:picMkLst>
        </pc:picChg>
        <pc:picChg chg="add mod">
          <ac:chgData name="Lewis Evans" userId="2f1cca16-934e-4fa4-b56f-9977d10481f7" providerId="ADAL" clId="{B6B14421-0EDB-4CBD-B71B-7A904A7B7261}" dt="2022-10-04T13:51:54.575" v="3955"/>
          <ac:picMkLst>
            <pc:docMk/>
            <pc:sldMk cId="1829224074" sldId="283"/>
            <ac:picMk id="11" creationId="{E0F168C0-5037-45CB-A3E8-F58DE1AB42C1}"/>
          </ac:picMkLst>
        </pc:picChg>
        <pc:picChg chg="del">
          <ac:chgData name="Lewis Evans" userId="2f1cca16-934e-4fa4-b56f-9977d10481f7" providerId="ADAL" clId="{B6B14421-0EDB-4CBD-B71B-7A904A7B7261}" dt="2022-10-04T13:51:39.537" v="3943" actId="478"/>
          <ac:picMkLst>
            <pc:docMk/>
            <pc:sldMk cId="1829224074" sldId="283"/>
            <ac:picMk id="13" creationId="{69BB210D-D6B3-4A6A-B8FA-0DE6B0FC7839}"/>
          </ac:picMkLst>
        </pc:picChg>
      </pc:sldChg>
      <pc:sldChg chg="add del">
        <pc:chgData name="Lewis Evans" userId="2f1cca16-934e-4fa4-b56f-9977d10481f7" providerId="ADAL" clId="{B6B14421-0EDB-4CBD-B71B-7A904A7B7261}" dt="2022-10-04T14:09:06.068" v="4424" actId="47"/>
        <pc:sldMkLst>
          <pc:docMk/>
          <pc:sldMk cId="3726111170" sldId="284"/>
        </pc:sldMkLst>
      </pc:sldChg>
      <pc:sldChg chg="modSp add mod modTransition">
        <pc:chgData name="Lewis Evans" userId="2f1cca16-934e-4fa4-b56f-9977d10481f7" providerId="ADAL" clId="{B6B14421-0EDB-4CBD-B71B-7A904A7B7261}" dt="2022-10-04T14:20:32.309" v="4726"/>
        <pc:sldMkLst>
          <pc:docMk/>
          <pc:sldMk cId="3641820982" sldId="285"/>
        </pc:sldMkLst>
        <pc:spChg chg="mod">
          <ac:chgData name="Lewis Evans" userId="2f1cca16-934e-4fa4-b56f-9977d10481f7" providerId="ADAL" clId="{B6B14421-0EDB-4CBD-B71B-7A904A7B7261}" dt="2022-10-04T13:57:06.369" v="4357" actId="20577"/>
          <ac:spMkLst>
            <pc:docMk/>
            <pc:sldMk cId="3641820982" sldId="285"/>
            <ac:spMk id="3" creationId="{3BF3B038-1EB7-C9F4-5AED-F503D70B62BD}"/>
          </ac:spMkLst>
        </pc:spChg>
        <pc:spChg chg="mod">
          <ac:chgData name="Lewis Evans" userId="2f1cca16-934e-4fa4-b56f-9977d10481f7" providerId="ADAL" clId="{B6B14421-0EDB-4CBD-B71B-7A904A7B7261}" dt="2022-10-04T13:52:00.920" v="3968" actId="20577"/>
          <ac:spMkLst>
            <pc:docMk/>
            <pc:sldMk cId="3641820982" sldId="285"/>
            <ac:spMk id="9" creationId="{E0B4A107-B580-4D31-8A6B-713E3CD868CB}"/>
          </ac:spMkLst>
        </pc:spChg>
        <pc:picChg chg="mod">
          <ac:chgData name="Lewis Evans" userId="2f1cca16-934e-4fa4-b56f-9977d10481f7" providerId="ADAL" clId="{B6B14421-0EDB-4CBD-B71B-7A904A7B7261}" dt="2022-10-04T13:57:16.896" v="4362" actId="688"/>
          <ac:picMkLst>
            <pc:docMk/>
            <pc:sldMk cId="3641820982" sldId="285"/>
            <ac:picMk id="10" creationId="{CCA66795-E0AC-41BB-994D-ABC93034D8D1}"/>
          </ac:picMkLst>
        </pc:picChg>
      </pc:sldChg>
      <pc:sldChg chg="modSp add mod modTransition">
        <pc:chgData name="Lewis Evans" userId="2f1cca16-934e-4fa4-b56f-9977d10481f7" providerId="ADAL" clId="{B6B14421-0EDB-4CBD-B71B-7A904A7B7261}" dt="2022-10-04T14:20:32.309" v="4726"/>
        <pc:sldMkLst>
          <pc:docMk/>
          <pc:sldMk cId="493019365" sldId="286"/>
        </pc:sldMkLst>
        <pc:spChg chg="mod">
          <ac:chgData name="Lewis Evans" userId="2f1cca16-934e-4fa4-b56f-9977d10481f7" providerId="ADAL" clId="{B6B14421-0EDB-4CBD-B71B-7A904A7B7261}" dt="2022-10-04T14:08:54.301" v="4410" actId="20577"/>
          <ac:spMkLst>
            <pc:docMk/>
            <pc:sldMk cId="493019365" sldId="286"/>
            <ac:spMk id="3" creationId="{3BF3B038-1EB7-C9F4-5AED-F503D70B62BD}"/>
          </ac:spMkLst>
        </pc:spChg>
        <pc:spChg chg="mod">
          <ac:chgData name="Lewis Evans" userId="2f1cca16-934e-4fa4-b56f-9977d10481f7" providerId="ADAL" clId="{B6B14421-0EDB-4CBD-B71B-7A904A7B7261}" dt="2022-10-04T14:09:01.860" v="4422" actId="20577"/>
          <ac:spMkLst>
            <pc:docMk/>
            <pc:sldMk cId="493019365" sldId="286"/>
            <ac:spMk id="9" creationId="{E0B4A107-B580-4D31-8A6B-713E3CD868CB}"/>
          </ac:spMkLst>
        </pc:spChg>
        <pc:picChg chg="mod">
          <ac:chgData name="Lewis Evans" userId="2f1cca16-934e-4fa4-b56f-9977d10481f7" providerId="ADAL" clId="{B6B14421-0EDB-4CBD-B71B-7A904A7B7261}" dt="2022-10-04T14:08:06.885" v="4372" actId="688"/>
          <ac:picMkLst>
            <pc:docMk/>
            <pc:sldMk cId="493019365" sldId="286"/>
            <ac:picMk id="10" creationId="{CCA66795-E0AC-41BB-994D-ABC93034D8D1}"/>
          </ac:picMkLst>
        </pc:picChg>
      </pc:sldChg>
      <pc:sldChg chg="add del modTransition">
        <pc:chgData name="Lewis Evans" userId="2f1cca16-934e-4fa4-b56f-9977d10481f7" providerId="ADAL" clId="{B6B14421-0EDB-4CBD-B71B-7A904A7B7261}" dt="2022-10-04T14:21:46.448" v="4734" actId="47"/>
        <pc:sldMkLst>
          <pc:docMk/>
          <pc:sldMk cId="3448332918" sldId="287"/>
        </pc:sldMkLst>
      </pc:sldChg>
      <pc:sldChg chg="addSp delSp modSp add mod">
        <pc:chgData name="Lewis Evans" userId="2f1cca16-934e-4fa4-b56f-9977d10481f7" providerId="ADAL" clId="{B6B14421-0EDB-4CBD-B71B-7A904A7B7261}" dt="2022-10-04T14:23:37.685" v="4834" actId="20577"/>
        <pc:sldMkLst>
          <pc:docMk/>
          <pc:sldMk cId="2106281687" sldId="288"/>
        </pc:sldMkLst>
        <pc:spChg chg="mod">
          <ac:chgData name="Lewis Evans" userId="2f1cca16-934e-4fa4-b56f-9977d10481f7" providerId="ADAL" clId="{B6B14421-0EDB-4CBD-B71B-7A904A7B7261}" dt="2022-10-04T14:23:37.685" v="4834" actId="20577"/>
          <ac:spMkLst>
            <pc:docMk/>
            <pc:sldMk cId="2106281687" sldId="288"/>
            <ac:spMk id="3" creationId="{3BF3B038-1EB7-C9F4-5AED-F503D70B62BD}"/>
          </ac:spMkLst>
        </pc:spChg>
        <pc:spChg chg="mod">
          <ac:chgData name="Lewis Evans" userId="2f1cca16-934e-4fa4-b56f-9977d10481f7" providerId="ADAL" clId="{B6B14421-0EDB-4CBD-B71B-7A904A7B7261}" dt="2022-10-04T14:21:52.219" v="4752" actId="20577"/>
          <ac:spMkLst>
            <pc:docMk/>
            <pc:sldMk cId="2106281687" sldId="288"/>
            <ac:spMk id="9" creationId="{E0B4A107-B580-4D31-8A6B-713E3CD868CB}"/>
          </ac:spMkLst>
        </pc:spChg>
        <pc:picChg chg="del">
          <ac:chgData name="Lewis Evans" userId="2f1cca16-934e-4fa4-b56f-9977d10481f7" providerId="ADAL" clId="{B6B14421-0EDB-4CBD-B71B-7A904A7B7261}" dt="2022-10-04T14:22:49.644" v="4806" actId="478"/>
          <ac:picMkLst>
            <pc:docMk/>
            <pc:sldMk cId="2106281687" sldId="288"/>
            <ac:picMk id="10" creationId="{CCA66795-E0AC-41BB-994D-ABC93034D8D1}"/>
          </ac:picMkLst>
        </pc:picChg>
        <pc:picChg chg="add mod">
          <ac:chgData name="Lewis Evans" userId="2f1cca16-934e-4fa4-b56f-9977d10481f7" providerId="ADAL" clId="{B6B14421-0EDB-4CBD-B71B-7A904A7B7261}" dt="2022-10-04T14:23:02.963" v="4815" actId="1076"/>
          <ac:picMkLst>
            <pc:docMk/>
            <pc:sldMk cId="2106281687" sldId="288"/>
            <ac:picMk id="11" creationId="{0E648ED6-4118-4CA0-893F-BEB21DD72A29}"/>
          </ac:picMkLst>
        </pc:picChg>
      </pc:sldChg>
      <pc:sldChg chg="add">
        <pc:chgData name="Lewis Evans" userId="2f1cca16-934e-4fa4-b56f-9977d10481f7" providerId="ADAL" clId="{B6B14421-0EDB-4CBD-B71B-7A904A7B7261}" dt="2022-10-04T14:34:41.496" v="5067" actId="2890"/>
        <pc:sldMkLst>
          <pc:docMk/>
          <pc:sldMk cId="3101830463" sldId="289"/>
        </pc:sldMkLst>
      </pc:sldChg>
      <pc:sldChg chg="new del">
        <pc:chgData name="Lewis Evans" userId="2f1cca16-934e-4fa4-b56f-9977d10481f7" providerId="ADAL" clId="{B6B14421-0EDB-4CBD-B71B-7A904A7B7261}" dt="2022-10-04T14:35:05.521" v="5098" actId="47"/>
        <pc:sldMkLst>
          <pc:docMk/>
          <pc:sldMk cId="3433295942" sldId="290"/>
        </pc:sldMkLst>
      </pc:sldChg>
      <pc:sldChg chg="addSp delSp modSp add mod">
        <pc:chgData name="Lewis Evans" userId="2f1cca16-934e-4fa4-b56f-9977d10481f7" providerId="ADAL" clId="{B6B14421-0EDB-4CBD-B71B-7A904A7B7261}" dt="2022-10-04T14:36:09.227" v="5366" actId="20577"/>
        <pc:sldMkLst>
          <pc:docMk/>
          <pc:sldMk cId="3143840071" sldId="291"/>
        </pc:sldMkLst>
        <pc:spChg chg="mod">
          <ac:chgData name="Lewis Evans" userId="2f1cca16-934e-4fa4-b56f-9977d10481f7" providerId="ADAL" clId="{B6B14421-0EDB-4CBD-B71B-7A904A7B7261}" dt="2022-10-04T14:36:09.227" v="5366" actId="20577"/>
          <ac:spMkLst>
            <pc:docMk/>
            <pc:sldMk cId="3143840071" sldId="291"/>
            <ac:spMk id="3" creationId="{3BF3B038-1EB7-C9F4-5AED-F503D70B62BD}"/>
          </ac:spMkLst>
        </pc:spChg>
        <pc:spChg chg="mod">
          <ac:chgData name="Lewis Evans" userId="2f1cca16-934e-4fa4-b56f-9977d10481f7" providerId="ADAL" clId="{B6B14421-0EDB-4CBD-B71B-7A904A7B7261}" dt="2022-10-04T14:35:09.469" v="5105" actId="20577"/>
          <ac:spMkLst>
            <pc:docMk/>
            <pc:sldMk cId="3143840071" sldId="291"/>
            <ac:spMk id="9" creationId="{E0B4A107-B580-4D31-8A6B-713E3CD868CB}"/>
          </ac:spMkLst>
        </pc:spChg>
        <pc:picChg chg="add mod">
          <ac:chgData name="Lewis Evans" userId="2f1cca16-934e-4fa4-b56f-9977d10481f7" providerId="ADAL" clId="{B6B14421-0EDB-4CBD-B71B-7A904A7B7261}" dt="2022-10-04T14:35:34.689" v="5216" actId="1076"/>
          <ac:picMkLst>
            <pc:docMk/>
            <pc:sldMk cId="3143840071" sldId="291"/>
            <ac:picMk id="10" creationId="{60303E3E-783F-4631-9A44-DA9C488BE98E}"/>
          </ac:picMkLst>
        </pc:picChg>
        <pc:picChg chg="del">
          <ac:chgData name="Lewis Evans" userId="2f1cca16-934e-4fa4-b56f-9977d10481f7" providerId="ADAL" clId="{B6B14421-0EDB-4CBD-B71B-7A904A7B7261}" dt="2022-10-04T14:35:25.729" v="5210" actId="478"/>
          <ac:picMkLst>
            <pc:docMk/>
            <pc:sldMk cId="3143840071" sldId="291"/>
            <ac:picMk id="11" creationId="{0E648ED6-4118-4CA0-893F-BEB21DD72A29}"/>
          </ac:picMkLst>
        </pc:picChg>
        <pc:picChg chg="add mod">
          <ac:chgData name="Lewis Evans" userId="2f1cca16-934e-4fa4-b56f-9977d10481f7" providerId="ADAL" clId="{B6B14421-0EDB-4CBD-B71B-7A904A7B7261}" dt="2022-10-04T14:35:42.614" v="5222" actId="1076"/>
          <ac:picMkLst>
            <pc:docMk/>
            <pc:sldMk cId="3143840071" sldId="291"/>
            <ac:picMk id="12" creationId="{2D072572-496F-4926-8AE9-29EA28AE9DC0}"/>
          </ac:picMkLst>
        </pc:picChg>
      </pc:sldChg>
    </pc:docChg>
  </pc:docChgLst>
  <pc:docChgLst>
    <pc:chgData name="Lewis Evans" userId="2f1cca16-934e-4fa4-b56f-9977d10481f7" providerId="ADAL" clId="{4C6C9E6F-B0D0-4B25-BE1A-DC49E2F87230}"/>
    <pc:docChg chg="delSld modSld modSection">
      <pc:chgData name="Lewis Evans" userId="2f1cca16-934e-4fa4-b56f-9977d10481f7" providerId="ADAL" clId="{4C6C9E6F-B0D0-4B25-BE1A-DC49E2F87230}" dt="2022-10-04T17:31:52.640" v="48" actId="20577"/>
      <pc:docMkLst>
        <pc:docMk/>
      </pc:docMkLst>
      <pc:sldChg chg="del">
        <pc:chgData name="Lewis Evans" userId="2f1cca16-934e-4fa4-b56f-9977d10481f7" providerId="ADAL" clId="{4C6C9E6F-B0D0-4B25-BE1A-DC49E2F87230}" dt="2022-10-04T14:50:41.217" v="0" actId="47"/>
        <pc:sldMkLst>
          <pc:docMk/>
          <pc:sldMk cId="554183720" sldId="276"/>
        </pc:sldMkLst>
      </pc:sldChg>
      <pc:sldChg chg="modSp mod">
        <pc:chgData name="Lewis Evans" userId="2f1cca16-934e-4fa4-b56f-9977d10481f7" providerId="ADAL" clId="{4C6C9E6F-B0D0-4B25-BE1A-DC49E2F87230}" dt="2022-10-04T17:31:52.640" v="48" actId="20577"/>
        <pc:sldMkLst>
          <pc:docMk/>
          <pc:sldMk cId="3143840071" sldId="291"/>
        </pc:sldMkLst>
        <pc:spChg chg="mod">
          <ac:chgData name="Lewis Evans" userId="2f1cca16-934e-4fa4-b56f-9977d10481f7" providerId="ADAL" clId="{4C6C9E6F-B0D0-4B25-BE1A-DC49E2F87230}" dt="2022-10-04T17:31:52.640" v="48" actId="20577"/>
          <ac:spMkLst>
            <pc:docMk/>
            <pc:sldMk cId="3143840071" sldId="291"/>
            <ac:spMk id="3" creationId="{3BF3B038-1EB7-C9F4-5AED-F503D70B62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48218C-9A8A-49CA-BAC8-D1B9DF15C703}" type="datetimeFigureOut">
              <a:rPr lang="en-GB" smtClean="0"/>
              <a:t>06/10/2022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1592D-B615-40CF-8241-32B8779E6D9D}" type="slidenum">
              <a:rPr lang="en-GB" smtClean="0"/>
              <a:t>‹#›</a:t>
            </a:fld>
            <a:endParaRPr lang="en-GB"/>
          </a:p>
        </p:txBody>
      </p:sp>
    </p:spTree>
    <p:extLst>
      <p:ext uri="{BB962C8B-B14F-4D97-AF65-F5344CB8AC3E}">
        <p14:creationId xmlns:p14="http://schemas.microsoft.com/office/powerpoint/2010/main" val="184644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Abstract technological connection">
            <a:extLst>
              <a:ext uri="{FF2B5EF4-FFF2-40B4-BE49-F238E27FC236}">
                <a16:creationId xmlns:a16="http://schemas.microsoft.com/office/drawing/2014/main" id="{174FC5C7-F946-4CB5-8D8C-A38DE89F87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8216" t="16130" r="-1"/>
          <a:stretch/>
        </p:blipFill>
        <p:spPr>
          <a:xfrm>
            <a:off x="6392708" y="289290"/>
            <a:ext cx="5559228" cy="6276841"/>
          </a:xfrm>
          <a:prstGeom prst="rect">
            <a:avLst/>
          </a:prstGeom>
        </p:spPr>
      </p:pic>
      <p:sp>
        <p:nvSpPr>
          <p:cNvPr id="8" name="Title 1">
            <a:extLst>
              <a:ext uri="{FF2B5EF4-FFF2-40B4-BE49-F238E27FC236}">
                <a16:creationId xmlns:a16="http://schemas.microsoft.com/office/drawing/2014/main" id="{4765F20C-4975-4CAE-A6DF-333FC51FFEC7}"/>
              </a:ext>
            </a:extLst>
          </p:cNvPr>
          <p:cNvSpPr>
            <a:spLocks noGrp="1"/>
          </p:cNvSpPr>
          <p:nvPr>
            <p:ph type="ctrTitle" hasCustomPrompt="1"/>
          </p:nvPr>
        </p:nvSpPr>
        <p:spPr>
          <a:xfrm>
            <a:off x="755257" y="1128025"/>
            <a:ext cx="4827639" cy="2899379"/>
          </a:xfrm>
        </p:spPr>
        <p:txBody>
          <a:bodyPr anchor="b">
            <a:noAutofit/>
          </a:bodyPr>
          <a:lstStyle>
            <a:lvl1pPr algn="ctr">
              <a:defRPr/>
            </a:lvl1pPr>
          </a:lstStyle>
          <a:p>
            <a:r>
              <a:rPr lang="en-GB" sz="4400" b="1" cap="all" dirty="0">
                <a:latin typeface="Arial" panose="020B0604020202020204" pitchFamily="34" charset="0"/>
                <a:cs typeface="Arial" panose="020B0604020202020204" pitchFamily="34" charset="0"/>
              </a:rPr>
              <a:t>&lt;&lt;Title&gt;&gt;</a:t>
            </a:r>
          </a:p>
        </p:txBody>
      </p:sp>
      <p:sp>
        <p:nvSpPr>
          <p:cNvPr id="9" name="Subtitle 2">
            <a:extLst>
              <a:ext uri="{FF2B5EF4-FFF2-40B4-BE49-F238E27FC236}">
                <a16:creationId xmlns:a16="http://schemas.microsoft.com/office/drawing/2014/main" id="{698D29DC-5893-44A1-AB0F-327E975CF960}"/>
              </a:ext>
            </a:extLst>
          </p:cNvPr>
          <p:cNvSpPr>
            <a:spLocks noGrp="1"/>
          </p:cNvSpPr>
          <p:nvPr>
            <p:ph type="subTitle" idx="1"/>
          </p:nvPr>
        </p:nvSpPr>
        <p:spPr>
          <a:xfrm>
            <a:off x="755256" y="4135029"/>
            <a:ext cx="4827639" cy="523959"/>
          </a:xfrm>
        </p:spPr>
        <p:txBody>
          <a:bodyPr>
            <a:normAutofit/>
          </a:bodyPr>
          <a:lstStyle>
            <a:lvl1pPr marL="0" indent="0" algn="ctr">
              <a:buNone/>
              <a:defRPr/>
            </a:lvl1pPr>
          </a:lstStyle>
          <a:p>
            <a:r>
              <a:rPr lang="en-GB" sz="2800" dirty="0"/>
              <a:t>Dr Lewis Evans</a:t>
            </a:r>
          </a:p>
        </p:txBody>
      </p:sp>
      <p:sp>
        <p:nvSpPr>
          <p:cNvPr id="10" name="Rectangle 9">
            <a:extLst>
              <a:ext uri="{FF2B5EF4-FFF2-40B4-BE49-F238E27FC236}">
                <a16:creationId xmlns:a16="http://schemas.microsoft.com/office/drawing/2014/main" id="{29BAF00E-4393-45DD-986A-1ABF0B0B99A5}"/>
              </a:ext>
            </a:extLst>
          </p:cNvPr>
          <p:cNvSpPr/>
          <p:nvPr userDrawn="1"/>
        </p:nvSpPr>
        <p:spPr>
          <a:xfrm>
            <a:off x="6392708" y="289290"/>
            <a:ext cx="5559228" cy="6279420"/>
          </a:xfrm>
          <a:prstGeom prst="rect">
            <a:avLst/>
          </a:prstGeom>
          <a:solidFill>
            <a:srgbClr val="E2F0D9">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Graphic 10">
            <a:extLst>
              <a:ext uri="{FF2B5EF4-FFF2-40B4-BE49-F238E27FC236}">
                <a16:creationId xmlns:a16="http://schemas.microsoft.com/office/drawing/2014/main" id="{6CD2E825-6322-4543-A74F-4F321610F63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933" y="191787"/>
            <a:ext cx="2461244" cy="936238"/>
          </a:xfrm>
          <a:prstGeom prst="rect">
            <a:avLst/>
          </a:prstGeom>
        </p:spPr>
      </p:pic>
    </p:spTree>
    <p:extLst>
      <p:ext uri="{BB962C8B-B14F-4D97-AF65-F5344CB8AC3E}">
        <p14:creationId xmlns:p14="http://schemas.microsoft.com/office/powerpoint/2010/main" val="378422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B584-AC1B-4376-890F-5B05DC5C4CC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21E2FF-4DDD-475F-858A-A32C5EC578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AA2E6B-FE61-4FC9-97D2-4333BDE760C0}"/>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5" name="Footer Placeholder 4">
            <a:extLst>
              <a:ext uri="{FF2B5EF4-FFF2-40B4-BE49-F238E27FC236}">
                <a16:creationId xmlns:a16="http://schemas.microsoft.com/office/drawing/2014/main" id="{064CFBB8-CBA5-44A3-A4AE-41D5FEF993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71E398-65A9-4AF1-8585-911A61845D05}"/>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1405041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6EC84-C1AF-4D4D-BDFF-9F177ADC71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EFE9E5-7AA1-4896-930F-A8F8B359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4DAB98-2672-47D8-9DC5-D159D3EB4C8C}"/>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5" name="Footer Placeholder 4">
            <a:extLst>
              <a:ext uri="{FF2B5EF4-FFF2-40B4-BE49-F238E27FC236}">
                <a16:creationId xmlns:a16="http://schemas.microsoft.com/office/drawing/2014/main" id="{1E8BB653-0977-4986-90AA-56F4241C65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738D79-2F30-4ACF-B2E7-63582EB8763F}"/>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416681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EA77-87AC-4BAB-B96A-3E1804B31F30}"/>
              </a:ext>
            </a:extLst>
          </p:cNvPr>
          <p:cNvSpPr>
            <a:spLocks noGrp="1"/>
          </p:cNvSpPr>
          <p:nvPr>
            <p:ph type="title"/>
          </p:nvPr>
        </p:nvSpPr>
        <p:spPr>
          <a:xfrm>
            <a:off x="0" y="1"/>
            <a:ext cx="12192000" cy="779228"/>
          </a:xfrm>
        </p:spPr>
        <p:txBody>
          <a:bodyPr>
            <a:normAutofit/>
          </a:bodyPr>
          <a:lstStyle>
            <a:lvl1pPr marL="715963" indent="0">
              <a:defRPr sz="4000">
                <a:latin typeface="Arial" panose="020B0604020202020204" pitchFamily="34" charset="0"/>
                <a:cs typeface="Arial" panose="020B0604020202020204"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EF7C287F-50C2-4771-A882-94B7B7AFB56B}"/>
              </a:ext>
            </a:extLst>
          </p:cNvPr>
          <p:cNvSpPr>
            <a:spLocks noGrp="1"/>
          </p:cNvSpPr>
          <p:nvPr>
            <p:ph idx="1"/>
          </p:nvPr>
        </p:nvSpPr>
        <p:spPr>
          <a:xfrm>
            <a:off x="305131" y="1011485"/>
            <a:ext cx="11581738" cy="5039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9628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DC10-5814-45C2-B0D8-CD443DE51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8B8524-0B04-48DA-860D-EF83FB9CE7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3606A-16BB-4ECF-824A-FBD8448BCE64}"/>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5" name="Footer Placeholder 4">
            <a:extLst>
              <a:ext uri="{FF2B5EF4-FFF2-40B4-BE49-F238E27FC236}">
                <a16:creationId xmlns:a16="http://schemas.microsoft.com/office/drawing/2014/main" id="{5C2F0F02-98FA-4FFF-B434-D1DA8734C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462EFD-01B8-462B-B596-21505B7468EE}"/>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128866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4EF4-8F29-4764-B375-73895702AE3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57669E-326E-4E7D-A695-BB953ADFD3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C4B737-F374-4C53-A9D6-4E4E950494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F80F790-B46C-4E2E-85DC-AB0FC02FCF20}"/>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6" name="Footer Placeholder 5">
            <a:extLst>
              <a:ext uri="{FF2B5EF4-FFF2-40B4-BE49-F238E27FC236}">
                <a16:creationId xmlns:a16="http://schemas.microsoft.com/office/drawing/2014/main" id="{C4B6120E-6B5E-48A8-9321-6F945E5663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C79B9A-6934-4BA2-B958-F28F19BEACA8}"/>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148612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1079-04F2-4ED6-A172-D9B820FA58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64FE8F-B19F-47E4-BD9A-D836BB11C9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BD0A88-25BC-440C-A510-CE3843B59A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EF059CF-8FB6-4C16-9A83-9D9A05D2DC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50C37-7B12-497B-B995-C484320777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CE56F60-6D3E-4052-9A85-0D18D78F5DEB}"/>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8" name="Footer Placeholder 7">
            <a:extLst>
              <a:ext uri="{FF2B5EF4-FFF2-40B4-BE49-F238E27FC236}">
                <a16:creationId xmlns:a16="http://schemas.microsoft.com/office/drawing/2014/main" id="{4F626AD0-332A-4164-8E91-C1550070831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422074-A40A-4EEC-9094-10AC18C61E6E}"/>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157258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9984-DCBC-426B-B97A-CFA43F67D06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CE75F66-BAD2-4A4F-8C15-97104BCB0CC9}"/>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4" name="Footer Placeholder 3">
            <a:extLst>
              <a:ext uri="{FF2B5EF4-FFF2-40B4-BE49-F238E27FC236}">
                <a16:creationId xmlns:a16="http://schemas.microsoft.com/office/drawing/2014/main" id="{ACAB32A0-CC83-4830-9CDE-28071BA2F17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D8BB4E3-7C20-4340-B2F1-31D7C39BD252}"/>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303400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DBA2A0-D3FD-426D-AA70-B9640E4D4B45}"/>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3" name="Footer Placeholder 2">
            <a:extLst>
              <a:ext uri="{FF2B5EF4-FFF2-40B4-BE49-F238E27FC236}">
                <a16:creationId xmlns:a16="http://schemas.microsoft.com/office/drawing/2014/main" id="{60CAF9DD-360F-4B56-A736-253D484A2C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2178B2-BF1C-403B-B474-FDC1CD0A687F}"/>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326397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D1E7-BC66-494F-B800-3192CC8BA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79019C6-B68C-4841-B430-8463649F0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C45186-0DDB-4EAE-AC93-62C0EB9AF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628862-840B-4550-80C7-1932B80B4FC5}"/>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6" name="Footer Placeholder 5">
            <a:extLst>
              <a:ext uri="{FF2B5EF4-FFF2-40B4-BE49-F238E27FC236}">
                <a16:creationId xmlns:a16="http://schemas.microsoft.com/office/drawing/2014/main" id="{D16C44DF-01BA-460D-9B12-75FF945EC9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8F8C68-83A6-4F7F-9601-88A717E8E244}"/>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211392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E442-C7C7-4CA1-9BC7-82976367B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C31FAAE-9D94-4D6D-A5A8-3D6A5D2403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E8EA9D-607F-4608-810E-156D499E3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F03C4-827C-4ABB-BEAA-74EF67283912}"/>
              </a:ext>
            </a:extLst>
          </p:cNvPr>
          <p:cNvSpPr>
            <a:spLocks noGrp="1"/>
          </p:cNvSpPr>
          <p:nvPr>
            <p:ph type="dt" sz="half" idx="10"/>
          </p:nvPr>
        </p:nvSpPr>
        <p:spPr/>
        <p:txBody>
          <a:bodyPr/>
          <a:lstStyle/>
          <a:p>
            <a:fld id="{9956E9EE-05E6-4425-8FB8-03F3849C16BA}" type="datetimeFigureOut">
              <a:rPr lang="en-GB" smtClean="0"/>
              <a:t>06/10/2022</a:t>
            </a:fld>
            <a:endParaRPr lang="en-GB"/>
          </a:p>
        </p:txBody>
      </p:sp>
      <p:sp>
        <p:nvSpPr>
          <p:cNvPr id="6" name="Footer Placeholder 5">
            <a:extLst>
              <a:ext uri="{FF2B5EF4-FFF2-40B4-BE49-F238E27FC236}">
                <a16:creationId xmlns:a16="http://schemas.microsoft.com/office/drawing/2014/main" id="{0CB2DEC8-7BFA-4359-88CF-C940D0A974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93CD4B-F854-4FBD-8CA4-55C4C773B084}"/>
              </a:ext>
            </a:extLst>
          </p:cNvPr>
          <p:cNvSpPr>
            <a:spLocks noGrp="1"/>
          </p:cNvSpPr>
          <p:nvPr>
            <p:ph type="sldNum" sz="quarter" idx="12"/>
          </p:nvPr>
        </p:nvSpPr>
        <p:spPr/>
        <p:txBody>
          <a:bodyPr/>
          <a:lstStyle/>
          <a:p>
            <a:fld id="{4BEF0553-277B-4D59-B080-DBE39FA1FD3B}" type="slidenum">
              <a:rPr lang="en-GB" smtClean="0"/>
              <a:t>‹#›</a:t>
            </a:fld>
            <a:endParaRPr lang="en-GB"/>
          </a:p>
        </p:txBody>
      </p:sp>
    </p:spTree>
    <p:extLst>
      <p:ext uri="{BB962C8B-B14F-4D97-AF65-F5344CB8AC3E}">
        <p14:creationId xmlns:p14="http://schemas.microsoft.com/office/powerpoint/2010/main" val="396577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196C5-647F-4443-873F-2F57C43A0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48D8CE-8097-4F38-811C-AE8502B29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69EB3F-4AD4-47C2-A423-ACF24572F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6E9EE-05E6-4425-8FB8-03F3849C16BA}" type="datetimeFigureOut">
              <a:rPr lang="en-GB" smtClean="0"/>
              <a:t>06/10/2022</a:t>
            </a:fld>
            <a:endParaRPr lang="en-GB"/>
          </a:p>
        </p:txBody>
      </p:sp>
      <p:sp>
        <p:nvSpPr>
          <p:cNvPr id="5" name="Footer Placeholder 4">
            <a:extLst>
              <a:ext uri="{FF2B5EF4-FFF2-40B4-BE49-F238E27FC236}">
                <a16:creationId xmlns:a16="http://schemas.microsoft.com/office/drawing/2014/main" id="{8EF1F3BE-7296-4562-A0CE-A252E2256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2E486E-8023-4A53-8310-8EC045BC2F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F0553-277B-4D59-B080-DBE39FA1FD3B}" type="slidenum">
              <a:rPr lang="en-GB" smtClean="0"/>
              <a:t>‹#›</a:t>
            </a:fld>
            <a:endParaRPr lang="en-GB"/>
          </a:p>
        </p:txBody>
      </p:sp>
    </p:spTree>
    <p:extLst>
      <p:ext uri="{BB962C8B-B14F-4D97-AF65-F5344CB8AC3E}">
        <p14:creationId xmlns:p14="http://schemas.microsoft.com/office/powerpoint/2010/main" val="687206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9BA7-B26B-4612-BF50-B34AAF287134}"/>
              </a:ext>
            </a:extLst>
          </p:cNvPr>
          <p:cNvSpPr>
            <a:spLocks noGrp="1"/>
          </p:cNvSpPr>
          <p:nvPr>
            <p:ph type="ctrTitle"/>
          </p:nvPr>
        </p:nvSpPr>
        <p:spPr/>
        <p:txBody>
          <a:bodyPr/>
          <a:lstStyle/>
          <a:p>
            <a:r>
              <a:rPr lang="en-GB" b="1" cap="all" dirty="0">
                <a:latin typeface="Arial" panose="020B0604020202020204" pitchFamily="34" charset="0"/>
                <a:cs typeface="Arial" panose="020B0604020202020204" pitchFamily="34" charset="0"/>
              </a:rPr>
              <a:t>Week 1</a:t>
            </a:r>
            <a:br>
              <a:rPr lang="en-GB" cap="all" dirty="0">
                <a:latin typeface="Arial" panose="020B0604020202020204" pitchFamily="34" charset="0"/>
                <a:cs typeface="Arial" panose="020B0604020202020204" pitchFamily="34" charset="0"/>
              </a:rPr>
            </a:br>
            <a:r>
              <a:rPr lang="en-GB" cap="all" dirty="0">
                <a:latin typeface="Arial" panose="020B0604020202020204" pitchFamily="34" charset="0"/>
                <a:cs typeface="Arial" panose="020B0604020202020204" pitchFamily="34" charset="0"/>
              </a:rPr>
              <a:t>intro to processing</a:t>
            </a:r>
          </a:p>
        </p:txBody>
      </p:sp>
      <p:sp>
        <p:nvSpPr>
          <p:cNvPr id="3" name="Subtitle 2">
            <a:extLst>
              <a:ext uri="{FF2B5EF4-FFF2-40B4-BE49-F238E27FC236}">
                <a16:creationId xmlns:a16="http://schemas.microsoft.com/office/drawing/2014/main" id="{B6FB359F-7E90-486C-9D3A-34EF6CD0EFF6}"/>
              </a:ext>
            </a:extLst>
          </p:cNvPr>
          <p:cNvSpPr>
            <a:spLocks noGrp="1"/>
          </p:cNvSpPr>
          <p:nvPr>
            <p:ph type="subTitle" idx="1"/>
          </p:nvPr>
        </p:nvSpPr>
        <p:spPr>
          <a:xfrm>
            <a:off x="755256" y="4513402"/>
            <a:ext cx="4827639" cy="1524792"/>
          </a:xfrm>
          <a:solidFill>
            <a:schemeClr val="bg1">
              <a:lumMod val="95000"/>
            </a:schemeClr>
          </a:solidFill>
        </p:spPr>
        <p:txBody>
          <a:bodyPr/>
          <a:lstStyle/>
          <a:p>
            <a:pPr algn="l"/>
            <a:r>
              <a:rPr lang="en-GB" dirty="0"/>
              <a:t>Dr Lewis Evans</a:t>
            </a:r>
          </a:p>
          <a:p>
            <a:pPr algn="l"/>
            <a:r>
              <a:rPr lang="en-GB" b="1" dirty="0"/>
              <a:t>Office:</a:t>
            </a:r>
            <a:r>
              <a:rPr lang="en-GB" dirty="0"/>
              <a:t> E112</a:t>
            </a:r>
          </a:p>
          <a:p>
            <a:pPr algn="l"/>
            <a:r>
              <a:rPr lang="en-GB" b="1" dirty="0"/>
              <a:t>Email: </a:t>
            </a:r>
            <a:r>
              <a:rPr lang="en-GB" dirty="0"/>
              <a:t>L.Evans@mmu.ac.uk</a:t>
            </a:r>
            <a:endParaRPr lang="en-GB" b="1" dirty="0"/>
          </a:p>
        </p:txBody>
      </p:sp>
    </p:spTree>
    <p:extLst>
      <p:ext uri="{BB962C8B-B14F-4D97-AF65-F5344CB8AC3E}">
        <p14:creationId xmlns:p14="http://schemas.microsoft.com/office/powerpoint/2010/main" val="3431951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741590" cy="5039526"/>
          </a:xfrm>
        </p:spPr>
        <p:txBody>
          <a:bodyPr/>
          <a:lstStyle/>
          <a:p>
            <a:r>
              <a:rPr lang="en-GB" dirty="0"/>
              <a:t>Create a </a:t>
            </a:r>
            <a:r>
              <a:rPr lang="en-GB" b="1" dirty="0"/>
              <a:t>new sketch</a:t>
            </a:r>
            <a:r>
              <a:rPr lang="en-GB" dirty="0"/>
              <a:t> </a:t>
            </a:r>
          </a:p>
          <a:p>
            <a:r>
              <a:rPr lang="en-GB" dirty="0"/>
              <a:t>In pairs, draw a car similar to the one on this slide</a:t>
            </a:r>
          </a:p>
          <a:p>
            <a:r>
              <a:rPr lang="en-GB" b="1" dirty="0"/>
              <a:t>Pair programming</a:t>
            </a:r>
            <a:r>
              <a:rPr lang="en-GB" dirty="0"/>
              <a:t> involves one person writing the code, while the other makes suggestions.  The first coder should get the boxes in the correct places, the 2nd will then take over to get the circles in the correct places</a:t>
            </a:r>
          </a:p>
          <a:p>
            <a:r>
              <a:rPr lang="en-GB" dirty="0"/>
              <a:t>Use the grid to help you, each cell can represent 10 pixels</a:t>
            </a:r>
          </a:p>
          <a:p>
            <a:r>
              <a:rPr lang="en-GB" dirty="0"/>
              <a:t>Your code should be clearly commented to show what each block of commands is drawing</a:t>
            </a:r>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Exercise 2 – Draw a Car </a:t>
            </a:r>
          </a:p>
        </p:txBody>
      </p:sp>
      <p:pic>
        <p:nvPicPr>
          <p:cNvPr id="13" name="Picture 12">
            <a:extLst>
              <a:ext uri="{FF2B5EF4-FFF2-40B4-BE49-F238E27FC236}">
                <a16:creationId xmlns:a16="http://schemas.microsoft.com/office/drawing/2014/main" id="{69BB210D-D6B3-4A6A-B8FA-0DE6B0FC7839}"/>
              </a:ext>
            </a:extLst>
          </p:cNvPr>
          <p:cNvPicPr>
            <a:picLocks noChangeAspect="1"/>
          </p:cNvPicPr>
          <p:nvPr/>
        </p:nvPicPr>
        <p:blipFill>
          <a:blip r:embed="rId2"/>
          <a:stretch>
            <a:fillRect/>
          </a:stretch>
        </p:blipFill>
        <p:spPr>
          <a:xfrm>
            <a:off x="8104412" y="2404093"/>
            <a:ext cx="3924848" cy="3562847"/>
          </a:xfrm>
          <a:prstGeom prst="rect">
            <a:avLst/>
          </a:prstGeom>
        </p:spPr>
      </p:pic>
      <p:pic>
        <p:nvPicPr>
          <p:cNvPr id="10" name="Picture 9">
            <a:extLst>
              <a:ext uri="{FF2B5EF4-FFF2-40B4-BE49-F238E27FC236}">
                <a16:creationId xmlns:a16="http://schemas.microsoft.com/office/drawing/2014/main" id="{FBA6A803-DE25-4C84-B88A-59F884EB057B}"/>
              </a:ext>
            </a:extLst>
          </p:cNvPr>
          <p:cNvPicPr>
            <a:picLocks noChangeAspect="1"/>
          </p:cNvPicPr>
          <p:nvPr/>
        </p:nvPicPr>
        <p:blipFill>
          <a:blip r:embed="rId3"/>
          <a:stretch>
            <a:fillRect/>
          </a:stretch>
        </p:blipFill>
        <p:spPr>
          <a:xfrm>
            <a:off x="8204438" y="794052"/>
            <a:ext cx="3724795" cy="1428949"/>
          </a:xfrm>
          <a:prstGeom prst="rect">
            <a:avLst/>
          </a:prstGeom>
          <a:ln w="19050">
            <a:solidFill>
              <a:schemeClr val="tx1"/>
            </a:solidFill>
          </a:ln>
        </p:spPr>
      </p:pic>
    </p:spTree>
    <p:extLst>
      <p:ext uri="{BB962C8B-B14F-4D97-AF65-F5344CB8AC3E}">
        <p14:creationId xmlns:p14="http://schemas.microsoft.com/office/powerpoint/2010/main" val="310183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741590" cy="5039526"/>
          </a:xfrm>
        </p:spPr>
        <p:txBody>
          <a:bodyPr/>
          <a:lstStyle/>
          <a:p>
            <a:r>
              <a:rPr lang="en-GB" dirty="0"/>
              <a:t>Create a </a:t>
            </a:r>
            <a:r>
              <a:rPr lang="en-GB" b="1" dirty="0"/>
              <a:t>new sketch</a:t>
            </a:r>
            <a:r>
              <a:rPr lang="en-GB" dirty="0"/>
              <a:t> – this will be used for Exercises 3, 3b, and 3c</a:t>
            </a:r>
          </a:p>
          <a:p>
            <a:r>
              <a:rPr lang="en-GB" dirty="0"/>
              <a:t>Draw a square where the length of each side is 50 pixels using only the </a:t>
            </a:r>
            <a:r>
              <a:rPr lang="en-GB" b="1" dirty="0"/>
              <a:t>line command</a:t>
            </a:r>
            <a:r>
              <a:rPr lang="en-GB" dirty="0"/>
              <a:t>, go clockwise (starting with the top). </a:t>
            </a:r>
          </a:p>
          <a:p>
            <a:r>
              <a:rPr lang="en-GB" dirty="0"/>
              <a:t>Line takes 4 parameters (2 pairs) as follows:</a:t>
            </a:r>
          </a:p>
          <a:p>
            <a:pPr marL="0" indent="0">
              <a:buNone/>
            </a:pPr>
            <a:endParaRPr lang="en-GB" dirty="0"/>
          </a:p>
          <a:p>
            <a:pPr marL="0" indent="0">
              <a:buNone/>
            </a:pPr>
            <a:r>
              <a:rPr lang="en-GB" sz="2800" dirty="0">
                <a:latin typeface="Consolas" panose="020B0609020204030204" pitchFamily="49" charset="0"/>
              </a:rPr>
              <a:t>line(</a:t>
            </a:r>
            <a:r>
              <a:rPr lang="en-GB" sz="2800" dirty="0" err="1">
                <a:latin typeface="Consolas" panose="020B0609020204030204" pitchFamily="49" charset="0"/>
              </a:rPr>
              <a:t>startX</a:t>
            </a:r>
            <a:r>
              <a:rPr lang="en-GB" sz="2800" dirty="0">
                <a:latin typeface="Consolas" panose="020B0609020204030204" pitchFamily="49" charset="0"/>
              </a:rPr>
              <a:t>, </a:t>
            </a:r>
            <a:r>
              <a:rPr lang="en-GB" sz="2800" dirty="0" err="1">
                <a:latin typeface="Consolas" panose="020B0609020204030204" pitchFamily="49" charset="0"/>
              </a:rPr>
              <a:t>startY</a:t>
            </a:r>
            <a:r>
              <a:rPr lang="en-GB" sz="2800" dirty="0">
                <a:latin typeface="Consolas" panose="020B0609020204030204" pitchFamily="49" charset="0"/>
              </a:rPr>
              <a:t>, </a:t>
            </a:r>
            <a:r>
              <a:rPr lang="en-GB" sz="2800" dirty="0" err="1">
                <a:latin typeface="Consolas" panose="020B0609020204030204" pitchFamily="49" charset="0"/>
              </a:rPr>
              <a:t>endX</a:t>
            </a:r>
            <a:r>
              <a:rPr lang="en-GB" sz="2800" dirty="0">
                <a:latin typeface="Consolas" panose="020B0609020204030204" pitchFamily="49" charset="0"/>
              </a:rPr>
              <a:t>, </a:t>
            </a:r>
            <a:r>
              <a:rPr lang="en-GB" sz="2800" dirty="0" err="1">
                <a:latin typeface="Consolas" panose="020B0609020204030204" pitchFamily="49" charset="0"/>
              </a:rPr>
              <a:t>endY</a:t>
            </a:r>
            <a:r>
              <a:rPr lang="en-GB" sz="2800" dirty="0">
                <a:latin typeface="Consolas" panose="020B0609020204030204" pitchFamily="49" charset="0"/>
              </a:rPr>
              <a:t>);</a:t>
            </a:r>
          </a:p>
          <a:p>
            <a:pPr marL="0" indent="0">
              <a:buNone/>
            </a:pPr>
            <a:endParaRPr lang="en-GB" dirty="0"/>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Exercise 3 – Square</a:t>
            </a:r>
          </a:p>
        </p:txBody>
      </p:sp>
      <p:pic>
        <p:nvPicPr>
          <p:cNvPr id="10" name="Picture 9">
            <a:extLst>
              <a:ext uri="{FF2B5EF4-FFF2-40B4-BE49-F238E27FC236}">
                <a16:creationId xmlns:a16="http://schemas.microsoft.com/office/drawing/2014/main" id="{CCA66795-E0AC-41BB-994D-ABC93034D8D1}"/>
              </a:ext>
            </a:extLst>
          </p:cNvPr>
          <p:cNvPicPr>
            <a:picLocks noChangeAspect="1"/>
          </p:cNvPicPr>
          <p:nvPr/>
        </p:nvPicPr>
        <p:blipFill rotWithShape="1">
          <a:blip r:embed="rId2">
            <a:extLst>
              <a:ext uri="{28A0092B-C50C-407E-A947-70E740481C1C}">
                <a14:useLocalDpi xmlns:a14="http://schemas.microsoft.com/office/drawing/2010/main" val="0"/>
              </a:ext>
            </a:extLst>
          </a:blip>
          <a:srcRect l="6722" t="1174" r="6722"/>
          <a:stretch/>
        </p:blipFill>
        <p:spPr>
          <a:xfrm>
            <a:off x="8529091" y="1986455"/>
            <a:ext cx="2887136" cy="3126746"/>
          </a:xfrm>
          <a:prstGeom prst="rect">
            <a:avLst/>
          </a:prstGeom>
          <a:ln w="19050">
            <a:solidFill>
              <a:schemeClr val="tx1"/>
            </a:solidFill>
          </a:ln>
        </p:spPr>
      </p:pic>
    </p:spTree>
    <p:extLst>
      <p:ext uri="{BB962C8B-B14F-4D97-AF65-F5344CB8AC3E}">
        <p14:creationId xmlns:p14="http://schemas.microsoft.com/office/powerpoint/2010/main" val="182922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741590" cy="5039526"/>
          </a:xfrm>
        </p:spPr>
        <p:txBody>
          <a:bodyPr/>
          <a:lstStyle/>
          <a:p>
            <a:r>
              <a:rPr lang="en-GB" dirty="0"/>
              <a:t>Introduce a variable named </a:t>
            </a:r>
            <a:r>
              <a:rPr lang="en-GB" b="1" dirty="0"/>
              <a:t>x</a:t>
            </a:r>
            <a:r>
              <a:rPr lang="en-GB" dirty="0"/>
              <a:t> to allow the square to be moved left or right on the canvas (</a:t>
            </a:r>
            <a:r>
              <a:rPr lang="en-GB" b="1" dirty="0"/>
              <a:t>hint: </a:t>
            </a:r>
            <a:r>
              <a:rPr lang="en-GB" dirty="0"/>
              <a:t>you will need to use the x variable in the line commands)</a:t>
            </a:r>
          </a:p>
          <a:p>
            <a:r>
              <a:rPr lang="en-GB" dirty="0"/>
              <a:t>Introduce a variable named </a:t>
            </a:r>
            <a:r>
              <a:rPr lang="en-GB" b="1" dirty="0"/>
              <a:t>y</a:t>
            </a:r>
            <a:r>
              <a:rPr lang="en-GB" dirty="0"/>
              <a:t> to allow the square to be moved up and down as well</a:t>
            </a:r>
          </a:p>
          <a:p>
            <a:pPr marL="0" indent="0">
              <a:buNone/>
            </a:pPr>
            <a:endParaRPr lang="en-GB" dirty="0"/>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Exercise 3b – Movable Square</a:t>
            </a:r>
          </a:p>
        </p:txBody>
      </p:sp>
      <p:pic>
        <p:nvPicPr>
          <p:cNvPr id="10" name="Picture 9">
            <a:extLst>
              <a:ext uri="{FF2B5EF4-FFF2-40B4-BE49-F238E27FC236}">
                <a16:creationId xmlns:a16="http://schemas.microsoft.com/office/drawing/2014/main" id="{CCA66795-E0AC-41BB-994D-ABC93034D8D1}"/>
              </a:ext>
            </a:extLst>
          </p:cNvPr>
          <p:cNvPicPr>
            <a:picLocks noChangeAspect="1"/>
          </p:cNvPicPr>
          <p:nvPr/>
        </p:nvPicPr>
        <p:blipFill rotWithShape="1">
          <a:blip r:embed="rId2"/>
          <a:srcRect l="278" t="7682" r="45150" b="42244"/>
          <a:stretch/>
        </p:blipFill>
        <p:spPr>
          <a:xfrm rot="10800000">
            <a:off x="8529091" y="1949295"/>
            <a:ext cx="2887136" cy="3163906"/>
          </a:xfrm>
          <a:prstGeom prst="rect">
            <a:avLst/>
          </a:prstGeom>
          <a:ln w="19050">
            <a:solidFill>
              <a:schemeClr val="tx1"/>
            </a:solidFill>
          </a:ln>
        </p:spPr>
      </p:pic>
    </p:spTree>
    <p:extLst>
      <p:ext uri="{BB962C8B-B14F-4D97-AF65-F5344CB8AC3E}">
        <p14:creationId xmlns:p14="http://schemas.microsoft.com/office/powerpoint/2010/main" val="364182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741590" cy="5039526"/>
          </a:xfrm>
        </p:spPr>
        <p:txBody>
          <a:bodyPr/>
          <a:lstStyle/>
          <a:p>
            <a:r>
              <a:rPr lang="en-GB" dirty="0"/>
              <a:t>Finally, add a variable called </a:t>
            </a:r>
            <a:r>
              <a:rPr lang="en-GB" b="1" dirty="0"/>
              <a:t>edge</a:t>
            </a:r>
            <a:r>
              <a:rPr lang="en-GB" dirty="0"/>
              <a:t> that allows you to vary the size of the square and try different values for edge</a:t>
            </a:r>
          </a:p>
          <a:p>
            <a:r>
              <a:rPr lang="en-GB" dirty="0"/>
              <a:t>Alter x and y as well to ensure your square scales and moves depending on the variable values</a:t>
            </a:r>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Exercise 3c – Scalable Square</a:t>
            </a:r>
          </a:p>
        </p:txBody>
      </p:sp>
      <p:pic>
        <p:nvPicPr>
          <p:cNvPr id="10" name="Picture 9">
            <a:extLst>
              <a:ext uri="{FF2B5EF4-FFF2-40B4-BE49-F238E27FC236}">
                <a16:creationId xmlns:a16="http://schemas.microsoft.com/office/drawing/2014/main" id="{CCA66795-E0AC-41BB-994D-ABC93034D8D1}"/>
              </a:ext>
            </a:extLst>
          </p:cNvPr>
          <p:cNvPicPr>
            <a:picLocks noChangeAspect="1"/>
          </p:cNvPicPr>
          <p:nvPr/>
        </p:nvPicPr>
        <p:blipFill rotWithShape="1">
          <a:blip r:embed="rId2">
            <a:extLst>
              <a:ext uri="{28A0092B-C50C-407E-A947-70E740481C1C}">
                <a14:useLocalDpi xmlns:a14="http://schemas.microsoft.com/office/drawing/2010/main" val="0"/>
              </a:ext>
            </a:extLst>
          </a:blip>
          <a:srcRect l="4282" r="4282"/>
          <a:stretch/>
        </p:blipFill>
        <p:spPr>
          <a:xfrm>
            <a:off x="8529091" y="1949295"/>
            <a:ext cx="2887136" cy="3163906"/>
          </a:xfrm>
          <a:prstGeom prst="rect">
            <a:avLst/>
          </a:prstGeom>
          <a:ln w="19050">
            <a:solidFill>
              <a:schemeClr val="tx1"/>
            </a:solidFill>
          </a:ln>
        </p:spPr>
      </p:pic>
    </p:spTree>
    <p:extLst>
      <p:ext uri="{BB962C8B-B14F-4D97-AF65-F5344CB8AC3E}">
        <p14:creationId xmlns:p14="http://schemas.microsoft.com/office/powerpoint/2010/main" val="49301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246552" cy="5039526"/>
          </a:xfrm>
        </p:spPr>
        <p:txBody>
          <a:bodyPr>
            <a:normAutofit/>
          </a:bodyPr>
          <a:lstStyle/>
          <a:p>
            <a:r>
              <a:rPr lang="en-GB" dirty="0"/>
              <a:t>Using the 3 variables </a:t>
            </a:r>
            <a:r>
              <a:rPr lang="en-GB" b="1" dirty="0"/>
              <a:t>x, y, size </a:t>
            </a:r>
            <a:r>
              <a:rPr lang="en-GB" dirty="0"/>
              <a:t>and only the </a:t>
            </a:r>
            <a:r>
              <a:rPr lang="en-GB" b="1" dirty="0"/>
              <a:t>line</a:t>
            </a:r>
            <a:r>
              <a:rPr lang="en-GB" dirty="0"/>
              <a:t> and </a:t>
            </a:r>
            <a:r>
              <a:rPr lang="en-GB" b="1" dirty="0"/>
              <a:t>ellipse</a:t>
            </a:r>
            <a:r>
              <a:rPr lang="en-GB" dirty="0"/>
              <a:t> drawing commands, you must </a:t>
            </a:r>
            <a:r>
              <a:rPr lang="en-GB" b="1" dirty="0"/>
              <a:t>draw a stick person</a:t>
            </a:r>
            <a:r>
              <a:rPr lang="en-GB" dirty="0"/>
              <a:t> similar to the diagram on the right (with the same relative sizes and positions of each part) where </a:t>
            </a:r>
            <a:r>
              <a:rPr lang="en-GB" b="1" dirty="0"/>
              <a:t>x, y is the centre of the head</a:t>
            </a:r>
            <a:r>
              <a:rPr lang="en-GB" dirty="0"/>
              <a:t> and the value of size the length of the torso (centre of head down). </a:t>
            </a:r>
          </a:p>
          <a:p>
            <a:r>
              <a:rPr lang="en-GB" dirty="0"/>
              <a:t>Other sizes can be seen by counting the number of graph squares relative to size</a:t>
            </a:r>
          </a:p>
          <a:p>
            <a:r>
              <a:rPr lang="en-GB" dirty="0"/>
              <a:t>You SHOULD add extra variables as required to store suitable starting points for the arms, legs etc.</a:t>
            </a:r>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Exercise 4 – Scalable Stick Person</a:t>
            </a:r>
          </a:p>
        </p:txBody>
      </p:sp>
      <p:pic>
        <p:nvPicPr>
          <p:cNvPr id="11" name="Picture 10">
            <a:extLst>
              <a:ext uri="{FF2B5EF4-FFF2-40B4-BE49-F238E27FC236}">
                <a16:creationId xmlns:a16="http://schemas.microsoft.com/office/drawing/2014/main" id="{0E648ED6-4118-4CA0-893F-BEB21DD72A29}"/>
              </a:ext>
            </a:extLst>
          </p:cNvPr>
          <p:cNvPicPr>
            <a:picLocks noChangeAspect="1"/>
          </p:cNvPicPr>
          <p:nvPr/>
        </p:nvPicPr>
        <p:blipFill>
          <a:blip r:embed="rId2"/>
          <a:stretch>
            <a:fillRect/>
          </a:stretch>
        </p:blipFill>
        <p:spPr>
          <a:xfrm>
            <a:off x="7626159" y="1390193"/>
            <a:ext cx="4565841" cy="4077613"/>
          </a:xfrm>
          <a:prstGeom prst="rect">
            <a:avLst/>
          </a:prstGeom>
        </p:spPr>
      </p:pic>
    </p:spTree>
    <p:extLst>
      <p:ext uri="{BB962C8B-B14F-4D97-AF65-F5344CB8AC3E}">
        <p14:creationId xmlns:p14="http://schemas.microsoft.com/office/powerpoint/2010/main" val="210628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246552" cy="5039526"/>
          </a:xfrm>
        </p:spPr>
        <p:txBody>
          <a:bodyPr>
            <a:normAutofit/>
          </a:bodyPr>
          <a:lstStyle/>
          <a:p>
            <a:r>
              <a:rPr lang="en-GB" dirty="0"/>
              <a:t>That’s all for this lab</a:t>
            </a:r>
          </a:p>
          <a:p>
            <a:r>
              <a:rPr lang="en-GB" dirty="0"/>
              <a:t>Feel free to message me (Teams, Discord, Email) if you have any questions</a:t>
            </a:r>
          </a:p>
          <a:p>
            <a:r>
              <a:rPr lang="en-GB" dirty="0"/>
              <a:t>Join Discord if you haven’t! It’s being shared between </a:t>
            </a:r>
            <a:r>
              <a:rPr lang="en-GB" b="1" dirty="0"/>
              <a:t>Computer Architecture, Graduate Skills</a:t>
            </a:r>
            <a:r>
              <a:rPr lang="en-GB" dirty="0"/>
              <a:t> and </a:t>
            </a:r>
            <a:r>
              <a:rPr lang="en-GB" b="1"/>
              <a:t>Programming </a:t>
            </a:r>
            <a:r>
              <a:rPr lang="en-GB"/>
              <a:t>this year</a:t>
            </a:r>
            <a:endParaRPr lang="en-GB" dirty="0"/>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Thanks!</a:t>
            </a:r>
          </a:p>
        </p:txBody>
      </p:sp>
      <p:pic>
        <p:nvPicPr>
          <p:cNvPr id="10" name="Picture 9">
            <a:extLst>
              <a:ext uri="{FF2B5EF4-FFF2-40B4-BE49-F238E27FC236}">
                <a16:creationId xmlns:a16="http://schemas.microsoft.com/office/drawing/2014/main" id="{60303E3E-783F-4631-9A44-DA9C488BE98E}"/>
              </a:ext>
            </a:extLst>
          </p:cNvPr>
          <p:cNvPicPr>
            <a:picLocks noChangeAspect="1"/>
          </p:cNvPicPr>
          <p:nvPr/>
        </p:nvPicPr>
        <p:blipFill>
          <a:blip r:embed="rId2"/>
          <a:stretch>
            <a:fillRect/>
          </a:stretch>
        </p:blipFill>
        <p:spPr>
          <a:xfrm>
            <a:off x="7644342" y="1937743"/>
            <a:ext cx="4242527" cy="4293234"/>
          </a:xfrm>
          <a:prstGeom prst="rect">
            <a:avLst/>
          </a:prstGeom>
        </p:spPr>
      </p:pic>
      <p:pic>
        <p:nvPicPr>
          <p:cNvPr id="12" name="Picture 4" descr="Discord's Branding Guidelines">
            <a:extLst>
              <a:ext uri="{FF2B5EF4-FFF2-40B4-BE49-F238E27FC236}">
                <a16:creationId xmlns:a16="http://schemas.microsoft.com/office/drawing/2014/main" id="{2D072572-496F-4926-8AE9-29EA28AE9D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563"/>
          <a:stretch/>
        </p:blipFill>
        <p:spPr bwMode="auto">
          <a:xfrm>
            <a:off x="9006417" y="508225"/>
            <a:ext cx="1480505" cy="153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8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46B6B-F760-4BE3-B537-84425F7E928B}"/>
              </a:ext>
            </a:extLst>
          </p:cNvPr>
          <p:cNvSpPr>
            <a:spLocks noGrp="1"/>
          </p:cNvSpPr>
          <p:nvPr>
            <p:ph idx="1"/>
          </p:nvPr>
        </p:nvSpPr>
        <p:spPr/>
        <p:txBody>
          <a:bodyPr/>
          <a:lstStyle/>
          <a:p>
            <a:r>
              <a:rPr lang="en-GB" dirty="0"/>
              <a:t>Lewis Evans</a:t>
            </a:r>
          </a:p>
          <a:p>
            <a:pPr lvl="1"/>
            <a:r>
              <a:rPr lang="en-GB" dirty="0"/>
              <a:t>I’ll be taking you for all of your labs, and I will take over from David from Week 7 onwards for lectures and webinars</a:t>
            </a:r>
          </a:p>
          <a:p>
            <a:r>
              <a:rPr lang="en-GB"/>
              <a:t>Alex Brooke</a:t>
            </a:r>
            <a:endParaRPr lang="en-GB" dirty="0"/>
          </a:p>
          <a:p>
            <a:pPr lvl="1"/>
            <a:r>
              <a:rPr lang="en-GB" dirty="0"/>
              <a:t>Post-graduate Teaching Assistant (PGTA) – Part-time PhD and part-time tutor in the department</a:t>
            </a:r>
          </a:p>
          <a:p>
            <a:r>
              <a:rPr lang="en-GB" dirty="0"/>
              <a:t>Peer-Assisted Learners (PALs) – 2</a:t>
            </a:r>
            <a:r>
              <a:rPr lang="en-GB" baseline="30000" dirty="0"/>
              <a:t>nd</a:t>
            </a:r>
            <a:r>
              <a:rPr lang="en-GB" dirty="0"/>
              <a:t>/3</a:t>
            </a:r>
            <a:r>
              <a:rPr lang="en-GB" baseline="30000" dirty="0"/>
              <a:t>rd</a:t>
            </a:r>
            <a:r>
              <a:rPr lang="en-GB" dirty="0"/>
              <a:t> year students </a:t>
            </a:r>
          </a:p>
          <a:p>
            <a:pPr lvl="1"/>
            <a:r>
              <a:rPr lang="en-GB" dirty="0"/>
              <a:t>Molly – 2</a:t>
            </a:r>
            <a:r>
              <a:rPr lang="en-GB" baseline="30000" dirty="0"/>
              <a:t>nd</a:t>
            </a:r>
            <a:r>
              <a:rPr lang="en-GB" dirty="0"/>
              <a:t> year Computer Games Development</a:t>
            </a:r>
          </a:p>
          <a:p>
            <a:pPr lvl="1"/>
            <a:r>
              <a:rPr lang="en-GB" dirty="0"/>
              <a:t>Phoebe – 2</a:t>
            </a:r>
            <a:r>
              <a:rPr lang="en-GB" baseline="30000" dirty="0"/>
              <a:t>nd</a:t>
            </a:r>
            <a:r>
              <a:rPr lang="en-GB" dirty="0"/>
              <a:t> year Computer Games Development</a:t>
            </a:r>
          </a:p>
          <a:p>
            <a:pPr lvl="1"/>
            <a:endParaRPr lang="en-GB" dirty="0"/>
          </a:p>
          <a:p>
            <a:pPr lvl="1"/>
            <a:endParaRPr lang="en-GB" dirty="0"/>
          </a:p>
        </p:txBody>
      </p:sp>
      <p:sp>
        <p:nvSpPr>
          <p:cNvPr id="4" name="!!topic1">
            <a:extLst>
              <a:ext uri="{FF2B5EF4-FFF2-40B4-BE49-F238E27FC236}">
                <a16:creationId xmlns:a16="http://schemas.microsoft.com/office/drawing/2014/main" id="{E5207701-FE20-4489-BD5B-1E8540B0C44D}"/>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8582CB62-DE09-4CAD-981D-A0DBFBE04E00}"/>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0F11487D-CF1A-44E8-8CE1-E69B3EC58B2B}"/>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3C2C6838-AFAE-4AFD-B03B-662026E41158}"/>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98B8CC01-8E7D-47ED-B186-3CDB2A5E5D0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B9B2A6A9-3765-4631-ADF7-A0B11DF52E23}"/>
              </a:ext>
            </a:extLst>
          </p:cNvPr>
          <p:cNvSpPr>
            <a:spLocks noGrp="1"/>
          </p:cNvSpPr>
          <p:nvPr>
            <p:ph type="title"/>
          </p:nvPr>
        </p:nvSpPr>
        <p:spPr>
          <a:xfrm>
            <a:off x="0" y="1"/>
            <a:ext cx="12192000" cy="779228"/>
          </a:xfrm>
          <a:solidFill>
            <a:schemeClr val="bg2">
              <a:lumMod val="90000"/>
            </a:schemeClr>
          </a:solidFill>
        </p:spPr>
        <p:txBody>
          <a:bodyPr/>
          <a:lstStyle/>
          <a:p>
            <a:pPr marL="268288"/>
            <a:r>
              <a:rPr lang="en-GB" dirty="0"/>
              <a:t>Introductions</a:t>
            </a:r>
          </a:p>
        </p:txBody>
      </p:sp>
    </p:spTree>
    <p:extLst>
      <p:ext uri="{BB962C8B-B14F-4D97-AF65-F5344CB8AC3E}">
        <p14:creationId xmlns:p14="http://schemas.microsoft.com/office/powerpoint/2010/main" val="1409264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p:txBody>
          <a:bodyPr/>
          <a:lstStyle/>
          <a:p>
            <a:r>
              <a:rPr lang="en-GB" dirty="0"/>
              <a:t>Programming is a 30 credit unit</a:t>
            </a:r>
          </a:p>
          <a:p>
            <a:r>
              <a:rPr lang="en-GB" dirty="0"/>
              <a:t>As a rule of thumb, 1 credit = 10 hours of study</a:t>
            </a:r>
          </a:p>
          <a:p>
            <a:pPr lvl="1"/>
            <a:r>
              <a:rPr lang="en-GB" dirty="0"/>
              <a:t>So 30 credits = 300 hours of study dedicated to this unit</a:t>
            </a:r>
          </a:p>
          <a:p>
            <a:r>
              <a:rPr lang="en-GB" dirty="0"/>
              <a:t>Probably the most important unit you will ever study – since it sets the foundation for many of your later units </a:t>
            </a:r>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Programming</a:t>
            </a:r>
          </a:p>
        </p:txBody>
      </p:sp>
    </p:spTree>
    <p:extLst>
      <p:ext uri="{BB962C8B-B14F-4D97-AF65-F5344CB8AC3E}">
        <p14:creationId xmlns:p14="http://schemas.microsoft.com/office/powerpoint/2010/main" val="327875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blank">
            <a:extLst>
              <a:ext uri="{FF2B5EF4-FFF2-40B4-BE49-F238E27FC236}">
                <a16:creationId xmlns:a16="http://schemas.microsoft.com/office/drawing/2014/main" id="{A813C730-A097-449C-BF38-EE9C0EBE4027}"/>
              </a:ext>
            </a:extLst>
          </p:cNvPr>
          <p:cNvGrpSpPr/>
          <p:nvPr/>
        </p:nvGrpSpPr>
        <p:grpSpPr>
          <a:xfrm>
            <a:off x="7031139" y="1929151"/>
            <a:ext cx="4131374" cy="4121860"/>
            <a:chOff x="1815116" y="1876926"/>
            <a:chExt cx="4131374" cy="4121860"/>
          </a:xfrm>
        </p:grpSpPr>
        <p:pic>
          <p:nvPicPr>
            <p:cNvPr id="12" name="Picture 11">
              <a:extLst>
                <a:ext uri="{FF2B5EF4-FFF2-40B4-BE49-F238E27FC236}">
                  <a16:creationId xmlns:a16="http://schemas.microsoft.com/office/drawing/2014/main" id="{4E2A4E3E-A8A5-47BC-848C-275E1F464E47}"/>
                </a:ext>
              </a:extLst>
            </p:cNvPr>
            <p:cNvPicPr>
              <a:picLocks noChangeAspect="1"/>
            </p:cNvPicPr>
            <p:nvPr/>
          </p:nvPicPr>
          <p:blipFill rotWithShape="1">
            <a:blip r:embed="rId2"/>
            <a:srcRect b="2206"/>
            <a:stretch/>
          </p:blipFill>
          <p:spPr>
            <a:xfrm>
              <a:off x="1815116" y="1876926"/>
              <a:ext cx="4131374" cy="4121860"/>
            </a:xfrm>
            <a:prstGeom prst="rect">
              <a:avLst/>
            </a:prstGeom>
            <a:ln w="19050">
              <a:solidFill>
                <a:schemeClr val="tx1"/>
              </a:solidFill>
            </a:ln>
          </p:spPr>
        </p:pic>
        <p:pic>
          <p:nvPicPr>
            <p:cNvPr id="3" name="Picture 2">
              <a:extLst>
                <a:ext uri="{FF2B5EF4-FFF2-40B4-BE49-F238E27FC236}">
                  <a16:creationId xmlns:a16="http://schemas.microsoft.com/office/drawing/2014/main" id="{4D27C688-46E5-4E3F-9AF1-94FD2ED6DA06}"/>
                </a:ext>
              </a:extLst>
            </p:cNvPr>
            <p:cNvPicPr>
              <a:picLocks noChangeAspect="1"/>
            </p:cNvPicPr>
            <p:nvPr/>
          </p:nvPicPr>
          <p:blipFill>
            <a:blip r:embed="rId3"/>
            <a:stretch>
              <a:fillRect/>
            </a:stretch>
          </p:blipFill>
          <p:spPr>
            <a:xfrm>
              <a:off x="2484903" y="2889206"/>
              <a:ext cx="552527" cy="504895"/>
            </a:xfrm>
            <a:prstGeom prst="rect">
              <a:avLst/>
            </a:prstGeom>
          </p:spPr>
        </p:pic>
      </p:gr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Quick recap on core commands</a:t>
            </a:r>
          </a:p>
        </p:txBody>
      </p:sp>
      <p:sp>
        <p:nvSpPr>
          <p:cNvPr id="11" name="Content Placeholder 2">
            <a:extLst>
              <a:ext uri="{FF2B5EF4-FFF2-40B4-BE49-F238E27FC236}">
                <a16:creationId xmlns:a16="http://schemas.microsoft.com/office/drawing/2014/main" id="{6D02323F-17D7-4EBC-884E-6EE15FD7C660}"/>
              </a:ext>
            </a:extLst>
          </p:cNvPr>
          <p:cNvSpPr>
            <a:spLocks noGrp="1"/>
          </p:cNvSpPr>
          <p:nvPr>
            <p:ph idx="1"/>
          </p:nvPr>
        </p:nvSpPr>
        <p:spPr>
          <a:xfrm>
            <a:off x="305131" y="1011484"/>
            <a:ext cx="11581738" cy="2417515"/>
          </a:xfrm>
        </p:spPr>
        <p:txBody>
          <a:bodyPr>
            <a:normAutofit/>
          </a:bodyPr>
          <a:lstStyle/>
          <a:p>
            <a:r>
              <a:rPr lang="en-GB" dirty="0"/>
              <a:t>Point – draws a point (single pixel) at the specified x and y on the screen</a:t>
            </a:r>
          </a:p>
          <a:p>
            <a:pPr marL="0" indent="0">
              <a:buNone/>
            </a:pPr>
            <a:endParaRPr lang="en-GB" dirty="0"/>
          </a:p>
          <a:p>
            <a:pPr marL="0" indent="0">
              <a:buNone/>
            </a:pPr>
            <a:r>
              <a:rPr lang="en-GB" b="1" dirty="0"/>
              <a:t>Syntax:</a:t>
            </a:r>
          </a:p>
          <a:p>
            <a:pPr marL="182563" indent="0">
              <a:buNone/>
            </a:pPr>
            <a:r>
              <a:rPr lang="en-GB" dirty="0">
                <a:latin typeface="Consolas" panose="020B0609020204030204" pitchFamily="49" charset="0"/>
              </a:rPr>
              <a:t>point(x, y);</a:t>
            </a:r>
          </a:p>
        </p:txBody>
      </p:sp>
      <p:pic>
        <p:nvPicPr>
          <p:cNvPr id="15" name="point">
            <a:extLst>
              <a:ext uri="{FF2B5EF4-FFF2-40B4-BE49-F238E27FC236}">
                <a16:creationId xmlns:a16="http://schemas.microsoft.com/office/drawing/2014/main" id="{88E4B98D-3B31-4BE1-A64F-B8C16B09F3D0}"/>
              </a:ext>
            </a:extLst>
          </p:cNvPr>
          <p:cNvPicPr>
            <a:picLocks noChangeAspect="1"/>
          </p:cNvPicPr>
          <p:nvPr/>
        </p:nvPicPr>
        <p:blipFill rotWithShape="1">
          <a:blip r:embed="rId2"/>
          <a:srcRect b="2206"/>
          <a:stretch/>
        </p:blipFill>
        <p:spPr>
          <a:xfrm>
            <a:off x="7031139" y="1929151"/>
            <a:ext cx="4131374" cy="4121860"/>
          </a:xfrm>
          <a:prstGeom prst="rect">
            <a:avLst/>
          </a:prstGeom>
          <a:ln w="19050">
            <a:solidFill>
              <a:schemeClr val="tx1"/>
            </a:solidFill>
          </a:ln>
        </p:spPr>
      </p:pic>
      <p:pic>
        <p:nvPicPr>
          <p:cNvPr id="18" name="Picture 17">
            <a:extLst>
              <a:ext uri="{FF2B5EF4-FFF2-40B4-BE49-F238E27FC236}">
                <a16:creationId xmlns:a16="http://schemas.microsoft.com/office/drawing/2014/main" id="{762F6586-99B2-4EC5-95A8-75D48069DF86}"/>
              </a:ext>
            </a:extLst>
          </p:cNvPr>
          <p:cNvPicPr>
            <a:picLocks noChangeAspect="1"/>
          </p:cNvPicPr>
          <p:nvPr/>
        </p:nvPicPr>
        <p:blipFill>
          <a:blip r:embed="rId4"/>
          <a:stretch>
            <a:fillRect/>
          </a:stretch>
        </p:blipFill>
        <p:spPr>
          <a:xfrm>
            <a:off x="1083681" y="3634122"/>
            <a:ext cx="3950572" cy="1647144"/>
          </a:xfrm>
          <a:prstGeom prst="rect">
            <a:avLst/>
          </a:prstGeom>
          <a:ln w="28575">
            <a:solidFill>
              <a:schemeClr val="tx1"/>
            </a:solidFill>
          </a:ln>
        </p:spPr>
      </p:pic>
      <p:pic>
        <p:nvPicPr>
          <p:cNvPr id="14" name="Picture 13">
            <a:extLst>
              <a:ext uri="{FF2B5EF4-FFF2-40B4-BE49-F238E27FC236}">
                <a16:creationId xmlns:a16="http://schemas.microsoft.com/office/drawing/2014/main" id="{AB834FD4-692B-4E14-BFAD-711F7AF5807B}"/>
              </a:ext>
            </a:extLst>
          </p:cNvPr>
          <p:cNvPicPr>
            <a:picLocks noChangeAspect="1"/>
          </p:cNvPicPr>
          <p:nvPr/>
        </p:nvPicPr>
        <p:blipFill>
          <a:blip r:embed="rId5"/>
          <a:stretch>
            <a:fillRect/>
          </a:stretch>
        </p:blipFill>
        <p:spPr>
          <a:xfrm>
            <a:off x="1620967" y="4752246"/>
            <a:ext cx="3083008" cy="428685"/>
          </a:xfrm>
          <a:prstGeom prst="rect">
            <a:avLst/>
          </a:prstGeom>
        </p:spPr>
      </p:pic>
      <p:sp>
        <p:nvSpPr>
          <p:cNvPr id="16" name="Oval 15">
            <a:extLst>
              <a:ext uri="{FF2B5EF4-FFF2-40B4-BE49-F238E27FC236}">
                <a16:creationId xmlns:a16="http://schemas.microsoft.com/office/drawing/2014/main" id="{962AE0D9-A062-4518-BF0D-3748A1EA100D}"/>
              </a:ext>
            </a:extLst>
          </p:cNvPr>
          <p:cNvSpPr/>
          <p:nvPr/>
        </p:nvSpPr>
        <p:spPr>
          <a:xfrm>
            <a:off x="6987939" y="1876926"/>
            <a:ext cx="86400" cy="866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7687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1" nodeType="clickEffect">
                                  <p:stCondLst>
                                    <p:cond delay="0"/>
                                  </p:stCondLst>
                                  <p:childTnLst>
                                    <p:animMotion origin="layout" path="M -2.70833E-6 -1.11111E-6 L 0.06966 0.00139 " pathEditMode="relative" rAng="0" ptsTypes="AA">
                                      <p:cBhvr>
                                        <p:cTn id="25" dur="2000" fill="hold"/>
                                        <p:tgtEl>
                                          <p:spTgt spid="16"/>
                                        </p:tgtEl>
                                        <p:attrNameLst>
                                          <p:attrName>ppt_x</p:attrName>
                                          <p:attrName>ppt_y</p:attrName>
                                        </p:attrNameLst>
                                      </p:cBhvr>
                                      <p:rCtr x="3477" y="69"/>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2" nodeType="clickEffect">
                                  <p:stCondLst>
                                    <p:cond delay="0"/>
                                  </p:stCondLst>
                                  <p:childTnLst>
                                    <p:animMotion origin="layout" path="M 0.06966 0.00139 L 0.06888 0.18195 " pathEditMode="relative" rAng="0" ptsTypes="AA">
                                      <p:cBhvr>
                                        <p:cTn id="29" dur="2000" fill="hold"/>
                                        <p:tgtEl>
                                          <p:spTgt spid="16"/>
                                        </p:tgtEl>
                                        <p:attrNameLst>
                                          <p:attrName>ppt_x</p:attrName>
                                          <p:attrName>ppt_y</p:attrName>
                                        </p:attrNameLst>
                                      </p:cBhvr>
                                      <p:rCtr x="-39" y="9028"/>
                                    </p:animMotion>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3" nodeType="clickEffect">
                                  <p:stCondLst>
                                    <p:cond delay="0"/>
                                  </p:stCondLst>
                                  <p:childTnLst>
                                    <p:animEffect transition="out" filter="fade">
                                      <p:cBhvr>
                                        <p:cTn id="33" dur="500"/>
                                        <p:tgtEl>
                                          <p:spTgt spid="16"/>
                                        </p:tgtEl>
                                      </p:cBhvr>
                                    </p:animEffect>
                                    <p:set>
                                      <p:cBhvr>
                                        <p:cTn id="34" dur="1" fill="hold">
                                          <p:stCondLst>
                                            <p:cond delay="499"/>
                                          </p:stCondLst>
                                        </p:cTn>
                                        <p:tgtEl>
                                          <p:spTgt spid="1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P spid="16"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lank">
            <a:extLst>
              <a:ext uri="{FF2B5EF4-FFF2-40B4-BE49-F238E27FC236}">
                <a16:creationId xmlns:a16="http://schemas.microsoft.com/office/drawing/2014/main" id="{A408CCD0-24EB-4E29-B355-D78467DB5045}"/>
              </a:ext>
            </a:extLst>
          </p:cNvPr>
          <p:cNvPicPr>
            <a:picLocks noChangeAspect="1"/>
          </p:cNvPicPr>
          <p:nvPr/>
        </p:nvPicPr>
        <p:blipFill>
          <a:blip r:embed="rId2"/>
          <a:stretch>
            <a:fillRect/>
          </a:stretch>
        </p:blipFill>
        <p:spPr>
          <a:xfrm>
            <a:off x="6839193" y="885961"/>
            <a:ext cx="4791744" cy="5106113"/>
          </a:xfrm>
          <a:prstGeom prst="rect">
            <a:avLst/>
          </a:prstGeom>
          <a:ln w="28575">
            <a:solidFill>
              <a:schemeClr val="tx1"/>
            </a:solidFill>
          </a:ln>
        </p:spPr>
      </p:pic>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Quick recap on core commands</a:t>
            </a:r>
          </a:p>
        </p:txBody>
      </p:sp>
      <p:sp>
        <p:nvSpPr>
          <p:cNvPr id="11" name="Content Placeholder 2">
            <a:extLst>
              <a:ext uri="{FF2B5EF4-FFF2-40B4-BE49-F238E27FC236}">
                <a16:creationId xmlns:a16="http://schemas.microsoft.com/office/drawing/2014/main" id="{6D02323F-17D7-4EBC-884E-6EE15FD7C660}"/>
              </a:ext>
            </a:extLst>
          </p:cNvPr>
          <p:cNvSpPr>
            <a:spLocks noGrp="1"/>
          </p:cNvSpPr>
          <p:nvPr>
            <p:ph idx="1"/>
          </p:nvPr>
        </p:nvSpPr>
        <p:spPr>
          <a:xfrm>
            <a:off x="305131" y="1011485"/>
            <a:ext cx="6345926" cy="5039526"/>
          </a:xfrm>
        </p:spPr>
        <p:txBody>
          <a:bodyPr/>
          <a:lstStyle/>
          <a:p>
            <a:r>
              <a:rPr lang="en-GB" b="1" dirty="0"/>
              <a:t>ellipse</a:t>
            </a:r>
            <a:r>
              <a:rPr lang="en-GB" dirty="0"/>
              <a:t> – draws an ellipse at the </a:t>
            </a:r>
            <a:r>
              <a:rPr lang="en-GB" b="1" dirty="0"/>
              <a:t>x, y </a:t>
            </a:r>
            <a:r>
              <a:rPr lang="en-GB" dirty="0"/>
              <a:t>specified, with a specified </a:t>
            </a:r>
            <a:r>
              <a:rPr lang="en-GB" b="1" dirty="0"/>
              <a:t>width</a:t>
            </a:r>
            <a:r>
              <a:rPr lang="en-GB" dirty="0"/>
              <a:t> and </a:t>
            </a:r>
            <a:r>
              <a:rPr lang="en-GB" b="1" dirty="0"/>
              <a:t>height</a:t>
            </a:r>
          </a:p>
          <a:p>
            <a:r>
              <a:rPr lang="en-GB" dirty="0"/>
              <a:t>An ellipse with an equal width and height is a circle</a:t>
            </a:r>
          </a:p>
          <a:p>
            <a:pPr marL="0" indent="0">
              <a:buNone/>
            </a:pPr>
            <a:endParaRPr lang="en-GB" sz="1100" dirty="0"/>
          </a:p>
          <a:p>
            <a:pPr marL="0" indent="0">
              <a:buNone/>
            </a:pPr>
            <a:r>
              <a:rPr lang="en-GB" b="1" dirty="0"/>
              <a:t>Syntax:</a:t>
            </a:r>
          </a:p>
          <a:p>
            <a:pPr marL="182563" indent="0">
              <a:buNone/>
            </a:pPr>
            <a:r>
              <a:rPr lang="en-GB" dirty="0">
                <a:latin typeface="Consolas" panose="020B0609020204030204" pitchFamily="49" charset="0"/>
              </a:rPr>
              <a:t>ellipse(x, y, width, height);</a:t>
            </a:r>
          </a:p>
        </p:txBody>
      </p:sp>
      <p:pic>
        <p:nvPicPr>
          <p:cNvPr id="14" name="Picture 13">
            <a:extLst>
              <a:ext uri="{FF2B5EF4-FFF2-40B4-BE49-F238E27FC236}">
                <a16:creationId xmlns:a16="http://schemas.microsoft.com/office/drawing/2014/main" id="{37577609-6462-47FB-ABC4-8F51D036A7EA}"/>
              </a:ext>
            </a:extLst>
          </p:cNvPr>
          <p:cNvPicPr>
            <a:picLocks noChangeAspect="1"/>
          </p:cNvPicPr>
          <p:nvPr/>
        </p:nvPicPr>
        <p:blipFill>
          <a:blip r:embed="rId3"/>
          <a:stretch>
            <a:fillRect/>
          </a:stretch>
        </p:blipFill>
        <p:spPr>
          <a:xfrm>
            <a:off x="914059" y="4642135"/>
            <a:ext cx="4877481" cy="1276528"/>
          </a:xfrm>
          <a:prstGeom prst="rect">
            <a:avLst/>
          </a:prstGeom>
          <a:ln w="28575">
            <a:solidFill>
              <a:schemeClr val="tx1"/>
            </a:solidFill>
          </a:ln>
        </p:spPr>
      </p:pic>
      <p:pic>
        <p:nvPicPr>
          <p:cNvPr id="19" name="Picture 18">
            <a:extLst>
              <a:ext uri="{FF2B5EF4-FFF2-40B4-BE49-F238E27FC236}">
                <a16:creationId xmlns:a16="http://schemas.microsoft.com/office/drawing/2014/main" id="{DD7769EC-9B51-4CBB-B74B-6C5009BF6843}"/>
              </a:ext>
            </a:extLst>
          </p:cNvPr>
          <p:cNvPicPr>
            <a:picLocks noChangeAspect="1"/>
          </p:cNvPicPr>
          <p:nvPr/>
        </p:nvPicPr>
        <p:blipFill rotWithShape="1">
          <a:blip r:embed="rId4"/>
          <a:srcRect l="1541" t="5525" r="-1"/>
          <a:stretch/>
        </p:blipFill>
        <p:spPr>
          <a:xfrm>
            <a:off x="1264283" y="5444837"/>
            <a:ext cx="4427622" cy="360000"/>
          </a:xfrm>
          <a:prstGeom prst="rect">
            <a:avLst/>
          </a:prstGeom>
        </p:spPr>
      </p:pic>
      <p:pic>
        <p:nvPicPr>
          <p:cNvPr id="23" name="square">
            <a:extLst>
              <a:ext uri="{FF2B5EF4-FFF2-40B4-BE49-F238E27FC236}">
                <a16:creationId xmlns:a16="http://schemas.microsoft.com/office/drawing/2014/main" id="{80CDFBDE-4331-4926-BCBF-AE39876BB567}"/>
              </a:ext>
            </a:extLst>
          </p:cNvPr>
          <p:cNvPicPr>
            <a:picLocks noChangeAspect="1"/>
          </p:cNvPicPr>
          <p:nvPr/>
        </p:nvPicPr>
        <p:blipFill>
          <a:blip r:embed="rId5"/>
          <a:stretch>
            <a:fillRect/>
          </a:stretch>
        </p:blipFill>
        <p:spPr>
          <a:xfrm>
            <a:off x="6839193" y="875942"/>
            <a:ext cx="4791600" cy="5116132"/>
          </a:xfrm>
          <a:prstGeom prst="rect">
            <a:avLst/>
          </a:prstGeom>
          <a:ln w="28575">
            <a:solidFill>
              <a:schemeClr val="tx1"/>
            </a:solidFill>
          </a:ln>
        </p:spPr>
      </p:pic>
      <p:sp>
        <p:nvSpPr>
          <p:cNvPr id="24" name="Oval 23">
            <a:extLst>
              <a:ext uri="{FF2B5EF4-FFF2-40B4-BE49-F238E27FC236}">
                <a16:creationId xmlns:a16="http://schemas.microsoft.com/office/drawing/2014/main" id="{2282DE73-878A-4583-A7DF-66A2C3154E72}"/>
              </a:ext>
            </a:extLst>
          </p:cNvPr>
          <p:cNvSpPr/>
          <p:nvPr/>
        </p:nvSpPr>
        <p:spPr>
          <a:xfrm>
            <a:off x="6786253" y="1163565"/>
            <a:ext cx="144379" cy="1443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Folded Corner 24">
            <a:extLst>
              <a:ext uri="{FF2B5EF4-FFF2-40B4-BE49-F238E27FC236}">
                <a16:creationId xmlns:a16="http://schemas.microsoft.com/office/drawing/2014/main" id="{92F4E46E-C97A-43D6-A16B-758BC5B635A6}"/>
              </a:ext>
            </a:extLst>
          </p:cNvPr>
          <p:cNvSpPr/>
          <p:nvPr/>
        </p:nvSpPr>
        <p:spPr>
          <a:xfrm>
            <a:off x="8944368" y="2051134"/>
            <a:ext cx="1810343" cy="1276528"/>
          </a:xfrm>
          <a:prstGeom prst="foldedCorner">
            <a:avLst>
              <a:gd name="adj" fmla="val 10021"/>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By default, the x and y of an ellipse is the centre</a:t>
            </a:r>
          </a:p>
        </p:txBody>
      </p:sp>
    </p:spTree>
    <p:extLst>
      <p:ext uri="{BB962C8B-B14F-4D97-AF65-F5344CB8AC3E}">
        <p14:creationId xmlns:p14="http://schemas.microsoft.com/office/powerpoint/2010/main" val="334082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0 -2.59259E-6 L 0.09349 -0.00046 " pathEditMode="relative" rAng="0" ptsTypes="AA">
                                      <p:cBhvr>
                                        <p:cTn id="26" dur="2000" fill="hold"/>
                                        <p:tgtEl>
                                          <p:spTgt spid="24"/>
                                        </p:tgtEl>
                                        <p:attrNameLst>
                                          <p:attrName>ppt_x</p:attrName>
                                          <p:attrName>ppt_y</p:attrName>
                                        </p:attrNameLst>
                                      </p:cBhvr>
                                      <p:rCtr x="4674" y="-23"/>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0.09349 -0.00046 L 0.09349 0.23403 " pathEditMode="relative" rAng="0" ptsTypes="AA">
                                      <p:cBhvr>
                                        <p:cTn id="30" dur="2000" fill="hold"/>
                                        <p:tgtEl>
                                          <p:spTgt spid="24"/>
                                        </p:tgtEl>
                                        <p:attrNameLst>
                                          <p:attrName>ppt_x</p:attrName>
                                          <p:attrName>ppt_y</p:attrName>
                                        </p:attrNameLst>
                                      </p:cBhvr>
                                      <p:rCtr x="0" y="11713"/>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4" grpId="2" animBg="1"/>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Quick recap on core commands</a:t>
            </a:r>
          </a:p>
        </p:txBody>
      </p:sp>
      <p:sp>
        <p:nvSpPr>
          <p:cNvPr id="11" name="Content Placeholder 2">
            <a:extLst>
              <a:ext uri="{FF2B5EF4-FFF2-40B4-BE49-F238E27FC236}">
                <a16:creationId xmlns:a16="http://schemas.microsoft.com/office/drawing/2014/main" id="{6D02323F-17D7-4EBC-884E-6EE15FD7C660}"/>
              </a:ext>
            </a:extLst>
          </p:cNvPr>
          <p:cNvSpPr>
            <a:spLocks noGrp="1"/>
          </p:cNvSpPr>
          <p:nvPr>
            <p:ph idx="1"/>
          </p:nvPr>
        </p:nvSpPr>
        <p:spPr>
          <a:xfrm>
            <a:off x="305131" y="1011485"/>
            <a:ext cx="6523052" cy="5039526"/>
          </a:xfrm>
        </p:spPr>
        <p:txBody>
          <a:bodyPr/>
          <a:lstStyle/>
          <a:p>
            <a:r>
              <a:rPr lang="en-GB" b="1" dirty="0" err="1"/>
              <a:t>rect</a:t>
            </a:r>
            <a:r>
              <a:rPr lang="en-GB" dirty="0"/>
              <a:t> – draws a rectangle at the </a:t>
            </a:r>
            <a:r>
              <a:rPr lang="en-GB" b="1" dirty="0"/>
              <a:t>x, y</a:t>
            </a:r>
            <a:r>
              <a:rPr lang="en-GB" dirty="0"/>
              <a:t> specified, with a specified </a:t>
            </a:r>
            <a:r>
              <a:rPr lang="en-GB" b="1" dirty="0"/>
              <a:t>width</a:t>
            </a:r>
            <a:r>
              <a:rPr lang="en-GB" dirty="0"/>
              <a:t> and </a:t>
            </a:r>
            <a:r>
              <a:rPr lang="en-GB" b="1" dirty="0"/>
              <a:t>height</a:t>
            </a:r>
            <a:r>
              <a:rPr lang="en-GB" dirty="0"/>
              <a:t> </a:t>
            </a:r>
          </a:p>
          <a:p>
            <a:pPr marL="0" indent="0">
              <a:buNone/>
            </a:pPr>
            <a:endParaRPr lang="en-GB" dirty="0"/>
          </a:p>
          <a:p>
            <a:pPr marL="0" indent="0">
              <a:buNone/>
            </a:pPr>
            <a:r>
              <a:rPr lang="en-GB" b="1" dirty="0"/>
              <a:t>Syntax:</a:t>
            </a:r>
          </a:p>
          <a:p>
            <a:pPr marL="182563" indent="0">
              <a:buNone/>
            </a:pPr>
            <a:r>
              <a:rPr lang="en-GB" dirty="0" err="1">
                <a:latin typeface="Consolas" panose="020B0609020204030204" pitchFamily="49" charset="0"/>
              </a:rPr>
              <a:t>rect</a:t>
            </a:r>
            <a:r>
              <a:rPr lang="en-GB" dirty="0">
                <a:latin typeface="Consolas" panose="020B0609020204030204" pitchFamily="49" charset="0"/>
              </a:rPr>
              <a:t>(x, y, width, height);</a:t>
            </a:r>
          </a:p>
        </p:txBody>
      </p:sp>
      <p:pic>
        <p:nvPicPr>
          <p:cNvPr id="3" name="blank">
            <a:extLst>
              <a:ext uri="{FF2B5EF4-FFF2-40B4-BE49-F238E27FC236}">
                <a16:creationId xmlns:a16="http://schemas.microsoft.com/office/drawing/2014/main" id="{4CB0CF65-5111-40C0-8E9A-A04159005037}"/>
              </a:ext>
            </a:extLst>
          </p:cNvPr>
          <p:cNvPicPr>
            <a:picLocks noChangeAspect="1"/>
          </p:cNvPicPr>
          <p:nvPr/>
        </p:nvPicPr>
        <p:blipFill>
          <a:blip r:embed="rId2"/>
          <a:stretch>
            <a:fillRect/>
          </a:stretch>
        </p:blipFill>
        <p:spPr>
          <a:xfrm>
            <a:off x="6828183" y="944898"/>
            <a:ext cx="4791744" cy="5106113"/>
          </a:xfrm>
          <a:prstGeom prst="rect">
            <a:avLst/>
          </a:prstGeom>
          <a:ln w="19050">
            <a:solidFill>
              <a:schemeClr val="tx1"/>
            </a:solidFill>
          </a:ln>
        </p:spPr>
      </p:pic>
      <p:pic>
        <p:nvPicPr>
          <p:cNvPr id="13" name="1rect">
            <a:extLst>
              <a:ext uri="{FF2B5EF4-FFF2-40B4-BE49-F238E27FC236}">
                <a16:creationId xmlns:a16="http://schemas.microsoft.com/office/drawing/2014/main" id="{C8A95BFB-79BB-487E-A7E8-E08B6F07CC51}"/>
              </a:ext>
            </a:extLst>
          </p:cNvPr>
          <p:cNvPicPr>
            <a:picLocks noChangeAspect="1"/>
          </p:cNvPicPr>
          <p:nvPr/>
        </p:nvPicPr>
        <p:blipFill>
          <a:blip r:embed="rId3"/>
          <a:stretch>
            <a:fillRect/>
          </a:stretch>
        </p:blipFill>
        <p:spPr>
          <a:xfrm>
            <a:off x="6828183" y="944898"/>
            <a:ext cx="4791744" cy="5096586"/>
          </a:xfrm>
          <a:prstGeom prst="rect">
            <a:avLst/>
          </a:prstGeom>
          <a:ln w="19050">
            <a:solidFill>
              <a:schemeClr val="tx1"/>
            </a:solidFill>
          </a:ln>
        </p:spPr>
      </p:pic>
      <p:pic>
        <p:nvPicPr>
          <p:cNvPr id="17" name="2rects">
            <a:extLst>
              <a:ext uri="{FF2B5EF4-FFF2-40B4-BE49-F238E27FC236}">
                <a16:creationId xmlns:a16="http://schemas.microsoft.com/office/drawing/2014/main" id="{FCEAD293-5F8A-4573-9B85-3A83ACB9D889}"/>
              </a:ext>
            </a:extLst>
          </p:cNvPr>
          <p:cNvPicPr>
            <a:picLocks noChangeAspect="1"/>
          </p:cNvPicPr>
          <p:nvPr/>
        </p:nvPicPr>
        <p:blipFill>
          <a:blip r:embed="rId4"/>
          <a:stretch>
            <a:fillRect/>
          </a:stretch>
        </p:blipFill>
        <p:spPr>
          <a:xfrm>
            <a:off x="6828183" y="944898"/>
            <a:ext cx="4772691" cy="5106113"/>
          </a:xfrm>
          <a:prstGeom prst="rect">
            <a:avLst/>
          </a:prstGeom>
          <a:ln w="19050">
            <a:solidFill>
              <a:schemeClr val="tx1"/>
            </a:solidFill>
          </a:ln>
        </p:spPr>
      </p:pic>
      <p:pic>
        <p:nvPicPr>
          <p:cNvPr id="20" name="Picture 19">
            <a:extLst>
              <a:ext uri="{FF2B5EF4-FFF2-40B4-BE49-F238E27FC236}">
                <a16:creationId xmlns:a16="http://schemas.microsoft.com/office/drawing/2014/main" id="{3F533A05-7269-45DF-B107-87220F8DEAC2}"/>
              </a:ext>
            </a:extLst>
          </p:cNvPr>
          <p:cNvPicPr>
            <a:picLocks noChangeAspect="1"/>
          </p:cNvPicPr>
          <p:nvPr/>
        </p:nvPicPr>
        <p:blipFill>
          <a:blip r:embed="rId5"/>
          <a:stretch>
            <a:fillRect/>
          </a:stretch>
        </p:blipFill>
        <p:spPr>
          <a:xfrm>
            <a:off x="817115" y="4019391"/>
            <a:ext cx="4744112" cy="1552792"/>
          </a:xfrm>
          <a:prstGeom prst="rect">
            <a:avLst/>
          </a:prstGeom>
          <a:ln w="28575">
            <a:solidFill>
              <a:schemeClr val="tx1"/>
            </a:solidFill>
          </a:ln>
        </p:spPr>
      </p:pic>
      <p:pic>
        <p:nvPicPr>
          <p:cNvPr id="22" name="Picture 21">
            <a:extLst>
              <a:ext uri="{FF2B5EF4-FFF2-40B4-BE49-F238E27FC236}">
                <a16:creationId xmlns:a16="http://schemas.microsoft.com/office/drawing/2014/main" id="{FF77CB79-AC42-4D2F-B973-87CB2EEB772E}"/>
              </a:ext>
            </a:extLst>
          </p:cNvPr>
          <p:cNvPicPr>
            <a:picLocks noChangeAspect="1"/>
          </p:cNvPicPr>
          <p:nvPr/>
        </p:nvPicPr>
        <p:blipFill>
          <a:blip r:embed="rId6"/>
          <a:stretch>
            <a:fillRect/>
          </a:stretch>
        </p:blipFill>
        <p:spPr>
          <a:xfrm>
            <a:off x="1218600" y="4791321"/>
            <a:ext cx="4142672" cy="352474"/>
          </a:xfrm>
          <a:prstGeom prst="rect">
            <a:avLst/>
          </a:prstGeom>
        </p:spPr>
      </p:pic>
      <p:pic>
        <p:nvPicPr>
          <p:cNvPr id="24" name="Picture 23">
            <a:extLst>
              <a:ext uri="{FF2B5EF4-FFF2-40B4-BE49-F238E27FC236}">
                <a16:creationId xmlns:a16="http://schemas.microsoft.com/office/drawing/2014/main" id="{8405F1C1-596B-44A7-905B-57686910877E}"/>
              </a:ext>
            </a:extLst>
          </p:cNvPr>
          <p:cNvPicPr>
            <a:picLocks noChangeAspect="1"/>
          </p:cNvPicPr>
          <p:nvPr/>
        </p:nvPicPr>
        <p:blipFill>
          <a:blip r:embed="rId6"/>
          <a:stretch>
            <a:fillRect/>
          </a:stretch>
        </p:blipFill>
        <p:spPr>
          <a:xfrm>
            <a:off x="1283811" y="5143795"/>
            <a:ext cx="3762900" cy="352474"/>
          </a:xfrm>
          <a:prstGeom prst="rect">
            <a:avLst/>
          </a:prstGeom>
        </p:spPr>
      </p:pic>
      <p:sp>
        <p:nvSpPr>
          <p:cNvPr id="25" name="Oval 24">
            <a:extLst>
              <a:ext uri="{FF2B5EF4-FFF2-40B4-BE49-F238E27FC236}">
                <a16:creationId xmlns:a16="http://schemas.microsoft.com/office/drawing/2014/main" id="{9558298C-EF9B-4F9F-8BCE-44D8EC1F368C}"/>
              </a:ext>
            </a:extLst>
          </p:cNvPr>
          <p:cNvSpPr/>
          <p:nvPr/>
        </p:nvSpPr>
        <p:spPr>
          <a:xfrm>
            <a:off x="6757378" y="1211690"/>
            <a:ext cx="144379" cy="1443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C6164B69-967F-4A6D-9DD4-1CE6298AD26E}"/>
              </a:ext>
            </a:extLst>
          </p:cNvPr>
          <p:cNvSpPr/>
          <p:nvPr/>
        </p:nvSpPr>
        <p:spPr>
          <a:xfrm>
            <a:off x="6757378" y="1211690"/>
            <a:ext cx="144379" cy="1443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6163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3.75E-6 2.96296E-6 L 0.19453 2.96296E-6 " pathEditMode="relative" rAng="0" ptsTypes="AA">
                                      <p:cBhvr>
                                        <p:cTn id="26" dur="2000" fill="hold"/>
                                        <p:tgtEl>
                                          <p:spTgt spid="25"/>
                                        </p:tgtEl>
                                        <p:attrNameLst>
                                          <p:attrName>ppt_x</p:attrName>
                                          <p:attrName>ppt_y</p:attrName>
                                        </p:attrNameLst>
                                      </p:cBhvr>
                                      <p:rCtr x="9727" y="0"/>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0.19453 2.96296E-6 L 0.19674 0.16759 " pathEditMode="relative" rAng="0" ptsTypes="AA">
                                      <p:cBhvr>
                                        <p:cTn id="30" dur="2000" fill="hold"/>
                                        <p:tgtEl>
                                          <p:spTgt spid="25"/>
                                        </p:tgtEl>
                                        <p:attrNameLst>
                                          <p:attrName>ppt_x</p:attrName>
                                          <p:attrName>ppt_y</p:attrName>
                                        </p:attrNameLst>
                                      </p:cBhvr>
                                      <p:rCtr x="104" y="8380"/>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 presetClass="exit" presetSubtype="0" fill="hold" nodeType="withEffect">
                                  <p:stCondLst>
                                    <p:cond delay="0"/>
                                  </p:stCondLst>
                                  <p:childTnLst>
                                    <p:set>
                                      <p:cBhvr>
                                        <p:cTn id="37" dur="1" fill="hold">
                                          <p:stCondLst>
                                            <p:cond delay="0"/>
                                          </p:stCondLst>
                                        </p:cTn>
                                        <p:tgtEl>
                                          <p:spTgt spid="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3" nodeType="clickEffect">
                                  <p:stCondLst>
                                    <p:cond delay="0"/>
                                  </p:stCondLst>
                                  <p:childTnLst>
                                    <p:animEffect transition="out" filter="fade">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24"/>
                                        </p:tgtEl>
                                      </p:cBhvr>
                                    </p:animEffect>
                                    <p:set>
                                      <p:cBhvr>
                                        <p:cTn id="47" dur="1" fill="hold">
                                          <p:stCondLst>
                                            <p:cond delay="499"/>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75E-6 2.96296E-6 L 0.03945 -0.00047 " pathEditMode="relative" rAng="0" ptsTypes="AA">
                                      <p:cBhvr>
                                        <p:cTn id="56" dur="2000" fill="hold"/>
                                        <p:tgtEl>
                                          <p:spTgt spid="27"/>
                                        </p:tgtEl>
                                        <p:attrNameLst>
                                          <p:attrName>ppt_x</p:attrName>
                                          <p:attrName>ppt_y</p:attrName>
                                        </p:attrNameLst>
                                      </p:cBhvr>
                                      <p:rCtr x="1966" y="-23"/>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2" nodeType="clickEffect">
                                  <p:stCondLst>
                                    <p:cond delay="0"/>
                                  </p:stCondLst>
                                  <p:childTnLst>
                                    <p:animMotion origin="layout" path="M 0.03945 -0.00047 L 0.03945 0.09953 " pathEditMode="relative" rAng="0" ptsTypes="AA">
                                      <p:cBhvr>
                                        <p:cTn id="60" dur="2000" fill="hold"/>
                                        <p:tgtEl>
                                          <p:spTgt spid="27"/>
                                        </p:tgtEl>
                                        <p:attrNameLst>
                                          <p:attrName>ppt_x</p:attrName>
                                          <p:attrName>ppt_y</p:attrName>
                                        </p:attrNameLst>
                                      </p:cBhvr>
                                      <p:rCtr x="0" y="5000"/>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par>
                                <p:cTn id="66" presetID="1" presetClass="exit" presetSubtype="0" fill="hold" nodeType="withEffect">
                                  <p:stCondLst>
                                    <p:cond delay="0"/>
                                  </p:stCondLst>
                                  <p:childTnLst>
                                    <p:set>
                                      <p:cBhvr>
                                        <p:cTn id="67"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7" grpId="0" animBg="1"/>
      <p:bldP spid="27" grpId="1" animBg="1"/>
      <p:bldP spid="27"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Quick recap on core commands</a:t>
            </a:r>
          </a:p>
        </p:txBody>
      </p:sp>
      <p:sp>
        <p:nvSpPr>
          <p:cNvPr id="11" name="Content Placeholder 2">
            <a:extLst>
              <a:ext uri="{FF2B5EF4-FFF2-40B4-BE49-F238E27FC236}">
                <a16:creationId xmlns:a16="http://schemas.microsoft.com/office/drawing/2014/main" id="{6D02323F-17D7-4EBC-884E-6EE15FD7C660}"/>
              </a:ext>
            </a:extLst>
          </p:cNvPr>
          <p:cNvSpPr>
            <a:spLocks noGrp="1"/>
          </p:cNvSpPr>
          <p:nvPr>
            <p:ph idx="1"/>
          </p:nvPr>
        </p:nvSpPr>
        <p:spPr>
          <a:xfrm>
            <a:off x="305131" y="1011485"/>
            <a:ext cx="11581738" cy="5039526"/>
          </a:xfrm>
        </p:spPr>
        <p:txBody>
          <a:bodyPr/>
          <a:lstStyle/>
          <a:p>
            <a:r>
              <a:rPr lang="en-GB" dirty="0"/>
              <a:t>line – draws a line (connection between two points)</a:t>
            </a:r>
          </a:p>
          <a:p>
            <a:pPr marL="0" indent="0">
              <a:buNone/>
            </a:pPr>
            <a:endParaRPr lang="en-GB" dirty="0"/>
          </a:p>
          <a:p>
            <a:pPr marL="0" indent="0">
              <a:buNone/>
            </a:pPr>
            <a:r>
              <a:rPr lang="en-GB" b="1" dirty="0"/>
              <a:t>Syntax:</a:t>
            </a:r>
          </a:p>
          <a:p>
            <a:pPr marL="182563" indent="0">
              <a:buNone/>
            </a:pPr>
            <a:r>
              <a:rPr lang="en-GB" sz="2400" dirty="0">
                <a:latin typeface="Consolas" panose="020B0609020204030204" pitchFamily="49" charset="0"/>
              </a:rPr>
              <a:t>line(</a:t>
            </a:r>
            <a:r>
              <a:rPr lang="en-GB" sz="2400" dirty="0" err="1">
                <a:latin typeface="Consolas" panose="020B0609020204030204" pitchFamily="49" charset="0"/>
              </a:rPr>
              <a:t>startX</a:t>
            </a:r>
            <a:r>
              <a:rPr lang="en-GB" sz="2400" dirty="0">
                <a:latin typeface="Consolas" panose="020B0609020204030204" pitchFamily="49" charset="0"/>
              </a:rPr>
              <a:t>, </a:t>
            </a:r>
            <a:r>
              <a:rPr lang="en-GB" sz="2400" dirty="0" err="1">
                <a:latin typeface="Consolas" panose="020B0609020204030204" pitchFamily="49" charset="0"/>
              </a:rPr>
              <a:t>startY</a:t>
            </a:r>
            <a:r>
              <a:rPr lang="en-GB" sz="2400" dirty="0">
                <a:latin typeface="Consolas" panose="020B0609020204030204" pitchFamily="49" charset="0"/>
              </a:rPr>
              <a:t>, </a:t>
            </a:r>
            <a:r>
              <a:rPr lang="en-GB" sz="2400" dirty="0" err="1">
                <a:latin typeface="Consolas" panose="020B0609020204030204" pitchFamily="49" charset="0"/>
              </a:rPr>
              <a:t>endX</a:t>
            </a:r>
            <a:r>
              <a:rPr lang="en-GB" sz="2400" dirty="0">
                <a:latin typeface="Consolas" panose="020B0609020204030204" pitchFamily="49" charset="0"/>
              </a:rPr>
              <a:t>, </a:t>
            </a:r>
            <a:r>
              <a:rPr lang="en-GB" sz="2400" dirty="0" err="1">
                <a:latin typeface="Consolas" panose="020B0609020204030204" pitchFamily="49" charset="0"/>
              </a:rPr>
              <a:t>endY</a:t>
            </a:r>
            <a:r>
              <a:rPr lang="en-GB" sz="2400" dirty="0">
                <a:latin typeface="Consolas" panose="020B0609020204030204" pitchFamily="49" charset="0"/>
              </a:rPr>
              <a:t>);</a:t>
            </a:r>
          </a:p>
        </p:txBody>
      </p:sp>
      <p:pic>
        <p:nvPicPr>
          <p:cNvPr id="12" name="Picture 11">
            <a:extLst>
              <a:ext uri="{FF2B5EF4-FFF2-40B4-BE49-F238E27FC236}">
                <a16:creationId xmlns:a16="http://schemas.microsoft.com/office/drawing/2014/main" id="{55AB3F46-549E-4D3A-97BD-D95C57EB266D}"/>
              </a:ext>
            </a:extLst>
          </p:cNvPr>
          <p:cNvPicPr>
            <a:picLocks noChangeAspect="1"/>
          </p:cNvPicPr>
          <p:nvPr/>
        </p:nvPicPr>
        <p:blipFill>
          <a:blip r:embed="rId2"/>
          <a:stretch>
            <a:fillRect/>
          </a:stretch>
        </p:blipFill>
        <p:spPr>
          <a:xfrm>
            <a:off x="834032" y="3609306"/>
            <a:ext cx="4782643" cy="1598313"/>
          </a:xfrm>
          <a:prstGeom prst="rect">
            <a:avLst/>
          </a:prstGeom>
          <a:ln w="28575">
            <a:solidFill>
              <a:schemeClr val="tx1"/>
            </a:solidFill>
          </a:ln>
        </p:spPr>
      </p:pic>
      <p:pic>
        <p:nvPicPr>
          <p:cNvPr id="14" name="blank">
            <a:extLst>
              <a:ext uri="{FF2B5EF4-FFF2-40B4-BE49-F238E27FC236}">
                <a16:creationId xmlns:a16="http://schemas.microsoft.com/office/drawing/2014/main" id="{65F82212-219E-403F-9834-DCF4CFDB2917}"/>
              </a:ext>
            </a:extLst>
          </p:cNvPr>
          <p:cNvPicPr>
            <a:picLocks noChangeAspect="1"/>
          </p:cNvPicPr>
          <p:nvPr/>
        </p:nvPicPr>
        <p:blipFill>
          <a:blip r:embed="rId3"/>
          <a:stretch>
            <a:fillRect/>
          </a:stretch>
        </p:blipFill>
        <p:spPr>
          <a:xfrm>
            <a:off x="7512201" y="1556882"/>
            <a:ext cx="3587692" cy="4289633"/>
          </a:xfrm>
          <a:prstGeom prst="rect">
            <a:avLst/>
          </a:prstGeom>
          <a:ln w="12700">
            <a:solidFill>
              <a:schemeClr val="tx1"/>
            </a:solidFill>
          </a:ln>
        </p:spPr>
      </p:pic>
      <p:pic>
        <p:nvPicPr>
          <p:cNvPr id="19" name="1line">
            <a:extLst>
              <a:ext uri="{FF2B5EF4-FFF2-40B4-BE49-F238E27FC236}">
                <a16:creationId xmlns:a16="http://schemas.microsoft.com/office/drawing/2014/main" id="{80F15E63-ECC4-4460-9BB5-9D2504F47B29}"/>
              </a:ext>
            </a:extLst>
          </p:cNvPr>
          <p:cNvPicPr>
            <a:picLocks noChangeAspect="1"/>
          </p:cNvPicPr>
          <p:nvPr/>
        </p:nvPicPr>
        <p:blipFill>
          <a:blip r:embed="rId4"/>
          <a:stretch>
            <a:fillRect/>
          </a:stretch>
        </p:blipFill>
        <p:spPr>
          <a:xfrm>
            <a:off x="7512201" y="1556881"/>
            <a:ext cx="3587692" cy="4289633"/>
          </a:xfrm>
          <a:prstGeom prst="rect">
            <a:avLst/>
          </a:prstGeom>
          <a:ln w="12700">
            <a:solidFill>
              <a:schemeClr val="tx1"/>
            </a:solidFill>
          </a:ln>
        </p:spPr>
      </p:pic>
      <p:pic>
        <p:nvPicPr>
          <p:cNvPr id="21" name="2lines">
            <a:extLst>
              <a:ext uri="{FF2B5EF4-FFF2-40B4-BE49-F238E27FC236}">
                <a16:creationId xmlns:a16="http://schemas.microsoft.com/office/drawing/2014/main" id="{6A02AC55-26A3-4BD7-AA0F-016441CAC567}"/>
              </a:ext>
            </a:extLst>
          </p:cNvPr>
          <p:cNvPicPr>
            <a:picLocks noChangeAspect="1"/>
          </p:cNvPicPr>
          <p:nvPr/>
        </p:nvPicPr>
        <p:blipFill>
          <a:blip r:embed="rId5"/>
          <a:stretch>
            <a:fillRect/>
          </a:stretch>
        </p:blipFill>
        <p:spPr>
          <a:xfrm>
            <a:off x="7512201" y="1556881"/>
            <a:ext cx="3587692" cy="4289633"/>
          </a:xfrm>
          <a:prstGeom prst="rect">
            <a:avLst/>
          </a:prstGeom>
          <a:ln w="12700">
            <a:solidFill>
              <a:schemeClr val="tx1"/>
            </a:solidFill>
          </a:ln>
        </p:spPr>
      </p:pic>
      <p:sp>
        <p:nvSpPr>
          <p:cNvPr id="22" name="Oval 21">
            <a:extLst>
              <a:ext uri="{FF2B5EF4-FFF2-40B4-BE49-F238E27FC236}">
                <a16:creationId xmlns:a16="http://schemas.microsoft.com/office/drawing/2014/main" id="{46A924BE-BAD1-4BBE-8E55-978DC512660C}"/>
              </a:ext>
            </a:extLst>
          </p:cNvPr>
          <p:cNvSpPr/>
          <p:nvPr/>
        </p:nvSpPr>
        <p:spPr>
          <a:xfrm>
            <a:off x="7861349" y="2772861"/>
            <a:ext cx="144379" cy="1443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F5E5BC0-43DC-4DB1-B049-02415E25CE0C}"/>
              </a:ext>
            </a:extLst>
          </p:cNvPr>
          <p:cNvPicPr>
            <a:picLocks noChangeAspect="1"/>
          </p:cNvPicPr>
          <p:nvPr/>
        </p:nvPicPr>
        <p:blipFill>
          <a:blip r:embed="rId6"/>
          <a:stretch>
            <a:fillRect/>
          </a:stretch>
        </p:blipFill>
        <p:spPr>
          <a:xfrm>
            <a:off x="1276458" y="4236591"/>
            <a:ext cx="4077269" cy="419158"/>
          </a:xfrm>
          <a:prstGeom prst="rect">
            <a:avLst/>
          </a:prstGeom>
        </p:spPr>
      </p:pic>
      <p:pic>
        <p:nvPicPr>
          <p:cNvPr id="16" name="Picture 15">
            <a:extLst>
              <a:ext uri="{FF2B5EF4-FFF2-40B4-BE49-F238E27FC236}">
                <a16:creationId xmlns:a16="http://schemas.microsoft.com/office/drawing/2014/main" id="{7097317E-6F87-44F9-8099-CA2DD414CE82}"/>
              </a:ext>
            </a:extLst>
          </p:cNvPr>
          <p:cNvPicPr>
            <a:picLocks noChangeAspect="1"/>
          </p:cNvPicPr>
          <p:nvPr/>
        </p:nvPicPr>
        <p:blipFill>
          <a:blip r:embed="rId6"/>
          <a:stretch>
            <a:fillRect/>
          </a:stretch>
        </p:blipFill>
        <p:spPr>
          <a:xfrm>
            <a:off x="1276457" y="4655749"/>
            <a:ext cx="4077269" cy="419158"/>
          </a:xfrm>
          <a:prstGeom prst="rect">
            <a:avLst/>
          </a:prstGeom>
        </p:spPr>
      </p:pic>
      <p:sp>
        <p:nvSpPr>
          <p:cNvPr id="17" name="Oval 16">
            <a:extLst>
              <a:ext uri="{FF2B5EF4-FFF2-40B4-BE49-F238E27FC236}">
                <a16:creationId xmlns:a16="http://schemas.microsoft.com/office/drawing/2014/main" id="{610BDAE8-9103-462B-87A0-F0516785E7FA}"/>
              </a:ext>
            </a:extLst>
          </p:cNvPr>
          <p:cNvSpPr/>
          <p:nvPr/>
        </p:nvSpPr>
        <p:spPr>
          <a:xfrm>
            <a:off x="7872344" y="2783856"/>
            <a:ext cx="144379" cy="14437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404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1.04167E-6 -4.81481E-6 L 0.10625 0.00024 " pathEditMode="relative" rAng="0" ptsTypes="AA">
                                      <p:cBhvr>
                                        <p:cTn id="21" dur="2000" fill="hold"/>
                                        <p:tgtEl>
                                          <p:spTgt spid="22"/>
                                        </p:tgtEl>
                                        <p:attrNameLst>
                                          <p:attrName>ppt_x</p:attrName>
                                          <p:attrName>ppt_y</p:attrName>
                                        </p:attrNameLst>
                                      </p:cBhvr>
                                      <p:rCtr x="5313" y="0"/>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2" nodeType="clickEffect">
                                  <p:stCondLst>
                                    <p:cond delay="0"/>
                                  </p:stCondLst>
                                  <p:childTnLst>
                                    <p:animMotion origin="layout" path="M 0.10625 0.00024 L 0.10625 0.18311 " pathEditMode="relative" rAng="0" ptsTypes="AA">
                                      <p:cBhvr>
                                        <p:cTn id="25" dur="2000" fill="hold"/>
                                        <p:tgtEl>
                                          <p:spTgt spid="22"/>
                                        </p:tgtEl>
                                        <p:attrNameLst>
                                          <p:attrName>ppt_x</p:attrName>
                                          <p:attrName>ppt_y</p:attrName>
                                        </p:attrNameLst>
                                      </p:cBhvr>
                                      <p:rCtr x="0" y="9144"/>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xit" presetSubtype="0" fill="hold" grpId="3" nodeType="withEffect">
                                  <p:stCondLst>
                                    <p:cond delay="0"/>
                                  </p:stCondLst>
                                  <p:childTnLst>
                                    <p:animEffect transition="out" filter="fade">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2.5E-6 4.81481E-6 L 0.10534 -0.00139 " pathEditMode="relative" rAng="0" ptsTypes="AA">
                                      <p:cBhvr>
                                        <p:cTn id="47" dur="2000" fill="hold"/>
                                        <p:tgtEl>
                                          <p:spTgt spid="17"/>
                                        </p:tgtEl>
                                        <p:attrNameLst>
                                          <p:attrName>ppt_x</p:attrName>
                                          <p:attrName>ppt_y</p:attrName>
                                        </p:attrNameLst>
                                      </p:cBhvr>
                                      <p:rCtr x="5156" y="44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2" nodeType="clickEffect">
                                  <p:stCondLst>
                                    <p:cond delay="0"/>
                                  </p:stCondLst>
                                  <p:childTnLst>
                                    <p:animMotion origin="layout" path="M -2.5E-6 4.81481E-6 L -0.00065 0.18935 " pathEditMode="relative" rAng="0" ptsTypes="AA">
                                      <p:cBhvr>
                                        <p:cTn id="51" dur="2000" fill="hold"/>
                                        <p:tgtEl>
                                          <p:spTgt spid="17"/>
                                        </p:tgtEl>
                                        <p:attrNameLst>
                                          <p:attrName>ppt_x</p:attrName>
                                          <p:attrName>ppt_y</p:attrName>
                                        </p:attrNameLst>
                                      </p:cBhvr>
                                      <p:rCtr x="-39" y="9468"/>
                                    </p:animMotion>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19"/>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xit" presetSubtype="0" fill="hold" grpId="3" nodeType="with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17" grpId="0" animBg="1"/>
      <p:bldP spid="17" grpId="1" animBg="1"/>
      <p:bldP spid="17" grpId="2" animBg="1"/>
      <p:bldP spid="17" grpId="3"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6BF3272-E150-4927-8FDC-36D8399D9D7F}"/>
              </a:ext>
            </a:extLst>
          </p:cNvPr>
          <p:cNvSpPr/>
          <p:nvPr/>
        </p:nvSpPr>
        <p:spPr>
          <a:xfrm>
            <a:off x="2635055" y="1257743"/>
            <a:ext cx="2207172" cy="2459421"/>
          </a:xfrm>
          <a:prstGeom prst="rect">
            <a:avLst/>
          </a:prstGeom>
          <a:solidFill>
            <a:srgbClr val="A3B1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B5B0354C-83E1-40C4-B765-1E2295CC2C19}"/>
              </a:ext>
            </a:extLst>
          </p:cNvPr>
          <p:cNvSpPr/>
          <p:nvPr/>
        </p:nvSpPr>
        <p:spPr>
          <a:xfrm>
            <a:off x="2635055" y="690224"/>
            <a:ext cx="2207172" cy="567517"/>
          </a:xfrm>
          <a:prstGeom prst="rect">
            <a:avLst/>
          </a:prstGeom>
          <a:solidFill>
            <a:srgbClr val="DAD7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Exercise 2 </a:t>
            </a:r>
            <a:r>
              <a:rPr lang="en-GB" dirty="0">
                <a:solidFill>
                  <a:schemeClr val="tx1"/>
                </a:solidFill>
              </a:rPr>
              <a:t>– Car </a:t>
            </a:r>
            <a:r>
              <a:rPr lang="en-GB" b="1" dirty="0">
                <a:solidFill>
                  <a:schemeClr val="tx1"/>
                </a:solidFill>
              </a:rPr>
              <a:t>(Pair Programming)</a:t>
            </a:r>
          </a:p>
        </p:txBody>
      </p:sp>
      <p:sp>
        <p:nvSpPr>
          <p:cNvPr id="4" name="!!topic1">
            <a:extLst>
              <a:ext uri="{FF2B5EF4-FFF2-40B4-BE49-F238E27FC236}">
                <a16:creationId xmlns:a16="http://schemas.microsoft.com/office/drawing/2014/main" id="{E5207701-FE20-4489-BD5B-1E8540B0C44D}"/>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8582CB62-DE09-4CAD-981D-A0DBFBE04E00}"/>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0F11487D-CF1A-44E8-8CE1-E69B3EC58B2B}"/>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3C2C6838-AFAE-4AFD-B03B-662026E41158}"/>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98B8CC01-8E7D-47ED-B186-3CDB2A5E5D0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B9B2A6A9-3765-4631-ADF7-A0B11DF52E23}"/>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Lab</a:t>
            </a:r>
          </a:p>
        </p:txBody>
      </p:sp>
      <p:sp>
        <p:nvSpPr>
          <p:cNvPr id="2" name="Rectangle 1">
            <a:extLst>
              <a:ext uri="{FF2B5EF4-FFF2-40B4-BE49-F238E27FC236}">
                <a16:creationId xmlns:a16="http://schemas.microsoft.com/office/drawing/2014/main" id="{5A2CCC39-1E40-4D8B-A992-1E100CBE46E5}"/>
              </a:ext>
            </a:extLst>
          </p:cNvPr>
          <p:cNvSpPr/>
          <p:nvPr/>
        </p:nvSpPr>
        <p:spPr>
          <a:xfrm>
            <a:off x="196924" y="1269588"/>
            <a:ext cx="2207172" cy="2459421"/>
          </a:xfrm>
          <a:prstGeom prst="rect">
            <a:avLst/>
          </a:prstGeom>
          <a:solidFill>
            <a:srgbClr val="A3B1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B3E57C2-58DF-461D-9C78-D615D6EFEF5C}"/>
              </a:ext>
            </a:extLst>
          </p:cNvPr>
          <p:cNvSpPr/>
          <p:nvPr/>
        </p:nvSpPr>
        <p:spPr>
          <a:xfrm>
            <a:off x="196924" y="690225"/>
            <a:ext cx="2207172" cy="579363"/>
          </a:xfrm>
          <a:prstGeom prst="rect">
            <a:avLst/>
          </a:prstGeom>
          <a:solidFill>
            <a:srgbClr val="DAD7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Exercise 1 </a:t>
            </a:r>
            <a:r>
              <a:rPr lang="en-GB" dirty="0">
                <a:solidFill>
                  <a:schemeClr val="tx1"/>
                </a:solidFill>
              </a:rPr>
              <a:t>- Familiarisation</a:t>
            </a:r>
          </a:p>
        </p:txBody>
      </p:sp>
      <p:pic>
        <p:nvPicPr>
          <p:cNvPr id="14" name="Picture 13">
            <a:extLst>
              <a:ext uri="{FF2B5EF4-FFF2-40B4-BE49-F238E27FC236}">
                <a16:creationId xmlns:a16="http://schemas.microsoft.com/office/drawing/2014/main" id="{7EF391D7-798C-4752-B51A-78D9BF0E8C2F}"/>
              </a:ext>
            </a:extLst>
          </p:cNvPr>
          <p:cNvPicPr>
            <a:picLocks noChangeAspect="1"/>
          </p:cNvPicPr>
          <p:nvPr/>
        </p:nvPicPr>
        <p:blipFill rotWithShape="1">
          <a:blip r:embed="rId2"/>
          <a:srcRect t="8596" r="7630"/>
          <a:stretch/>
        </p:blipFill>
        <p:spPr>
          <a:xfrm>
            <a:off x="306874" y="1427243"/>
            <a:ext cx="1958248" cy="2073166"/>
          </a:xfrm>
          <a:prstGeom prst="rect">
            <a:avLst/>
          </a:prstGeom>
          <a:ln w="19050">
            <a:solidFill>
              <a:schemeClr val="tx1"/>
            </a:solidFill>
          </a:ln>
        </p:spPr>
      </p:pic>
      <p:pic>
        <p:nvPicPr>
          <p:cNvPr id="16" name="Picture 15">
            <a:extLst>
              <a:ext uri="{FF2B5EF4-FFF2-40B4-BE49-F238E27FC236}">
                <a16:creationId xmlns:a16="http://schemas.microsoft.com/office/drawing/2014/main" id="{84442F77-FB74-4D3D-A5BD-6F4277F36B14}"/>
              </a:ext>
            </a:extLst>
          </p:cNvPr>
          <p:cNvPicPr>
            <a:picLocks noChangeAspect="1"/>
          </p:cNvPicPr>
          <p:nvPr/>
        </p:nvPicPr>
        <p:blipFill rotWithShape="1">
          <a:blip r:embed="rId3"/>
          <a:srcRect l="11779" t="43516" r="50000" b="15882"/>
          <a:stretch/>
        </p:blipFill>
        <p:spPr>
          <a:xfrm>
            <a:off x="2822927" y="1427243"/>
            <a:ext cx="1831428" cy="2073166"/>
          </a:xfrm>
          <a:prstGeom prst="rect">
            <a:avLst/>
          </a:prstGeom>
          <a:ln w="19050">
            <a:solidFill>
              <a:schemeClr val="tx1"/>
            </a:solidFill>
          </a:ln>
        </p:spPr>
      </p:pic>
      <p:sp>
        <p:nvSpPr>
          <p:cNvPr id="20" name="Rectangle 19">
            <a:extLst>
              <a:ext uri="{FF2B5EF4-FFF2-40B4-BE49-F238E27FC236}">
                <a16:creationId xmlns:a16="http://schemas.microsoft.com/office/drawing/2014/main" id="{8FBED720-1B13-4220-AB01-A2C71EBBF3C9}"/>
              </a:ext>
            </a:extLst>
          </p:cNvPr>
          <p:cNvSpPr/>
          <p:nvPr/>
        </p:nvSpPr>
        <p:spPr>
          <a:xfrm>
            <a:off x="5073186" y="1257743"/>
            <a:ext cx="2207172" cy="2459421"/>
          </a:xfrm>
          <a:prstGeom prst="rect">
            <a:avLst/>
          </a:prstGeom>
          <a:solidFill>
            <a:srgbClr val="A3B1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FBE029F0-3297-4E92-AFF4-152561319D9A}"/>
              </a:ext>
            </a:extLst>
          </p:cNvPr>
          <p:cNvSpPr/>
          <p:nvPr/>
        </p:nvSpPr>
        <p:spPr>
          <a:xfrm>
            <a:off x="5073186" y="690224"/>
            <a:ext cx="2207172" cy="567517"/>
          </a:xfrm>
          <a:prstGeom prst="rect">
            <a:avLst/>
          </a:prstGeom>
          <a:solidFill>
            <a:srgbClr val="DAD7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Exercise 3 </a:t>
            </a:r>
            <a:r>
              <a:rPr lang="en-GB" dirty="0">
                <a:solidFill>
                  <a:schemeClr val="tx1"/>
                </a:solidFill>
              </a:rPr>
              <a:t>– </a:t>
            </a:r>
          </a:p>
          <a:p>
            <a:pPr algn="ctr"/>
            <a:r>
              <a:rPr lang="en-GB" dirty="0">
                <a:solidFill>
                  <a:schemeClr val="tx1"/>
                </a:solidFill>
              </a:rPr>
              <a:t>Square</a:t>
            </a:r>
          </a:p>
        </p:txBody>
      </p:sp>
      <p:pic>
        <p:nvPicPr>
          <p:cNvPr id="23" name="Picture 22">
            <a:extLst>
              <a:ext uri="{FF2B5EF4-FFF2-40B4-BE49-F238E27FC236}">
                <a16:creationId xmlns:a16="http://schemas.microsoft.com/office/drawing/2014/main" id="{7FDD8B46-3319-4455-91BA-B59B032997A1}"/>
              </a:ext>
            </a:extLst>
          </p:cNvPr>
          <p:cNvPicPr>
            <a:picLocks noChangeAspect="1"/>
          </p:cNvPicPr>
          <p:nvPr/>
        </p:nvPicPr>
        <p:blipFill rotWithShape="1">
          <a:blip r:embed="rId4">
            <a:extLst>
              <a:ext uri="{28A0092B-C50C-407E-A947-70E740481C1C}">
                <a14:useLocalDpi xmlns:a14="http://schemas.microsoft.com/office/drawing/2010/main" val="0"/>
              </a:ext>
            </a:extLst>
          </a:blip>
          <a:srcRect l="682" r="682"/>
          <a:stretch/>
        </p:blipFill>
        <p:spPr>
          <a:xfrm>
            <a:off x="5225767" y="1427243"/>
            <a:ext cx="1891811" cy="2073166"/>
          </a:xfrm>
          <a:prstGeom prst="rect">
            <a:avLst/>
          </a:prstGeom>
          <a:ln w="6350">
            <a:solidFill>
              <a:schemeClr val="tx1"/>
            </a:solidFill>
          </a:ln>
        </p:spPr>
      </p:pic>
      <p:sp>
        <p:nvSpPr>
          <p:cNvPr id="24" name="Rectangle 23">
            <a:extLst>
              <a:ext uri="{FF2B5EF4-FFF2-40B4-BE49-F238E27FC236}">
                <a16:creationId xmlns:a16="http://schemas.microsoft.com/office/drawing/2014/main" id="{05BEA58C-9B7B-494D-949C-57E42722009F}"/>
              </a:ext>
            </a:extLst>
          </p:cNvPr>
          <p:cNvSpPr/>
          <p:nvPr/>
        </p:nvSpPr>
        <p:spPr>
          <a:xfrm>
            <a:off x="7507414" y="1257743"/>
            <a:ext cx="2207172" cy="2459421"/>
          </a:xfrm>
          <a:prstGeom prst="rect">
            <a:avLst/>
          </a:prstGeom>
          <a:solidFill>
            <a:srgbClr val="A3B1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6C6DCE71-3E3E-4A1C-8824-129D05615044}"/>
              </a:ext>
            </a:extLst>
          </p:cNvPr>
          <p:cNvSpPr/>
          <p:nvPr/>
        </p:nvSpPr>
        <p:spPr>
          <a:xfrm>
            <a:off x="7507414" y="690224"/>
            <a:ext cx="2207172" cy="567517"/>
          </a:xfrm>
          <a:prstGeom prst="rect">
            <a:avLst/>
          </a:prstGeom>
          <a:solidFill>
            <a:srgbClr val="DAD7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Exercise 3b </a:t>
            </a:r>
            <a:r>
              <a:rPr lang="en-GB" dirty="0">
                <a:solidFill>
                  <a:schemeClr val="tx1"/>
                </a:solidFill>
              </a:rPr>
              <a:t>– Movable Square</a:t>
            </a:r>
          </a:p>
        </p:txBody>
      </p:sp>
      <p:pic>
        <p:nvPicPr>
          <p:cNvPr id="26" name="Picture 25">
            <a:extLst>
              <a:ext uri="{FF2B5EF4-FFF2-40B4-BE49-F238E27FC236}">
                <a16:creationId xmlns:a16="http://schemas.microsoft.com/office/drawing/2014/main" id="{35E00443-5FD3-4BC7-82CD-07905BC9CBD8}"/>
              </a:ext>
            </a:extLst>
          </p:cNvPr>
          <p:cNvPicPr>
            <a:picLocks noChangeAspect="1"/>
          </p:cNvPicPr>
          <p:nvPr/>
        </p:nvPicPr>
        <p:blipFill rotWithShape="1">
          <a:blip r:embed="rId5"/>
          <a:srcRect l="278" t="7682" r="45150" b="42244"/>
          <a:stretch/>
        </p:blipFill>
        <p:spPr>
          <a:xfrm rot="10800000">
            <a:off x="7659995" y="1427243"/>
            <a:ext cx="1891811" cy="2073166"/>
          </a:xfrm>
          <a:prstGeom prst="rect">
            <a:avLst/>
          </a:prstGeom>
          <a:ln w="19050">
            <a:solidFill>
              <a:schemeClr val="tx1"/>
            </a:solidFill>
          </a:ln>
        </p:spPr>
      </p:pic>
      <p:sp>
        <p:nvSpPr>
          <p:cNvPr id="27" name="Rectangle 26">
            <a:extLst>
              <a:ext uri="{FF2B5EF4-FFF2-40B4-BE49-F238E27FC236}">
                <a16:creationId xmlns:a16="http://schemas.microsoft.com/office/drawing/2014/main" id="{ABEE1805-4000-4B85-A150-B634CB053D50}"/>
              </a:ext>
            </a:extLst>
          </p:cNvPr>
          <p:cNvSpPr/>
          <p:nvPr/>
        </p:nvSpPr>
        <p:spPr>
          <a:xfrm>
            <a:off x="9867167" y="1257743"/>
            <a:ext cx="2207172" cy="2459421"/>
          </a:xfrm>
          <a:prstGeom prst="rect">
            <a:avLst/>
          </a:prstGeom>
          <a:solidFill>
            <a:srgbClr val="A3B1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737479E2-11F3-41D0-A451-A86D1F7D6073}"/>
              </a:ext>
            </a:extLst>
          </p:cNvPr>
          <p:cNvSpPr/>
          <p:nvPr/>
        </p:nvSpPr>
        <p:spPr>
          <a:xfrm>
            <a:off x="9867167" y="690224"/>
            <a:ext cx="2207172" cy="567517"/>
          </a:xfrm>
          <a:prstGeom prst="rect">
            <a:avLst/>
          </a:prstGeom>
          <a:solidFill>
            <a:srgbClr val="DAD7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Exercise 3c </a:t>
            </a:r>
            <a:r>
              <a:rPr lang="en-GB" dirty="0">
                <a:solidFill>
                  <a:schemeClr val="tx1"/>
                </a:solidFill>
              </a:rPr>
              <a:t>– </a:t>
            </a:r>
          </a:p>
          <a:p>
            <a:pPr algn="ctr"/>
            <a:r>
              <a:rPr lang="en-GB" dirty="0">
                <a:solidFill>
                  <a:schemeClr val="tx1"/>
                </a:solidFill>
              </a:rPr>
              <a:t>Scalable Square</a:t>
            </a:r>
          </a:p>
        </p:txBody>
      </p:sp>
      <p:pic>
        <p:nvPicPr>
          <p:cNvPr id="31" name="Picture 30">
            <a:extLst>
              <a:ext uri="{FF2B5EF4-FFF2-40B4-BE49-F238E27FC236}">
                <a16:creationId xmlns:a16="http://schemas.microsoft.com/office/drawing/2014/main" id="{F22488D4-5B38-405E-98A5-30B1FB9B90C2}"/>
              </a:ext>
            </a:extLst>
          </p:cNvPr>
          <p:cNvPicPr>
            <a:picLocks noChangeAspect="1"/>
          </p:cNvPicPr>
          <p:nvPr/>
        </p:nvPicPr>
        <p:blipFill rotWithShape="1">
          <a:blip r:embed="rId6">
            <a:extLst>
              <a:ext uri="{28A0092B-C50C-407E-A947-70E740481C1C}">
                <a14:useLocalDpi xmlns:a14="http://schemas.microsoft.com/office/drawing/2010/main" val="0"/>
              </a:ext>
            </a:extLst>
          </a:blip>
          <a:srcRect l="5150" r="5150"/>
          <a:stretch/>
        </p:blipFill>
        <p:spPr>
          <a:xfrm>
            <a:off x="10051073" y="1400506"/>
            <a:ext cx="1879835" cy="2099904"/>
          </a:xfrm>
          <a:prstGeom prst="rect">
            <a:avLst/>
          </a:prstGeom>
          <a:ln w="19050">
            <a:solidFill>
              <a:schemeClr val="tx1"/>
            </a:solidFill>
          </a:ln>
        </p:spPr>
      </p:pic>
      <p:sp>
        <p:nvSpPr>
          <p:cNvPr id="32" name="Rectangle 31">
            <a:extLst>
              <a:ext uri="{FF2B5EF4-FFF2-40B4-BE49-F238E27FC236}">
                <a16:creationId xmlns:a16="http://schemas.microsoft.com/office/drawing/2014/main" id="{483DD02F-4E08-4A4B-ADBC-AD1E1524ACC7}"/>
              </a:ext>
            </a:extLst>
          </p:cNvPr>
          <p:cNvSpPr/>
          <p:nvPr/>
        </p:nvSpPr>
        <p:spPr>
          <a:xfrm>
            <a:off x="202258" y="4369910"/>
            <a:ext cx="2207172" cy="2459421"/>
          </a:xfrm>
          <a:prstGeom prst="rect">
            <a:avLst/>
          </a:prstGeom>
          <a:solidFill>
            <a:srgbClr val="A3B18A"/>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43EF063B-C8E0-4254-85F8-22A5E5A994E2}"/>
              </a:ext>
            </a:extLst>
          </p:cNvPr>
          <p:cNvSpPr/>
          <p:nvPr/>
        </p:nvSpPr>
        <p:spPr>
          <a:xfrm>
            <a:off x="202258" y="3802391"/>
            <a:ext cx="2207172" cy="567517"/>
          </a:xfrm>
          <a:prstGeom prst="rect">
            <a:avLst/>
          </a:prstGeom>
          <a:solidFill>
            <a:srgbClr val="DAD7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Exercise 4 </a:t>
            </a:r>
            <a:r>
              <a:rPr lang="en-GB" dirty="0">
                <a:solidFill>
                  <a:schemeClr val="tx1"/>
                </a:solidFill>
              </a:rPr>
              <a:t>– </a:t>
            </a:r>
          </a:p>
          <a:p>
            <a:pPr algn="ctr"/>
            <a:r>
              <a:rPr lang="en-GB" dirty="0">
                <a:solidFill>
                  <a:schemeClr val="tx1"/>
                </a:solidFill>
              </a:rPr>
              <a:t>Scalable Stick Person</a:t>
            </a:r>
          </a:p>
        </p:txBody>
      </p:sp>
      <p:pic>
        <p:nvPicPr>
          <p:cNvPr id="36" name="Picture 35">
            <a:extLst>
              <a:ext uri="{FF2B5EF4-FFF2-40B4-BE49-F238E27FC236}">
                <a16:creationId xmlns:a16="http://schemas.microsoft.com/office/drawing/2014/main" id="{C2A03969-572E-44A1-9333-944D5459517F}"/>
              </a:ext>
            </a:extLst>
          </p:cNvPr>
          <p:cNvPicPr>
            <a:picLocks noChangeAspect="1"/>
          </p:cNvPicPr>
          <p:nvPr/>
        </p:nvPicPr>
        <p:blipFill>
          <a:blip r:embed="rId7"/>
          <a:stretch>
            <a:fillRect/>
          </a:stretch>
        </p:blipFill>
        <p:spPr>
          <a:xfrm>
            <a:off x="298853" y="4544636"/>
            <a:ext cx="1898915" cy="2109906"/>
          </a:xfrm>
          <a:prstGeom prst="rect">
            <a:avLst/>
          </a:prstGeom>
          <a:ln w="19050">
            <a:solidFill>
              <a:schemeClr val="tx1"/>
            </a:solidFill>
          </a:ln>
        </p:spPr>
      </p:pic>
    </p:spTree>
    <p:extLst>
      <p:ext uri="{BB962C8B-B14F-4D97-AF65-F5344CB8AC3E}">
        <p14:creationId xmlns:p14="http://schemas.microsoft.com/office/powerpoint/2010/main" val="129524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3B038-1EB7-C9F4-5AED-F503D70B62BD}"/>
              </a:ext>
            </a:extLst>
          </p:cNvPr>
          <p:cNvSpPr>
            <a:spLocks noGrp="1"/>
          </p:cNvSpPr>
          <p:nvPr>
            <p:ph idx="1"/>
          </p:nvPr>
        </p:nvSpPr>
        <p:spPr>
          <a:xfrm>
            <a:off x="305131" y="1011485"/>
            <a:ext cx="7005360" cy="5039526"/>
          </a:xfrm>
        </p:spPr>
        <p:txBody>
          <a:bodyPr>
            <a:normAutofit lnSpcReduction="10000"/>
          </a:bodyPr>
          <a:lstStyle/>
          <a:p>
            <a:r>
              <a:rPr lang="en-GB" dirty="0"/>
              <a:t>Open the Lab sheet for this week (Under week 1 on Moodle)</a:t>
            </a:r>
          </a:p>
          <a:p>
            <a:r>
              <a:rPr lang="en-GB" dirty="0"/>
              <a:t>Create a </a:t>
            </a:r>
            <a:r>
              <a:rPr lang="en-GB" b="1" dirty="0"/>
              <a:t>Programming</a:t>
            </a:r>
            <a:r>
              <a:rPr lang="en-GB" dirty="0"/>
              <a:t> directory on your OneDrive</a:t>
            </a:r>
          </a:p>
          <a:p>
            <a:r>
              <a:rPr lang="en-GB" dirty="0"/>
              <a:t>Create a </a:t>
            </a:r>
            <a:r>
              <a:rPr lang="en-GB" b="1" dirty="0"/>
              <a:t>Week 1 </a:t>
            </a:r>
            <a:r>
              <a:rPr lang="en-GB" dirty="0"/>
              <a:t>sub-folder – we will save all of our work this week here!</a:t>
            </a:r>
          </a:p>
          <a:p>
            <a:r>
              <a:rPr lang="en-GB" dirty="0"/>
              <a:t>Open up </a:t>
            </a:r>
            <a:r>
              <a:rPr lang="en-GB" b="1" dirty="0"/>
              <a:t>Processing</a:t>
            </a:r>
            <a:endParaRPr lang="en-GB" dirty="0"/>
          </a:p>
          <a:p>
            <a:r>
              <a:rPr lang="en-GB" dirty="0"/>
              <a:t>You should see a new sketch window which is blank</a:t>
            </a:r>
          </a:p>
          <a:p>
            <a:r>
              <a:rPr lang="en-GB" dirty="0"/>
              <a:t>Immediately save the sketch (give it a meaningful name, e.g. </a:t>
            </a:r>
            <a:r>
              <a:rPr lang="en-GB" b="1" dirty="0"/>
              <a:t>Exercise1</a:t>
            </a:r>
            <a:r>
              <a:rPr lang="en-GB" dirty="0"/>
              <a:t>), and save it in your </a:t>
            </a:r>
            <a:r>
              <a:rPr lang="en-GB" b="1" dirty="0"/>
              <a:t>Programming</a:t>
            </a:r>
            <a:r>
              <a:rPr lang="en-GB" dirty="0"/>
              <a:t> -&gt; </a:t>
            </a:r>
            <a:r>
              <a:rPr lang="en-GB" b="1" dirty="0"/>
              <a:t>Week 1</a:t>
            </a:r>
            <a:r>
              <a:rPr lang="en-GB" dirty="0"/>
              <a:t> directory</a:t>
            </a:r>
          </a:p>
        </p:txBody>
      </p:sp>
      <p:sp>
        <p:nvSpPr>
          <p:cNvPr id="4" name="!!topic1">
            <a:extLst>
              <a:ext uri="{FF2B5EF4-FFF2-40B4-BE49-F238E27FC236}">
                <a16:creationId xmlns:a16="http://schemas.microsoft.com/office/drawing/2014/main" id="{4531207C-F1C8-68CE-787E-3BD94AD3E145}"/>
              </a:ext>
            </a:extLst>
          </p:cNvPr>
          <p:cNvSpPr/>
          <p:nvPr/>
        </p:nvSpPr>
        <p:spPr>
          <a:xfrm>
            <a:off x="0" y="6504178"/>
            <a:ext cx="2437200" cy="360000"/>
          </a:xfrm>
          <a:prstGeom prst="rect">
            <a:avLst/>
          </a:prstGeom>
          <a:solidFill>
            <a:srgbClr val="DA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opic2">
            <a:extLst>
              <a:ext uri="{FF2B5EF4-FFF2-40B4-BE49-F238E27FC236}">
                <a16:creationId xmlns:a16="http://schemas.microsoft.com/office/drawing/2014/main" id="{3265A5E9-847A-ECDA-C154-9500B948236E}"/>
              </a:ext>
            </a:extLst>
          </p:cNvPr>
          <p:cNvSpPr/>
          <p:nvPr/>
        </p:nvSpPr>
        <p:spPr>
          <a:xfrm>
            <a:off x="2436180" y="6504178"/>
            <a:ext cx="2439151" cy="360000"/>
          </a:xfrm>
          <a:prstGeom prst="rect">
            <a:avLst/>
          </a:prstGeom>
          <a:solidFill>
            <a:srgbClr val="A3B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25000"/>
                </a:schemeClr>
              </a:solidFill>
            </a:endParaRPr>
          </a:p>
        </p:txBody>
      </p:sp>
      <p:sp>
        <p:nvSpPr>
          <p:cNvPr id="6" name="!!topic3">
            <a:extLst>
              <a:ext uri="{FF2B5EF4-FFF2-40B4-BE49-F238E27FC236}">
                <a16:creationId xmlns:a16="http://schemas.microsoft.com/office/drawing/2014/main" id="{AAD2DD52-F122-7503-6B0D-9747A37740A1}"/>
              </a:ext>
            </a:extLst>
          </p:cNvPr>
          <p:cNvSpPr/>
          <p:nvPr/>
        </p:nvSpPr>
        <p:spPr>
          <a:xfrm>
            <a:off x="4874311" y="6504178"/>
            <a:ext cx="2437200" cy="360000"/>
          </a:xfrm>
          <a:prstGeom prst="rect">
            <a:avLst/>
          </a:prstGeom>
          <a:solidFill>
            <a:srgbClr val="5881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2">
                  <a:lumMod val="90000"/>
                </a:schemeClr>
              </a:solidFill>
            </a:endParaRPr>
          </a:p>
        </p:txBody>
      </p:sp>
      <p:sp>
        <p:nvSpPr>
          <p:cNvPr id="7" name="!!topic4">
            <a:extLst>
              <a:ext uri="{FF2B5EF4-FFF2-40B4-BE49-F238E27FC236}">
                <a16:creationId xmlns:a16="http://schemas.microsoft.com/office/drawing/2014/main" id="{72B1CFCA-3BAB-025B-CFBB-023771668CC0}"/>
              </a:ext>
            </a:extLst>
          </p:cNvPr>
          <p:cNvSpPr/>
          <p:nvPr/>
        </p:nvSpPr>
        <p:spPr>
          <a:xfrm>
            <a:off x="7310491" y="6504178"/>
            <a:ext cx="2437200" cy="360000"/>
          </a:xfrm>
          <a:prstGeom prst="rect">
            <a:avLst/>
          </a:prstGeom>
          <a:solidFill>
            <a:srgbClr val="3A5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75000"/>
                </a:schemeClr>
              </a:solidFill>
            </a:endParaRPr>
          </a:p>
        </p:txBody>
      </p:sp>
      <p:sp>
        <p:nvSpPr>
          <p:cNvPr id="8" name="!!topic5">
            <a:extLst>
              <a:ext uri="{FF2B5EF4-FFF2-40B4-BE49-F238E27FC236}">
                <a16:creationId xmlns:a16="http://schemas.microsoft.com/office/drawing/2014/main" id="{2702BE3A-9BBE-EC86-B7E3-49D35FC9182D}"/>
              </a:ext>
            </a:extLst>
          </p:cNvPr>
          <p:cNvSpPr/>
          <p:nvPr/>
        </p:nvSpPr>
        <p:spPr>
          <a:xfrm>
            <a:off x="9746670" y="6504178"/>
            <a:ext cx="2448000" cy="360000"/>
          </a:xfrm>
          <a:prstGeom prst="rect">
            <a:avLst/>
          </a:prstGeom>
          <a:solidFill>
            <a:srgbClr val="344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lumMod val="95000"/>
                </a:schemeClr>
              </a:solidFill>
            </a:endParaRPr>
          </a:p>
        </p:txBody>
      </p:sp>
      <p:sp>
        <p:nvSpPr>
          <p:cNvPr id="9" name="Title 1">
            <a:extLst>
              <a:ext uri="{FF2B5EF4-FFF2-40B4-BE49-F238E27FC236}">
                <a16:creationId xmlns:a16="http://schemas.microsoft.com/office/drawing/2014/main" id="{E0B4A107-B580-4D31-8A6B-713E3CD868CB}"/>
              </a:ext>
            </a:extLst>
          </p:cNvPr>
          <p:cNvSpPr>
            <a:spLocks noGrp="1"/>
          </p:cNvSpPr>
          <p:nvPr>
            <p:ph type="title"/>
          </p:nvPr>
        </p:nvSpPr>
        <p:spPr>
          <a:xfrm>
            <a:off x="0" y="1"/>
            <a:ext cx="12192000" cy="612960"/>
          </a:xfrm>
          <a:solidFill>
            <a:schemeClr val="bg2">
              <a:lumMod val="90000"/>
            </a:schemeClr>
          </a:solidFill>
        </p:spPr>
        <p:txBody>
          <a:bodyPr>
            <a:normAutofit fontScale="90000"/>
          </a:bodyPr>
          <a:lstStyle/>
          <a:p>
            <a:pPr marL="268288"/>
            <a:r>
              <a:rPr lang="en-GB" dirty="0"/>
              <a:t>Let’s get started</a:t>
            </a:r>
          </a:p>
        </p:txBody>
      </p:sp>
      <p:pic>
        <p:nvPicPr>
          <p:cNvPr id="10" name="Picture 9">
            <a:extLst>
              <a:ext uri="{FF2B5EF4-FFF2-40B4-BE49-F238E27FC236}">
                <a16:creationId xmlns:a16="http://schemas.microsoft.com/office/drawing/2014/main" id="{CD0E6FA7-E590-4BAB-8BDE-8D33AEA8815B}"/>
              </a:ext>
            </a:extLst>
          </p:cNvPr>
          <p:cNvPicPr>
            <a:picLocks noChangeAspect="1"/>
          </p:cNvPicPr>
          <p:nvPr/>
        </p:nvPicPr>
        <p:blipFill>
          <a:blip r:embed="rId2"/>
          <a:stretch>
            <a:fillRect/>
          </a:stretch>
        </p:blipFill>
        <p:spPr>
          <a:xfrm>
            <a:off x="7750904" y="657802"/>
            <a:ext cx="3991532" cy="5801535"/>
          </a:xfrm>
          <a:prstGeom prst="rect">
            <a:avLst/>
          </a:prstGeom>
          <a:ln w="28575">
            <a:solidFill>
              <a:schemeClr val="tx1"/>
            </a:solidFill>
          </a:ln>
        </p:spPr>
      </p:pic>
    </p:spTree>
    <p:extLst>
      <p:ext uri="{BB962C8B-B14F-4D97-AF65-F5344CB8AC3E}">
        <p14:creationId xmlns:p14="http://schemas.microsoft.com/office/powerpoint/2010/main" val="49299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GUID" val="84b01adc-0fa6-4e89-8215-b5e9ec15540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1933</TotalTime>
  <Words>827</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Week 1 intro to processing</vt:lpstr>
      <vt:lpstr>Introductions</vt:lpstr>
      <vt:lpstr>Programming</vt:lpstr>
      <vt:lpstr>Quick recap on core commands</vt:lpstr>
      <vt:lpstr>Quick recap on core commands</vt:lpstr>
      <vt:lpstr>Quick recap on core commands</vt:lpstr>
      <vt:lpstr>Quick recap on core commands</vt:lpstr>
      <vt:lpstr>Lab</vt:lpstr>
      <vt:lpstr>Let’s get started</vt:lpstr>
      <vt:lpstr>Exercise 2 – Draw a Car </vt:lpstr>
      <vt:lpstr>Exercise 3 – Square</vt:lpstr>
      <vt:lpstr>Exercise 3b – Movable Square</vt:lpstr>
      <vt:lpstr>Exercise 3c – Scalable Square</vt:lpstr>
      <vt:lpstr>Exercise 4 – Scalable Stick Person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Unit Overview</dc:title>
  <dc:creator>Lewis Evans</dc:creator>
  <cp:lastModifiedBy>Lewis Evans</cp:lastModifiedBy>
  <cp:revision>21</cp:revision>
  <dcterms:created xsi:type="dcterms:W3CDTF">2022-09-22T06:50:24Z</dcterms:created>
  <dcterms:modified xsi:type="dcterms:W3CDTF">2022-10-06T10:35:28Z</dcterms:modified>
</cp:coreProperties>
</file>