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15" r:id="rId3"/>
    <p:sldId id="305" r:id="rId4"/>
    <p:sldId id="308" r:id="rId5"/>
    <p:sldId id="317" r:id="rId6"/>
    <p:sldId id="310" r:id="rId7"/>
    <p:sldId id="313" r:id="rId8"/>
    <p:sldId id="31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FD7CF-0500-4083-9E9D-32A6FFE60904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034A-0C32-4B7D-A7DC-7E96A0E65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6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9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3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32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9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84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78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240" y="987588"/>
            <a:ext cx="7772400" cy="1470025"/>
          </a:xfrm>
        </p:spPr>
        <p:txBody>
          <a:bodyPr/>
          <a:lstStyle/>
          <a:p>
            <a:r>
              <a:rPr lang="en-GB" dirty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540496"/>
            <a:ext cx="6400800" cy="1752600"/>
          </a:xfrm>
        </p:spPr>
        <p:txBody>
          <a:bodyPr/>
          <a:lstStyle/>
          <a:p>
            <a:r>
              <a:rPr lang="en-GB" dirty="0"/>
              <a:t>Webinar2A: Code a long,</a:t>
            </a:r>
          </a:p>
          <a:p>
            <a:r>
              <a:rPr lang="en-GB" dirty="0"/>
              <a:t>Nested Loops</a:t>
            </a:r>
          </a:p>
          <a:p>
            <a:endParaRPr lang="en-GB" dirty="0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Objectives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of commands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solving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11F-FC9A-4047-A0A8-F97AF6B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8DE6-51AC-44C1-98E4-44B5AB644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196752"/>
            <a:ext cx="8124825" cy="47879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n-NO" sz="1600" dirty="0"/>
              <a:t>e.g.1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i=0; i&lt;10;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println(i);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>
              <a:spcBef>
                <a:spcPts val="0"/>
              </a:spcBef>
            </a:pPr>
            <a:r>
              <a:rPr lang="nn-NO" sz="1600" dirty="0"/>
              <a:t>e.g.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i=100; i&gt;0; i=i-10)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println(i);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>
              <a:spcBef>
                <a:spcPts val="0"/>
              </a:spcBef>
            </a:pPr>
            <a:r>
              <a:rPr lang="nn-NO" sz="1600" dirty="0"/>
              <a:t>e.g.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int x = 10;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/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size(300,100);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fill(0);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for(int i=100; i&gt;0; i=i-10)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text(""+i,x,20);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  x=x+25;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087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5 crosses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float x=10;</a:t>
            </a:r>
          </a:p>
          <a:p>
            <a:pPr marL="0" indent="0">
              <a:buNone/>
            </a:pPr>
            <a:r>
              <a:rPr lang="en-GB" dirty="0"/>
              <a:t>float y=50;</a:t>
            </a:r>
          </a:p>
          <a:p>
            <a:pPr marL="0" indent="0">
              <a:buNone/>
            </a:pPr>
            <a:r>
              <a:rPr lang="en-GB" dirty="0"/>
              <a:t>line(x-5,y,x+5,y);</a:t>
            </a:r>
          </a:p>
          <a:p>
            <a:pPr marL="0" indent="0">
              <a:buNone/>
            </a:pPr>
            <a:r>
              <a:rPr lang="en-GB" dirty="0"/>
              <a:t>line(x,y-5,x,y+5);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981450"/>
            <a:ext cx="2448272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>
                <a:solidFill>
                  <a:srgbClr val="0070C0"/>
                </a:solidFill>
              </a:rPr>
              <a:t>     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90" y="189803"/>
            <a:ext cx="1728192" cy="197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18" y="1635223"/>
            <a:ext cx="684783" cy="1068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0471" y="1840046"/>
            <a:ext cx="145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Draws a cross</a:t>
            </a:r>
          </a:p>
          <a:p>
            <a:r>
              <a:rPr lang="en-GB" dirty="0"/>
              <a:t>centre at </a:t>
            </a:r>
            <a:r>
              <a:rPr lang="en-GB" dirty="0" err="1"/>
              <a:t>x,y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3427452"/>
            <a:ext cx="3418246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float x=10;</a:t>
            </a:r>
          </a:p>
          <a:p>
            <a:r>
              <a:rPr lang="en-GB" dirty="0"/>
              <a:t>float y=50;</a:t>
            </a:r>
          </a:p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for(</a:t>
            </a:r>
            <a:r>
              <a:rPr lang="en-GB" dirty="0" err="1">
                <a:solidFill>
                  <a:srgbClr val="0070C0"/>
                </a:solidFill>
              </a:rPr>
              <a:t>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=0;i&lt;5;i++)</a:t>
            </a:r>
          </a:p>
          <a:p>
            <a:r>
              <a:rPr lang="en-GB" dirty="0">
                <a:solidFill>
                  <a:srgbClr val="0070C0"/>
                </a:solidFill>
              </a:rPr>
              <a:t>{</a:t>
            </a:r>
          </a:p>
          <a:p>
            <a:r>
              <a:rPr lang="en-GB" dirty="0"/>
              <a:t>    line(x-5,y,x+5,y);  </a:t>
            </a:r>
            <a:r>
              <a:rPr lang="en-GB" dirty="0">
                <a:solidFill>
                  <a:srgbClr val="00B050"/>
                </a:solidFill>
              </a:rPr>
              <a:t>// Draw cross</a:t>
            </a:r>
          </a:p>
          <a:p>
            <a:r>
              <a:rPr lang="en-GB" dirty="0"/>
              <a:t>    line(x,y-5,x,y+5);</a:t>
            </a:r>
          </a:p>
          <a:p>
            <a:r>
              <a:rPr lang="en-GB" dirty="0"/>
              <a:t>    </a:t>
            </a:r>
          </a:p>
          <a:p>
            <a:r>
              <a:rPr lang="en-GB" dirty="0">
                <a:solidFill>
                  <a:srgbClr val="0070C0"/>
                </a:solidFill>
              </a:rPr>
              <a:t>    x=x+20;         </a:t>
            </a:r>
            <a:r>
              <a:rPr lang="en-GB" dirty="0">
                <a:solidFill>
                  <a:srgbClr val="00B050"/>
                </a:solidFill>
              </a:rPr>
              <a:t>//move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163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You can put one loop inside another</a:t>
            </a:r>
          </a:p>
          <a:p>
            <a:r>
              <a:rPr lang="en-GB" dirty="0"/>
              <a:t>Here I want to draw </a:t>
            </a:r>
            <a:r>
              <a:rPr lang="en-GB" b="1" dirty="0"/>
              <a:t>5</a:t>
            </a:r>
            <a:r>
              <a:rPr lang="en-GB" dirty="0"/>
              <a:t> lines of crosses</a:t>
            </a:r>
          </a:p>
          <a:p>
            <a:r>
              <a:rPr lang="en-GB" dirty="0"/>
              <a:t>Increasing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after each line</a:t>
            </a:r>
          </a:p>
          <a:p>
            <a:pPr lvl="1"/>
            <a:r>
              <a:rPr lang="en-GB" dirty="0"/>
              <a:t>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Each line of crosses consists of 5 crosses</a:t>
            </a:r>
          </a:p>
          <a:p>
            <a:pPr lvl="1"/>
            <a:r>
              <a:rPr lang="en-GB" dirty="0"/>
              <a:t> Another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916832"/>
            <a:ext cx="142875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581128"/>
            <a:ext cx="2373920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u="sng" dirty="0" err="1">
                <a:solidFill>
                  <a:srgbClr val="00B050"/>
                </a:solidFill>
              </a:rPr>
              <a:t>PseudoCode</a:t>
            </a:r>
            <a:r>
              <a:rPr lang="en-GB" u="sng" dirty="0">
                <a:solidFill>
                  <a:srgbClr val="00B050"/>
                </a:solidFill>
              </a:rPr>
              <a:t> - English</a:t>
            </a:r>
          </a:p>
          <a:p>
            <a:r>
              <a:rPr lang="en-GB" dirty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70C0"/>
                </a:solidFill>
              </a:rPr>
              <a:t>Draw a line of crosses</a:t>
            </a:r>
          </a:p>
          <a:p>
            <a:r>
              <a:rPr lang="en-GB" dirty="0"/>
              <a:t>   Move down a 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3861048"/>
            <a:ext cx="1876476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For 5 repetitions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rgbClr val="0070C0"/>
                </a:solidFill>
              </a:rPr>
              <a:t>For 5 repetitions</a:t>
            </a:r>
          </a:p>
          <a:p>
            <a:r>
              <a:rPr lang="en-GB" dirty="0">
                <a:solidFill>
                  <a:srgbClr val="0070C0"/>
                </a:solidFill>
              </a:rPr>
              <a:t>  {</a:t>
            </a:r>
          </a:p>
          <a:p>
            <a:r>
              <a:rPr lang="en-GB" dirty="0">
                <a:solidFill>
                  <a:srgbClr val="0070C0"/>
                </a:solidFill>
              </a:rPr>
              <a:t>    Draw a cross</a:t>
            </a:r>
          </a:p>
          <a:p>
            <a:r>
              <a:rPr lang="en-GB" dirty="0">
                <a:solidFill>
                  <a:srgbClr val="0070C0"/>
                </a:solidFill>
              </a:rPr>
              <a:t>    Move right a bit</a:t>
            </a:r>
          </a:p>
          <a:p>
            <a:r>
              <a:rPr lang="en-GB" dirty="0">
                <a:solidFill>
                  <a:srgbClr val="0070C0"/>
                </a:solidFill>
              </a:rPr>
              <a:t>  }</a:t>
            </a:r>
          </a:p>
          <a:p>
            <a:r>
              <a:rPr lang="en-GB" dirty="0"/>
              <a:t>  Move down a bit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3419872" y="5445224"/>
            <a:ext cx="792088" cy="151566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7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4963-BF8B-4640-B8E5-388DA5D0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B763-2D4A-4D8A-B29D-0FD49FA6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/>
          <a:lstStyle/>
          <a:p>
            <a:r>
              <a:rPr lang="en-GB" dirty="0"/>
              <a:t>Design: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EE42C-BEB5-4A32-AB61-6C282B8458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87500"/>
            <a:ext cx="2484239" cy="32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0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up - Refactor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Refactor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–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tidy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up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the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code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Use x and y as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counters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within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loops</a:t>
            </a: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=10;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for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s-E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int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=10;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&lt;100;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=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 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+5,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); </a:t>
            </a:r>
            <a:r>
              <a:rPr lang="en-GB" dirty="0">
                <a:solidFill>
                  <a:srgbClr val="00B050"/>
                </a:solidFill>
              </a:rPr>
              <a:t>//draw cross</a:t>
            </a:r>
            <a:endParaRPr lang="es-ES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line(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-5,</a:t>
            </a:r>
            <a:r>
              <a:rPr lang="es-ES" dirty="0">
                <a:solidFill>
                  <a:srgbClr val="FF0000"/>
                </a:solidFill>
              </a:rPr>
              <a:t>x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310623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result, fewer variables,</a:t>
            </a:r>
          </a:p>
          <a:p>
            <a:r>
              <a:rPr lang="en-GB" dirty="0"/>
              <a:t>easier to understand the code?</a:t>
            </a:r>
          </a:p>
        </p:txBody>
      </p:sp>
    </p:spTree>
    <p:extLst>
      <p:ext uri="{BB962C8B-B14F-4D97-AF65-F5344CB8AC3E}">
        <p14:creationId xmlns:p14="http://schemas.microsoft.com/office/powerpoint/2010/main" val="902056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C52-46AB-40A9-B074-9BF94EC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F376-919C-40AE-9724-15C512DB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738217" cy="4787900"/>
          </a:xfrm>
        </p:spPr>
        <p:txBody>
          <a:bodyPr/>
          <a:lstStyle/>
          <a:p>
            <a:r>
              <a:rPr lang="en-GB" dirty="0"/>
              <a:t>How do we code this pattern?</a:t>
            </a:r>
          </a:p>
          <a:p>
            <a:endParaRPr lang="en-GB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07FA1-3C74-483D-8B41-FA857BB50F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1587500"/>
            <a:ext cx="1924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239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5A33-D97A-4EE3-A01D-01865B60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EEA9-0DF5-49E7-99A6-F25024FF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378177" cy="4787900"/>
          </a:xfrm>
        </p:spPr>
        <p:txBody>
          <a:bodyPr/>
          <a:lstStyle/>
          <a:p>
            <a:r>
              <a:rPr lang="en-GB" dirty="0"/>
              <a:t>How do we code this pattern?</a:t>
            </a:r>
          </a:p>
          <a:p>
            <a:endParaRPr lang="en-GB" dirty="0"/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steps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D1455-37BC-4434-936B-A18C610E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276872"/>
            <a:ext cx="19240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7538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4369c2a-c34d-45a0-86cb-392a2bfc1528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Processing 1</Template>
  <TotalTime>2538</TotalTime>
  <Words>463</Words>
  <Application>Microsoft Office PowerPoint</Application>
  <PresentationFormat>On-screen Show (4:3)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Gill Sans</vt:lpstr>
      <vt:lpstr>Symbol</vt:lpstr>
      <vt:lpstr>Default - Title Slide</vt:lpstr>
      <vt:lpstr>Programming</vt:lpstr>
      <vt:lpstr>Examples</vt:lpstr>
      <vt:lpstr>Draw 5 crosses</vt:lpstr>
      <vt:lpstr>Nested For Loop</vt:lpstr>
      <vt:lpstr>How?</vt:lpstr>
      <vt:lpstr>Tidy up - Refactor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209</cp:revision>
  <dcterms:created xsi:type="dcterms:W3CDTF">2014-07-04T10:55:05Z</dcterms:created>
  <dcterms:modified xsi:type="dcterms:W3CDTF">2022-10-07T09:13:44Z</dcterms:modified>
</cp:coreProperties>
</file>