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22" r:id="rId3"/>
    <p:sldId id="321" r:id="rId4"/>
    <p:sldId id="31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/>
              <a:t>Webinar code a long : </a:t>
            </a:r>
            <a:endParaRPr lang="en-GB" dirty="0"/>
          </a:p>
          <a:p>
            <a:r>
              <a:rPr lang="en-GB" dirty="0"/>
              <a:t>Loops with Conditionals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0F288-5454-4821-9FE6-489E79931535}"/>
              </a:ext>
            </a:extLst>
          </p:cNvPr>
          <p:cNvSpPr txBox="1"/>
          <p:nvPr/>
        </p:nvSpPr>
        <p:spPr>
          <a:xfrm>
            <a:off x="2078997" y="4461369"/>
            <a:ext cx="4762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https://codingbat.com/java/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BC11-CD7D-41CF-866A-362F882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Child, Teen, Adult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157A-0A28-454E-BB05-3D8CB9C84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each age 10 to 20 display </a:t>
            </a:r>
          </a:p>
          <a:p>
            <a:r>
              <a:rPr lang="en-GB" dirty="0"/>
              <a:t>Child for ages less than 13</a:t>
            </a:r>
          </a:p>
          <a:p>
            <a:r>
              <a:rPr lang="en-GB" dirty="0"/>
              <a:t>Teen for ages 13-19</a:t>
            </a:r>
          </a:p>
          <a:p>
            <a:r>
              <a:rPr lang="en-GB" dirty="0"/>
              <a:t>Adult for ages 20 plus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19FBB-DD44-440C-BCD8-698A2529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417638"/>
            <a:ext cx="2314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554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F28A-9EC1-4758-A159-507F7978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 - fix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4FDA-35F9-4CF7-ACBC-6C274C2ED1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/>
              <a:t>float x=35,y=30;</a:t>
            </a:r>
          </a:p>
          <a:p>
            <a:pPr marL="0" indent="0">
              <a:buNone/>
            </a:pPr>
            <a:r>
              <a:rPr lang="en-GB" sz="1600" dirty="0"/>
              <a:t>float diameter=60;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size(320,100);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for{ i&lt;5; i++};</a:t>
            </a:r>
          </a:p>
          <a:p>
            <a:pPr marL="0" indent="0">
              <a:buNone/>
            </a:pPr>
            <a:r>
              <a:rPr lang="en-GB" sz="1600" dirty="0"/>
              <a:t>  fill(0,0,255);</a:t>
            </a:r>
          </a:p>
          <a:p>
            <a:pPr marL="0" indent="0">
              <a:buNone/>
            </a:pPr>
            <a:r>
              <a:rPr lang="en-GB" sz="1600" dirty="0"/>
              <a:t>  ellipse(</a:t>
            </a:r>
            <a:r>
              <a:rPr lang="en-GB" sz="1600" dirty="0" err="1"/>
              <a:t>x,y</a:t>
            </a:r>
            <a:r>
              <a:rPr lang="en-GB" sz="1600" dirty="0"/>
              <a:t>, diameter, diameter);</a:t>
            </a:r>
          </a:p>
          <a:p>
            <a:pPr marL="0" indent="0">
              <a:buNone/>
            </a:pPr>
            <a:r>
              <a:rPr lang="en-GB" sz="1600" dirty="0"/>
              <a:t>  fill(255,255,255)</a:t>
            </a:r>
          </a:p>
          <a:p>
            <a:pPr marL="0" indent="0">
              <a:buNone/>
            </a:pPr>
            <a:r>
              <a:rPr lang="en-GB" sz="1600" dirty="0"/>
              <a:t>  ellipse(</a:t>
            </a:r>
            <a:r>
              <a:rPr lang="en-GB" sz="1600" dirty="0" err="1"/>
              <a:t>x,y</a:t>
            </a:r>
            <a:r>
              <a:rPr lang="en-GB" sz="1600" dirty="0"/>
              <a:t>, diameter*2/3);</a:t>
            </a:r>
          </a:p>
          <a:p>
            <a:pPr marL="0" indent="0">
              <a:buNone/>
            </a:pPr>
            <a:r>
              <a:rPr lang="en-GB" sz="1600" dirty="0"/>
              <a:t>  fill(255,0,0);</a:t>
            </a:r>
          </a:p>
          <a:p>
            <a:pPr marL="0" indent="0">
              <a:buNone/>
            </a:pPr>
            <a:r>
              <a:rPr lang="en-GB" sz="1600" dirty="0"/>
              <a:t>  ellipse(</a:t>
            </a:r>
            <a:r>
              <a:rPr lang="en-GB" sz="1600" dirty="0" err="1"/>
              <a:t>x,y</a:t>
            </a:r>
            <a:r>
              <a:rPr lang="en-GB" sz="1600" dirty="0"/>
              <a:t>, diameter/3, diameter/3);</a:t>
            </a:r>
          </a:p>
          <a:p>
            <a:pPr marL="0" indent="0">
              <a:buNone/>
            </a:pPr>
            <a:r>
              <a:rPr lang="en-GB" sz="1600" dirty="0"/>
              <a:t>  </a:t>
            </a:r>
          </a:p>
          <a:p>
            <a:pPr marL="0" indent="0">
              <a:buNone/>
            </a:pPr>
            <a:r>
              <a:rPr lang="en-GB" sz="1600" dirty="0"/>
              <a:t>  x=x+60;</a:t>
            </a:r>
          </a:p>
        </p:txBody>
      </p:sp>
    </p:spTree>
    <p:extLst>
      <p:ext uri="{BB962C8B-B14F-4D97-AF65-F5344CB8AC3E}">
        <p14:creationId xmlns:p14="http://schemas.microsoft.com/office/powerpoint/2010/main" val="11919291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076E-213D-4711-B8B3-2EA7E4EE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Fizz-Buzz : conditional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F8AF-4E39-4D56-9DD5-E33930581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"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Fizz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Buzz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test" is an interview question to test basic coding skills.</a:t>
            </a:r>
          </a:p>
          <a:p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Count through a range of numbers, if number divisible by 3 we output the word “Fizz”, if divisible by 5 we output “Buzz”, if divisible by 3 AND 5 we output FIZZBUZZ, otherwise the number itself</a:t>
            </a:r>
          </a:p>
          <a:p>
            <a:endParaRPr lang="en-GB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GB">
                <a:solidFill>
                  <a:srgbClr val="4D5156"/>
                </a:solidFill>
                <a:latin typeface="arial" panose="020B0604020202020204" pitchFamily="34" charset="0"/>
              </a:rPr>
              <a:t>Design?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609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2bdd0ca-37e7-452d-b0bd-a0d026b0d253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2829</TotalTime>
  <Words>199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Default - Title Slide</vt:lpstr>
      <vt:lpstr>Programming</vt:lpstr>
      <vt:lpstr>Child, Teen, Adult</vt:lpstr>
      <vt:lpstr>Debug - fix the code</vt:lpstr>
      <vt:lpstr>Fizz-Buzz : conditional in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220</cp:revision>
  <dcterms:created xsi:type="dcterms:W3CDTF">2014-07-04T10:55:05Z</dcterms:created>
  <dcterms:modified xsi:type="dcterms:W3CDTF">2022-10-14T11:12:15Z</dcterms:modified>
</cp:coreProperties>
</file>