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51"/>
  </p:notesMasterIdLst>
  <p:sldIdLst>
    <p:sldId id="266" r:id="rId2"/>
    <p:sldId id="256" r:id="rId3"/>
    <p:sldId id="307" r:id="rId4"/>
    <p:sldId id="308" r:id="rId5"/>
    <p:sldId id="311" r:id="rId6"/>
    <p:sldId id="295" r:id="rId7"/>
    <p:sldId id="309" r:id="rId8"/>
    <p:sldId id="310" r:id="rId9"/>
    <p:sldId id="301" r:id="rId10"/>
    <p:sldId id="302" r:id="rId11"/>
    <p:sldId id="303" r:id="rId12"/>
    <p:sldId id="305" r:id="rId13"/>
    <p:sldId id="333" r:id="rId14"/>
    <p:sldId id="338" r:id="rId15"/>
    <p:sldId id="340" r:id="rId16"/>
    <p:sldId id="294" r:id="rId17"/>
    <p:sldId id="334" r:id="rId18"/>
    <p:sldId id="269" r:id="rId19"/>
    <p:sldId id="312" r:id="rId20"/>
    <p:sldId id="313" r:id="rId21"/>
    <p:sldId id="299" r:id="rId22"/>
    <p:sldId id="260" r:id="rId23"/>
    <p:sldId id="314" r:id="rId24"/>
    <p:sldId id="270" r:id="rId25"/>
    <p:sldId id="315" r:id="rId26"/>
    <p:sldId id="322" r:id="rId27"/>
    <p:sldId id="316" r:id="rId28"/>
    <p:sldId id="317" r:id="rId29"/>
    <p:sldId id="318" r:id="rId30"/>
    <p:sldId id="319" r:id="rId31"/>
    <p:sldId id="320" r:id="rId32"/>
    <p:sldId id="321" r:id="rId33"/>
    <p:sldId id="261" r:id="rId34"/>
    <p:sldId id="335" r:id="rId35"/>
    <p:sldId id="271" r:id="rId36"/>
    <p:sldId id="325" r:id="rId37"/>
    <p:sldId id="284" r:id="rId38"/>
    <p:sldId id="296" r:id="rId39"/>
    <p:sldId id="336" r:id="rId40"/>
    <p:sldId id="327" r:id="rId41"/>
    <p:sldId id="331" r:id="rId42"/>
    <p:sldId id="332" r:id="rId43"/>
    <p:sldId id="337" r:id="rId44"/>
    <p:sldId id="285" r:id="rId45"/>
    <p:sldId id="286" r:id="rId46"/>
    <p:sldId id="265" r:id="rId47"/>
    <p:sldId id="341" r:id="rId48"/>
    <p:sldId id="339" r:id="rId49"/>
    <p:sldId id="257" r:id="rId50"/>
  </p:sldIdLst>
  <p:sldSz cx="9144000" cy="6858000" type="screen4x3"/>
  <p:notesSz cx="6858000" cy="9144000"/>
  <p:custDataLst>
    <p:tags r:id="rId52"/>
  </p:custDataLst>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33CC"/>
    <a:srgbClr val="FFFFFF"/>
    <a:srgbClr val="0B0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742" autoAdjust="0"/>
  </p:normalViewPr>
  <p:slideViewPr>
    <p:cSldViewPr>
      <p:cViewPr varScale="1">
        <p:scale>
          <a:sx n="51" d="100"/>
          <a:sy n="51" d="100"/>
        </p:scale>
        <p:origin x="2712" y="3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mn-ea"/>
              </a:defRPr>
            </a:lvl1pPr>
          </a:lstStyle>
          <a:p>
            <a:pPr>
              <a:defRPr/>
            </a:pPr>
            <a:endParaRPr lang="en-US"/>
          </a:p>
        </p:txBody>
      </p:sp>
      <p:sp>
        <p:nvSpPr>
          <p:cNvPr id="901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mn-ea"/>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01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mn-ea"/>
              </a:defRPr>
            </a:lvl1pPr>
          </a:lstStyle>
          <a:p>
            <a:pPr>
              <a:defRPr/>
            </a:pPr>
            <a:endParaRPr lang="en-US"/>
          </a:p>
        </p:txBody>
      </p:sp>
      <p:sp>
        <p:nvSpPr>
          <p:cNvPr id="901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46859838-D3A1-4171-B256-B7110BE73259}" type="slidenum">
              <a:rPr lang="en-GB" altLang="en-US"/>
              <a:pPr>
                <a:defRPr/>
              </a:pPr>
              <a:t>‹#›</a:t>
            </a:fld>
            <a:endParaRPr lang="en-GB" altLang="en-US"/>
          </a:p>
        </p:txBody>
      </p:sp>
    </p:spTree>
    <p:extLst>
      <p:ext uri="{BB962C8B-B14F-4D97-AF65-F5344CB8AC3E}">
        <p14:creationId xmlns:p14="http://schemas.microsoft.com/office/powerpoint/2010/main" val="35000359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charset="-128"/>
              </a:defRPr>
            </a:lvl1pPr>
            <a:lvl2pPr marL="742950" indent="-285750">
              <a:spcBef>
                <a:spcPct val="30000"/>
              </a:spcBef>
              <a:defRPr sz="1200">
                <a:solidFill>
                  <a:schemeClr val="tx1"/>
                </a:solidFill>
                <a:latin typeface="Arial" panose="020B0604020202020204" pitchFamily="34" charset="0"/>
                <a:ea typeface="ＭＳ Ｐゴシック" charset="-128"/>
              </a:defRPr>
            </a:lvl2pPr>
            <a:lvl3pPr marL="1143000" indent="-228600">
              <a:spcBef>
                <a:spcPct val="30000"/>
              </a:spcBef>
              <a:defRPr sz="1200">
                <a:solidFill>
                  <a:schemeClr val="tx1"/>
                </a:solidFill>
                <a:latin typeface="Arial" panose="020B0604020202020204" pitchFamily="34" charset="0"/>
                <a:ea typeface="ＭＳ Ｐゴシック" charset="-128"/>
              </a:defRPr>
            </a:lvl3pPr>
            <a:lvl4pPr marL="1600200" indent="-228600">
              <a:spcBef>
                <a:spcPct val="30000"/>
              </a:spcBef>
              <a:defRPr sz="1200">
                <a:solidFill>
                  <a:schemeClr val="tx1"/>
                </a:solidFill>
                <a:latin typeface="Arial" panose="020B0604020202020204" pitchFamily="34" charset="0"/>
                <a:ea typeface="ＭＳ Ｐゴシック" charset="-128"/>
              </a:defRPr>
            </a:lvl4pPr>
            <a:lvl5pPr marL="2057400" indent="-228600">
              <a:spcBef>
                <a:spcPct val="30000"/>
              </a:spcBef>
              <a:defRPr sz="1200">
                <a:solidFill>
                  <a:schemeClr val="tx1"/>
                </a:solidFill>
                <a:latin typeface="Arial" panose="020B0604020202020204" pitchFamily="34"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9pPr>
          </a:lstStyle>
          <a:p>
            <a:pPr>
              <a:spcBef>
                <a:spcPct val="0"/>
              </a:spcBef>
            </a:pPr>
            <a:fld id="{080C04FE-68E5-4951-A91F-955FDA6BC78E}" type="slidenum">
              <a:rPr lang="en-GB" altLang="en-US"/>
              <a:pPr>
                <a:spcBef>
                  <a:spcPct val="0"/>
                </a:spcBef>
              </a:pPr>
              <a:t>2</a:t>
            </a:fld>
            <a:endParaRPr lang="en-GB"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2137218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charset="-128"/>
              </a:defRPr>
            </a:lvl1pPr>
            <a:lvl2pPr marL="742950" indent="-285750">
              <a:spcBef>
                <a:spcPct val="30000"/>
              </a:spcBef>
              <a:defRPr sz="1200">
                <a:solidFill>
                  <a:schemeClr val="tx1"/>
                </a:solidFill>
                <a:latin typeface="Arial" panose="020B0604020202020204" pitchFamily="34" charset="0"/>
                <a:ea typeface="ＭＳ Ｐゴシック" charset="-128"/>
              </a:defRPr>
            </a:lvl2pPr>
            <a:lvl3pPr marL="1143000" indent="-228600">
              <a:spcBef>
                <a:spcPct val="30000"/>
              </a:spcBef>
              <a:defRPr sz="1200">
                <a:solidFill>
                  <a:schemeClr val="tx1"/>
                </a:solidFill>
                <a:latin typeface="Arial" panose="020B0604020202020204" pitchFamily="34" charset="0"/>
                <a:ea typeface="ＭＳ Ｐゴシック" charset="-128"/>
              </a:defRPr>
            </a:lvl3pPr>
            <a:lvl4pPr marL="1600200" indent="-228600">
              <a:spcBef>
                <a:spcPct val="30000"/>
              </a:spcBef>
              <a:defRPr sz="1200">
                <a:solidFill>
                  <a:schemeClr val="tx1"/>
                </a:solidFill>
                <a:latin typeface="Arial" panose="020B0604020202020204" pitchFamily="34" charset="0"/>
                <a:ea typeface="ＭＳ Ｐゴシック" charset="-128"/>
              </a:defRPr>
            </a:lvl4pPr>
            <a:lvl5pPr marL="2057400" indent="-228600">
              <a:spcBef>
                <a:spcPct val="30000"/>
              </a:spcBef>
              <a:defRPr sz="1200">
                <a:solidFill>
                  <a:schemeClr val="tx1"/>
                </a:solidFill>
                <a:latin typeface="Arial" panose="020B0604020202020204" pitchFamily="34"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9pPr>
          </a:lstStyle>
          <a:p>
            <a:pPr>
              <a:spcBef>
                <a:spcPct val="0"/>
              </a:spcBef>
            </a:pPr>
            <a:fld id="{CBA267E3-545E-40FF-AB52-37801093407F}" type="slidenum">
              <a:rPr lang="en-GB" altLang="en-US"/>
              <a:pPr>
                <a:spcBef>
                  <a:spcPct val="0"/>
                </a:spcBef>
              </a:pPr>
              <a:t>18</a:t>
            </a:fld>
            <a:endParaRPr lang="en-GB"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951603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charset="-128"/>
              </a:defRPr>
            </a:lvl1pPr>
            <a:lvl2pPr marL="742950" indent="-285750">
              <a:spcBef>
                <a:spcPct val="30000"/>
              </a:spcBef>
              <a:defRPr sz="1200">
                <a:solidFill>
                  <a:schemeClr val="tx1"/>
                </a:solidFill>
                <a:latin typeface="Arial" panose="020B0604020202020204" pitchFamily="34" charset="0"/>
                <a:ea typeface="ＭＳ Ｐゴシック" charset="-128"/>
              </a:defRPr>
            </a:lvl2pPr>
            <a:lvl3pPr marL="1143000" indent="-228600">
              <a:spcBef>
                <a:spcPct val="30000"/>
              </a:spcBef>
              <a:defRPr sz="1200">
                <a:solidFill>
                  <a:schemeClr val="tx1"/>
                </a:solidFill>
                <a:latin typeface="Arial" panose="020B0604020202020204" pitchFamily="34" charset="0"/>
                <a:ea typeface="ＭＳ Ｐゴシック" charset="-128"/>
              </a:defRPr>
            </a:lvl3pPr>
            <a:lvl4pPr marL="1600200" indent="-228600">
              <a:spcBef>
                <a:spcPct val="30000"/>
              </a:spcBef>
              <a:defRPr sz="1200">
                <a:solidFill>
                  <a:schemeClr val="tx1"/>
                </a:solidFill>
                <a:latin typeface="Arial" panose="020B0604020202020204" pitchFamily="34" charset="0"/>
                <a:ea typeface="ＭＳ Ｐゴシック" charset="-128"/>
              </a:defRPr>
            </a:lvl4pPr>
            <a:lvl5pPr marL="2057400" indent="-228600">
              <a:spcBef>
                <a:spcPct val="30000"/>
              </a:spcBef>
              <a:defRPr sz="1200">
                <a:solidFill>
                  <a:schemeClr val="tx1"/>
                </a:solidFill>
                <a:latin typeface="Arial" panose="020B0604020202020204" pitchFamily="34"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9pPr>
          </a:lstStyle>
          <a:p>
            <a:pPr>
              <a:spcBef>
                <a:spcPct val="0"/>
              </a:spcBef>
            </a:pPr>
            <a:fld id="{CBA267E3-545E-40FF-AB52-37801093407F}" type="slidenum">
              <a:rPr lang="en-GB" altLang="en-US"/>
              <a:pPr>
                <a:spcBef>
                  <a:spcPct val="0"/>
                </a:spcBef>
              </a:pPr>
              <a:t>19</a:t>
            </a:fld>
            <a:endParaRPr lang="en-GB"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2474183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charset="-128"/>
              </a:defRPr>
            </a:lvl1pPr>
            <a:lvl2pPr marL="742950" indent="-285750">
              <a:spcBef>
                <a:spcPct val="30000"/>
              </a:spcBef>
              <a:defRPr sz="1200">
                <a:solidFill>
                  <a:schemeClr val="tx1"/>
                </a:solidFill>
                <a:latin typeface="Arial" panose="020B0604020202020204" pitchFamily="34" charset="0"/>
                <a:ea typeface="ＭＳ Ｐゴシック" charset="-128"/>
              </a:defRPr>
            </a:lvl2pPr>
            <a:lvl3pPr marL="1143000" indent="-228600">
              <a:spcBef>
                <a:spcPct val="30000"/>
              </a:spcBef>
              <a:defRPr sz="1200">
                <a:solidFill>
                  <a:schemeClr val="tx1"/>
                </a:solidFill>
                <a:latin typeface="Arial" panose="020B0604020202020204" pitchFamily="34" charset="0"/>
                <a:ea typeface="ＭＳ Ｐゴシック" charset="-128"/>
              </a:defRPr>
            </a:lvl3pPr>
            <a:lvl4pPr marL="1600200" indent="-228600">
              <a:spcBef>
                <a:spcPct val="30000"/>
              </a:spcBef>
              <a:defRPr sz="1200">
                <a:solidFill>
                  <a:schemeClr val="tx1"/>
                </a:solidFill>
                <a:latin typeface="Arial" panose="020B0604020202020204" pitchFamily="34" charset="0"/>
                <a:ea typeface="ＭＳ Ｐゴシック" charset="-128"/>
              </a:defRPr>
            </a:lvl4pPr>
            <a:lvl5pPr marL="2057400" indent="-228600">
              <a:spcBef>
                <a:spcPct val="30000"/>
              </a:spcBef>
              <a:defRPr sz="1200">
                <a:solidFill>
                  <a:schemeClr val="tx1"/>
                </a:solidFill>
                <a:latin typeface="Arial" panose="020B0604020202020204" pitchFamily="34"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9pPr>
          </a:lstStyle>
          <a:p>
            <a:pPr>
              <a:spcBef>
                <a:spcPct val="0"/>
              </a:spcBef>
            </a:pPr>
            <a:fld id="{CBA267E3-545E-40FF-AB52-37801093407F}" type="slidenum">
              <a:rPr lang="en-GB" altLang="en-US"/>
              <a:pPr>
                <a:spcBef>
                  <a:spcPct val="0"/>
                </a:spcBef>
              </a:pPr>
              <a:t>20</a:t>
            </a:fld>
            <a:endParaRPr lang="en-GB"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548713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charset="-128"/>
              </a:defRPr>
            </a:lvl1pPr>
            <a:lvl2pPr marL="742950" indent="-285750">
              <a:spcBef>
                <a:spcPct val="30000"/>
              </a:spcBef>
              <a:defRPr sz="1200">
                <a:solidFill>
                  <a:schemeClr val="tx1"/>
                </a:solidFill>
                <a:latin typeface="Arial" panose="020B0604020202020204" pitchFamily="34" charset="0"/>
                <a:ea typeface="ＭＳ Ｐゴシック" charset="-128"/>
              </a:defRPr>
            </a:lvl2pPr>
            <a:lvl3pPr marL="1143000" indent="-228600">
              <a:spcBef>
                <a:spcPct val="30000"/>
              </a:spcBef>
              <a:defRPr sz="1200">
                <a:solidFill>
                  <a:schemeClr val="tx1"/>
                </a:solidFill>
                <a:latin typeface="Arial" panose="020B0604020202020204" pitchFamily="34" charset="0"/>
                <a:ea typeface="ＭＳ Ｐゴシック" charset="-128"/>
              </a:defRPr>
            </a:lvl3pPr>
            <a:lvl4pPr marL="1600200" indent="-228600">
              <a:spcBef>
                <a:spcPct val="30000"/>
              </a:spcBef>
              <a:defRPr sz="1200">
                <a:solidFill>
                  <a:schemeClr val="tx1"/>
                </a:solidFill>
                <a:latin typeface="Arial" panose="020B0604020202020204" pitchFamily="34" charset="0"/>
                <a:ea typeface="ＭＳ Ｐゴシック" charset="-128"/>
              </a:defRPr>
            </a:lvl4pPr>
            <a:lvl5pPr marL="2057400" indent="-228600">
              <a:spcBef>
                <a:spcPct val="30000"/>
              </a:spcBef>
              <a:defRPr sz="1200">
                <a:solidFill>
                  <a:schemeClr val="tx1"/>
                </a:solidFill>
                <a:latin typeface="Arial" panose="020B0604020202020204" pitchFamily="34"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9pPr>
          </a:lstStyle>
          <a:p>
            <a:pPr>
              <a:spcBef>
                <a:spcPct val="0"/>
              </a:spcBef>
            </a:pPr>
            <a:fld id="{080C04FE-68E5-4951-A91F-955FDA6BC78E}" type="slidenum">
              <a:rPr lang="en-GB" altLang="en-US"/>
              <a:pPr>
                <a:spcBef>
                  <a:spcPct val="0"/>
                </a:spcBef>
              </a:pPr>
              <a:t>21</a:t>
            </a:fld>
            <a:endParaRPr lang="en-GB"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4170512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charset="-128"/>
              </a:defRPr>
            </a:lvl1pPr>
            <a:lvl2pPr marL="742950" indent="-285750">
              <a:spcBef>
                <a:spcPct val="30000"/>
              </a:spcBef>
              <a:defRPr sz="1200">
                <a:solidFill>
                  <a:schemeClr val="tx1"/>
                </a:solidFill>
                <a:latin typeface="Arial" panose="020B0604020202020204" pitchFamily="34" charset="0"/>
                <a:ea typeface="ＭＳ Ｐゴシック" charset="-128"/>
              </a:defRPr>
            </a:lvl2pPr>
            <a:lvl3pPr marL="1143000" indent="-228600">
              <a:spcBef>
                <a:spcPct val="30000"/>
              </a:spcBef>
              <a:defRPr sz="1200">
                <a:solidFill>
                  <a:schemeClr val="tx1"/>
                </a:solidFill>
                <a:latin typeface="Arial" panose="020B0604020202020204" pitchFamily="34" charset="0"/>
                <a:ea typeface="ＭＳ Ｐゴシック" charset="-128"/>
              </a:defRPr>
            </a:lvl3pPr>
            <a:lvl4pPr marL="1600200" indent="-228600">
              <a:spcBef>
                <a:spcPct val="30000"/>
              </a:spcBef>
              <a:defRPr sz="1200">
                <a:solidFill>
                  <a:schemeClr val="tx1"/>
                </a:solidFill>
                <a:latin typeface="Arial" panose="020B0604020202020204" pitchFamily="34" charset="0"/>
                <a:ea typeface="ＭＳ Ｐゴシック" charset="-128"/>
              </a:defRPr>
            </a:lvl4pPr>
            <a:lvl5pPr marL="2057400" indent="-228600">
              <a:spcBef>
                <a:spcPct val="30000"/>
              </a:spcBef>
              <a:defRPr sz="1200">
                <a:solidFill>
                  <a:schemeClr val="tx1"/>
                </a:solidFill>
                <a:latin typeface="Arial" panose="020B0604020202020204" pitchFamily="34"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9pPr>
          </a:lstStyle>
          <a:p>
            <a:pPr>
              <a:spcBef>
                <a:spcPct val="0"/>
              </a:spcBef>
            </a:pPr>
            <a:fld id="{E38AB24C-F5B9-40FB-8C85-FCE86E1DA4CA}" type="slidenum">
              <a:rPr lang="en-GB" altLang="en-US"/>
              <a:pPr>
                <a:spcBef>
                  <a:spcPct val="0"/>
                </a:spcBef>
              </a:pPr>
              <a:t>22</a:t>
            </a:fld>
            <a:endParaRPr lang="en-GB"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2704351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charset="-128"/>
              </a:defRPr>
            </a:lvl1pPr>
            <a:lvl2pPr marL="742950" indent="-285750">
              <a:spcBef>
                <a:spcPct val="30000"/>
              </a:spcBef>
              <a:defRPr sz="1200">
                <a:solidFill>
                  <a:schemeClr val="tx1"/>
                </a:solidFill>
                <a:latin typeface="Arial" panose="020B0604020202020204" pitchFamily="34" charset="0"/>
                <a:ea typeface="ＭＳ Ｐゴシック" charset="-128"/>
              </a:defRPr>
            </a:lvl2pPr>
            <a:lvl3pPr marL="1143000" indent="-228600">
              <a:spcBef>
                <a:spcPct val="30000"/>
              </a:spcBef>
              <a:defRPr sz="1200">
                <a:solidFill>
                  <a:schemeClr val="tx1"/>
                </a:solidFill>
                <a:latin typeface="Arial" panose="020B0604020202020204" pitchFamily="34" charset="0"/>
                <a:ea typeface="ＭＳ Ｐゴシック" charset="-128"/>
              </a:defRPr>
            </a:lvl3pPr>
            <a:lvl4pPr marL="1600200" indent="-228600">
              <a:spcBef>
                <a:spcPct val="30000"/>
              </a:spcBef>
              <a:defRPr sz="1200">
                <a:solidFill>
                  <a:schemeClr val="tx1"/>
                </a:solidFill>
                <a:latin typeface="Arial" panose="020B0604020202020204" pitchFamily="34" charset="0"/>
                <a:ea typeface="ＭＳ Ｐゴシック" charset="-128"/>
              </a:defRPr>
            </a:lvl4pPr>
            <a:lvl5pPr marL="2057400" indent="-228600">
              <a:spcBef>
                <a:spcPct val="30000"/>
              </a:spcBef>
              <a:defRPr sz="1200">
                <a:solidFill>
                  <a:schemeClr val="tx1"/>
                </a:solidFill>
                <a:latin typeface="Arial" panose="020B0604020202020204" pitchFamily="34"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9pPr>
          </a:lstStyle>
          <a:p>
            <a:pPr>
              <a:spcBef>
                <a:spcPct val="0"/>
              </a:spcBef>
            </a:pPr>
            <a:fld id="{E38AB24C-F5B9-40FB-8C85-FCE86E1DA4CA}" type="slidenum">
              <a:rPr lang="en-GB" altLang="en-US"/>
              <a:pPr>
                <a:spcBef>
                  <a:spcPct val="0"/>
                </a:spcBef>
              </a:pPr>
              <a:t>23</a:t>
            </a:fld>
            <a:endParaRPr lang="en-GB"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2411044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charset="-128"/>
              </a:defRPr>
            </a:lvl1pPr>
            <a:lvl2pPr marL="742950" indent="-285750">
              <a:spcBef>
                <a:spcPct val="30000"/>
              </a:spcBef>
              <a:defRPr sz="1200">
                <a:solidFill>
                  <a:schemeClr val="tx1"/>
                </a:solidFill>
                <a:latin typeface="Arial" panose="020B0604020202020204" pitchFamily="34" charset="0"/>
                <a:ea typeface="ＭＳ Ｐゴシック" charset="-128"/>
              </a:defRPr>
            </a:lvl2pPr>
            <a:lvl3pPr marL="1143000" indent="-228600">
              <a:spcBef>
                <a:spcPct val="30000"/>
              </a:spcBef>
              <a:defRPr sz="1200">
                <a:solidFill>
                  <a:schemeClr val="tx1"/>
                </a:solidFill>
                <a:latin typeface="Arial" panose="020B0604020202020204" pitchFamily="34" charset="0"/>
                <a:ea typeface="ＭＳ Ｐゴシック" charset="-128"/>
              </a:defRPr>
            </a:lvl3pPr>
            <a:lvl4pPr marL="1600200" indent="-228600">
              <a:spcBef>
                <a:spcPct val="30000"/>
              </a:spcBef>
              <a:defRPr sz="1200">
                <a:solidFill>
                  <a:schemeClr val="tx1"/>
                </a:solidFill>
                <a:latin typeface="Arial" panose="020B0604020202020204" pitchFamily="34" charset="0"/>
                <a:ea typeface="ＭＳ Ｐゴシック" charset="-128"/>
              </a:defRPr>
            </a:lvl4pPr>
            <a:lvl5pPr marL="2057400" indent="-228600">
              <a:spcBef>
                <a:spcPct val="30000"/>
              </a:spcBef>
              <a:defRPr sz="1200">
                <a:solidFill>
                  <a:schemeClr val="tx1"/>
                </a:solidFill>
                <a:latin typeface="Arial" panose="020B0604020202020204" pitchFamily="34"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9pPr>
          </a:lstStyle>
          <a:p>
            <a:pPr>
              <a:spcBef>
                <a:spcPct val="0"/>
              </a:spcBef>
            </a:pPr>
            <a:fld id="{079F6CE0-EF7F-4FE6-B435-2FC57AF2168F}" type="slidenum">
              <a:rPr lang="en-GB" altLang="en-US"/>
              <a:pPr>
                <a:spcBef>
                  <a:spcPct val="0"/>
                </a:spcBef>
              </a:pPr>
              <a:t>24</a:t>
            </a:fld>
            <a:endParaRPr lang="en-GB"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737279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charset="-128"/>
              </a:defRPr>
            </a:lvl1pPr>
            <a:lvl2pPr marL="742950" indent="-285750">
              <a:spcBef>
                <a:spcPct val="30000"/>
              </a:spcBef>
              <a:defRPr sz="1200">
                <a:solidFill>
                  <a:schemeClr val="tx1"/>
                </a:solidFill>
                <a:latin typeface="Arial" panose="020B0604020202020204" pitchFamily="34" charset="0"/>
                <a:ea typeface="ＭＳ Ｐゴシック" charset="-128"/>
              </a:defRPr>
            </a:lvl2pPr>
            <a:lvl3pPr marL="1143000" indent="-228600">
              <a:spcBef>
                <a:spcPct val="30000"/>
              </a:spcBef>
              <a:defRPr sz="1200">
                <a:solidFill>
                  <a:schemeClr val="tx1"/>
                </a:solidFill>
                <a:latin typeface="Arial" panose="020B0604020202020204" pitchFamily="34" charset="0"/>
                <a:ea typeface="ＭＳ Ｐゴシック" charset="-128"/>
              </a:defRPr>
            </a:lvl3pPr>
            <a:lvl4pPr marL="1600200" indent="-228600">
              <a:spcBef>
                <a:spcPct val="30000"/>
              </a:spcBef>
              <a:defRPr sz="1200">
                <a:solidFill>
                  <a:schemeClr val="tx1"/>
                </a:solidFill>
                <a:latin typeface="Arial" panose="020B0604020202020204" pitchFamily="34" charset="0"/>
                <a:ea typeface="ＭＳ Ｐゴシック" charset="-128"/>
              </a:defRPr>
            </a:lvl4pPr>
            <a:lvl5pPr marL="2057400" indent="-228600">
              <a:spcBef>
                <a:spcPct val="30000"/>
              </a:spcBef>
              <a:defRPr sz="1200">
                <a:solidFill>
                  <a:schemeClr val="tx1"/>
                </a:solidFill>
                <a:latin typeface="Arial" panose="020B0604020202020204" pitchFamily="34"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9pPr>
          </a:lstStyle>
          <a:p>
            <a:pPr>
              <a:spcBef>
                <a:spcPct val="0"/>
              </a:spcBef>
            </a:pPr>
            <a:fld id="{079F6CE0-EF7F-4FE6-B435-2FC57AF2168F}" type="slidenum">
              <a:rPr lang="en-GB" altLang="en-US"/>
              <a:pPr>
                <a:spcBef>
                  <a:spcPct val="0"/>
                </a:spcBef>
              </a:pPr>
              <a:t>25</a:t>
            </a:fld>
            <a:endParaRPr lang="en-GB"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566984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charset="-128"/>
              </a:defRPr>
            </a:lvl1pPr>
            <a:lvl2pPr marL="742950" indent="-285750">
              <a:spcBef>
                <a:spcPct val="30000"/>
              </a:spcBef>
              <a:defRPr sz="1200">
                <a:solidFill>
                  <a:schemeClr val="tx1"/>
                </a:solidFill>
                <a:latin typeface="Arial" panose="020B0604020202020204" pitchFamily="34" charset="0"/>
                <a:ea typeface="ＭＳ Ｐゴシック" charset="-128"/>
              </a:defRPr>
            </a:lvl2pPr>
            <a:lvl3pPr marL="1143000" indent="-228600">
              <a:spcBef>
                <a:spcPct val="30000"/>
              </a:spcBef>
              <a:defRPr sz="1200">
                <a:solidFill>
                  <a:schemeClr val="tx1"/>
                </a:solidFill>
                <a:latin typeface="Arial" panose="020B0604020202020204" pitchFamily="34" charset="0"/>
                <a:ea typeface="ＭＳ Ｐゴシック" charset="-128"/>
              </a:defRPr>
            </a:lvl3pPr>
            <a:lvl4pPr marL="1600200" indent="-228600">
              <a:spcBef>
                <a:spcPct val="30000"/>
              </a:spcBef>
              <a:defRPr sz="1200">
                <a:solidFill>
                  <a:schemeClr val="tx1"/>
                </a:solidFill>
                <a:latin typeface="Arial" panose="020B0604020202020204" pitchFamily="34" charset="0"/>
                <a:ea typeface="ＭＳ Ｐゴシック" charset="-128"/>
              </a:defRPr>
            </a:lvl4pPr>
            <a:lvl5pPr marL="2057400" indent="-228600">
              <a:spcBef>
                <a:spcPct val="30000"/>
              </a:spcBef>
              <a:defRPr sz="1200">
                <a:solidFill>
                  <a:schemeClr val="tx1"/>
                </a:solidFill>
                <a:latin typeface="Arial" panose="020B0604020202020204" pitchFamily="34"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9pPr>
          </a:lstStyle>
          <a:p>
            <a:pPr>
              <a:spcBef>
                <a:spcPct val="0"/>
              </a:spcBef>
            </a:pPr>
            <a:fld id="{079F6CE0-EF7F-4FE6-B435-2FC57AF2168F}" type="slidenum">
              <a:rPr lang="en-GB" altLang="en-US"/>
              <a:pPr>
                <a:spcBef>
                  <a:spcPct val="0"/>
                </a:spcBef>
              </a:pPr>
              <a:t>26</a:t>
            </a:fld>
            <a:endParaRPr lang="en-GB"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13714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charset="-128"/>
              </a:defRPr>
            </a:lvl1pPr>
            <a:lvl2pPr marL="742950" indent="-285750">
              <a:spcBef>
                <a:spcPct val="30000"/>
              </a:spcBef>
              <a:defRPr sz="1200">
                <a:solidFill>
                  <a:schemeClr val="tx1"/>
                </a:solidFill>
                <a:latin typeface="Arial" panose="020B0604020202020204" pitchFamily="34" charset="0"/>
                <a:ea typeface="ＭＳ Ｐゴシック" charset="-128"/>
              </a:defRPr>
            </a:lvl2pPr>
            <a:lvl3pPr marL="1143000" indent="-228600">
              <a:spcBef>
                <a:spcPct val="30000"/>
              </a:spcBef>
              <a:defRPr sz="1200">
                <a:solidFill>
                  <a:schemeClr val="tx1"/>
                </a:solidFill>
                <a:latin typeface="Arial" panose="020B0604020202020204" pitchFamily="34" charset="0"/>
                <a:ea typeface="ＭＳ Ｐゴシック" charset="-128"/>
              </a:defRPr>
            </a:lvl3pPr>
            <a:lvl4pPr marL="1600200" indent="-228600">
              <a:spcBef>
                <a:spcPct val="30000"/>
              </a:spcBef>
              <a:defRPr sz="1200">
                <a:solidFill>
                  <a:schemeClr val="tx1"/>
                </a:solidFill>
                <a:latin typeface="Arial" panose="020B0604020202020204" pitchFamily="34" charset="0"/>
                <a:ea typeface="ＭＳ Ｐゴシック" charset="-128"/>
              </a:defRPr>
            </a:lvl4pPr>
            <a:lvl5pPr marL="2057400" indent="-228600">
              <a:spcBef>
                <a:spcPct val="30000"/>
              </a:spcBef>
              <a:defRPr sz="1200">
                <a:solidFill>
                  <a:schemeClr val="tx1"/>
                </a:solidFill>
                <a:latin typeface="Arial" panose="020B0604020202020204" pitchFamily="34"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9pPr>
          </a:lstStyle>
          <a:p>
            <a:pPr>
              <a:spcBef>
                <a:spcPct val="0"/>
              </a:spcBef>
            </a:pPr>
            <a:fld id="{079F6CE0-EF7F-4FE6-B435-2FC57AF2168F}" type="slidenum">
              <a:rPr lang="en-GB" altLang="en-US"/>
              <a:pPr>
                <a:spcBef>
                  <a:spcPct val="0"/>
                </a:spcBef>
              </a:pPr>
              <a:t>27</a:t>
            </a:fld>
            <a:endParaRPr lang="en-GB"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1990060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charset="-128"/>
              </a:defRPr>
            </a:lvl1pPr>
            <a:lvl2pPr marL="742950" indent="-285750">
              <a:spcBef>
                <a:spcPct val="30000"/>
              </a:spcBef>
              <a:defRPr sz="1200">
                <a:solidFill>
                  <a:schemeClr val="tx1"/>
                </a:solidFill>
                <a:latin typeface="Arial" panose="020B0604020202020204" pitchFamily="34" charset="0"/>
                <a:ea typeface="ＭＳ Ｐゴシック" charset="-128"/>
              </a:defRPr>
            </a:lvl2pPr>
            <a:lvl3pPr marL="1143000" indent="-228600">
              <a:spcBef>
                <a:spcPct val="30000"/>
              </a:spcBef>
              <a:defRPr sz="1200">
                <a:solidFill>
                  <a:schemeClr val="tx1"/>
                </a:solidFill>
                <a:latin typeface="Arial" panose="020B0604020202020204" pitchFamily="34" charset="0"/>
                <a:ea typeface="ＭＳ Ｐゴシック" charset="-128"/>
              </a:defRPr>
            </a:lvl3pPr>
            <a:lvl4pPr marL="1600200" indent="-228600">
              <a:spcBef>
                <a:spcPct val="30000"/>
              </a:spcBef>
              <a:defRPr sz="1200">
                <a:solidFill>
                  <a:schemeClr val="tx1"/>
                </a:solidFill>
                <a:latin typeface="Arial" panose="020B0604020202020204" pitchFamily="34" charset="0"/>
                <a:ea typeface="ＭＳ Ｐゴシック" charset="-128"/>
              </a:defRPr>
            </a:lvl4pPr>
            <a:lvl5pPr marL="2057400" indent="-228600">
              <a:spcBef>
                <a:spcPct val="30000"/>
              </a:spcBef>
              <a:defRPr sz="1200">
                <a:solidFill>
                  <a:schemeClr val="tx1"/>
                </a:solidFill>
                <a:latin typeface="Arial" panose="020B0604020202020204" pitchFamily="34"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9pPr>
          </a:lstStyle>
          <a:p>
            <a:pPr>
              <a:spcBef>
                <a:spcPct val="0"/>
              </a:spcBef>
            </a:pPr>
            <a:fld id="{080C04FE-68E5-4951-A91F-955FDA6BC78E}" type="slidenum">
              <a:rPr lang="en-GB" altLang="en-US"/>
              <a:pPr>
                <a:spcBef>
                  <a:spcPct val="0"/>
                </a:spcBef>
              </a:pPr>
              <a:t>3</a:t>
            </a:fld>
            <a:endParaRPr lang="en-GB"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29398212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charset="-128"/>
              </a:defRPr>
            </a:lvl1pPr>
            <a:lvl2pPr marL="742950" indent="-285750">
              <a:spcBef>
                <a:spcPct val="30000"/>
              </a:spcBef>
              <a:defRPr sz="1200">
                <a:solidFill>
                  <a:schemeClr val="tx1"/>
                </a:solidFill>
                <a:latin typeface="Arial" panose="020B0604020202020204" pitchFamily="34" charset="0"/>
                <a:ea typeface="ＭＳ Ｐゴシック" charset="-128"/>
              </a:defRPr>
            </a:lvl2pPr>
            <a:lvl3pPr marL="1143000" indent="-228600">
              <a:spcBef>
                <a:spcPct val="30000"/>
              </a:spcBef>
              <a:defRPr sz="1200">
                <a:solidFill>
                  <a:schemeClr val="tx1"/>
                </a:solidFill>
                <a:latin typeface="Arial" panose="020B0604020202020204" pitchFamily="34" charset="0"/>
                <a:ea typeface="ＭＳ Ｐゴシック" charset="-128"/>
              </a:defRPr>
            </a:lvl3pPr>
            <a:lvl4pPr marL="1600200" indent="-228600">
              <a:spcBef>
                <a:spcPct val="30000"/>
              </a:spcBef>
              <a:defRPr sz="1200">
                <a:solidFill>
                  <a:schemeClr val="tx1"/>
                </a:solidFill>
                <a:latin typeface="Arial" panose="020B0604020202020204" pitchFamily="34" charset="0"/>
                <a:ea typeface="ＭＳ Ｐゴシック" charset="-128"/>
              </a:defRPr>
            </a:lvl4pPr>
            <a:lvl5pPr marL="2057400" indent="-228600">
              <a:spcBef>
                <a:spcPct val="30000"/>
              </a:spcBef>
              <a:defRPr sz="1200">
                <a:solidFill>
                  <a:schemeClr val="tx1"/>
                </a:solidFill>
                <a:latin typeface="Arial" panose="020B0604020202020204" pitchFamily="34"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9pPr>
          </a:lstStyle>
          <a:p>
            <a:pPr>
              <a:spcBef>
                <a:spcPct val="0"/>
              </a:spcBef>
            </a:pPr>
            <a:fld id="{079F6CE0-EF7F-4FE6-B435-2FC57AF2168F}" type="slidenum">
              <a:rPr lang="en-GB" altLang="en-US"/>
              <a:pPr>
                <a:spcBef>
                  <a:spcPct val="0"/>
                </a:spcBef>
              </a:pPr>
              <a:t>28</a:t>
            </a:fld>
            <a:endParaRPr lang="en-GB"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1761644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charset="-128"/>
              </a:defRPr>
            </a:lvl1pPr>
            <a:lvl2pPr marL="742950" indent="-285750">
              <a:spcBef>
                <a:spcPct val="30000"/>
              </a:spcBef>
              <a:defRPr sz="1200">
                <a:solidFill>
                  <a:schemeClr val="tx1"/>
                </a:solidFill>
                <a:latin typeface="Arial" panose="020B0604020202020204" pitchFamily="34" charset="0"/>
                <a:ea typeface="ＭＳ Ｐゴシック" charset="-128"/>
              </a:defRPr>
            </a:lvl2pPr>
            <a:lvl3pPr marL="1143000" indent="-228600">
              <a:spcBef>
                <a:spcPct val="30000"/>
              </a:spcBef>
              <a:defRPr sz="1200">
                <a:solidFill>
                  <a:schemeClr val="tx1"/>
                </a:solidFill>
                <a:latin typeface="Arial" panose="020B0604020202020204" pitchFamily="34" charset="0"/>
                <a:ea typeface="ＭＳ Ｐゴシック" charset="-128"/>
              </a:defRPr>
            </a:lvl3pPr>
            <a:lvl4pPr marL="1600200" indent="-228600">
              <a:spcBef>
                <a:spcPct val="30000"/>
              </a:spcBef>
              <a:defRPr sz="1200">
                <a:solidFill>
                  <a:schemeClr val="tx1"/>
                </a:solidFill>
                <a:latin typeface="Arial" panose="020B0604020202020204" pitchFamily="34" charset="0"/>
                <a:ea typeface="ＭＳ Ｐゴシック" charset="-128"/>
              </a:defRPr>
            </a:lvl4pPr>
            <a:lvl5pPr marL="2057400" indent="-228600">
              <a:spcBef>
                <a:spcPct val="30000"/>
              </a:spcBef>
              <a:defRPr sz="1200">
                <a:solidFill>
                  <a:schemeClr val="tx1"/>
                </a:solidFill>
                <a:latin typeface="Arial" panose="020B0604020202020204" pitchFamily="34"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9pPr>
          </a:lstStyle>
          <a:p>
            <a:pPr>
              <a:spcBef>
                <a:spcPct val="0"/>
              </a:spcBef>
            </a:pPr>
            <a:fld id="{079F6CE0-EF7F-4FE6-B435-2FC57AF2168F}" type="slidenum">
              <a:rPr lang="en-GB" altLang="en-US"/>
              <a:pPr>
                <a:spcBef>
                  <a:spcPct val="0"/>
                </a:spcBef>
              </a:pPr>
              <a:t>29</a:t>
            </a:fld>
            <a:endParaRPr lang="en-GB"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1879044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charset="-128"/>
              </a:defRPr>
            </a:lvl1pPr>
            <a:lvl2pPr marL="742950" indent="-285750">
              <a:spcBef>
                <a:spcPct val="30000"/>
              </a:spcBef>
              <a:defRPr sz="1200">
                <a:solidFill>
                  <a:schemeClr val="tx1"/>
                </a:solidFill>
                <a:latin typeface="Arial" panose="020B0604020202020204" pitchFamily="34" charset="0"/>
                <a:ea typeface="ＭＳ Ｐゴシック" charset="-128"/>
              </a:defRPr>
            </a:lvl2pPr>
            <a:lvl3pPr marL="1143000" indent="-228600">
              <a:spcBef>
                <a:spcPct val="30000"/>
              </a:spcBef>
              <a:defRPr sz="1200">
                <a:solidFill>
                  <a:schemeClr val="tx1"/>
                </a:solidFill>
                <a:latin typeface="Arial" panose="020B0604020202020204" pitchFamily="34" charset="0"/>
                <a:ea typeface="ＭＳ Ｐゴシック" charset="-128"/>
              </a:defRPr>
            </a:lvl3pPr>
            <a:lvl4pPr marL="1600200" indent="-228600">
              <a:spcBef>
                <a:spcPct val="30000"/>
              </a:spcBef>
              <a:defRPr sz="1200">
                <a:solidFill>
                  <a:schemeClr val="tx1"/>
                </a:solidFill>
                <a:latin typeface="Arial" panose="020B0604020202020204" pitchFamily="34" charset="0"/>
                <a:ea typeface="ＭＳ Ｐゴシック" charset="-128"/>
              </a:defRPr>
            </a:lvl4pPr>
            <a:lvl5pPr marL="2057400" indent="-228600">
              <a:spcBef>
                <a:spcPct val="30000"/>
              </a:spcBef>
              <a:defRPr sz="1200">
                <a:solidFill>
                  <a:schemeClr val="tx1"/>
                </a:solidFill>
                <a:latin typeface="Arial" panose="020B0604020202020204" pitchFamily="34"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9pPr>
          </a:lstStyle>
          <a:p>
            <a:pPr>
              <a:spcBef>
                <a:spcPct val="0"/>
              </a:spcBef>
            </a:pPr>
            <a:fld id="{079F6CE0-EF7F-4FE6-B435-2FC57AF2168F}" type="slidenum">
              <a:rPr lang="en-GB" altLang="en-US"/>
              <a:pPr>
                <a:spcBef>
                  <a:spcPct val="0"/>
                </a:spcBef>
              </a:pPr>
              <a:t>30</a:t>
            </a:fld>
            <a:endParaRPr lang="en-GB"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27173339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charset="-128"/>
              </a:defRPr>
            </a:lvl1pPr>
            <a:lvl2pPr marL="742950" indent="-285750">
              <a:spcBef>
                <a:spcPct val="30000"/>
              </a:spcBef>
              <a:defRPr sz="1200">
                <a:solidFill>
                  <a:schemeClr val="tx1"/>
                </a:solidFill>
                <a:latin typeface="Arial" panose="020B0604020202020204" pitchFamily="34" charset="0"/>
                <a:ea typeface="ＭＳ Ｐゴシック" charset="-128"/>
              </a:defRPr>
            </a:lvl2pPr>
            <a:lvl3pPr marL="1143000" indent="-228600">
              <a:spcBef>
                <a:spcPct val="30000"/>
              </a:spcBef>
              <a:defRPr sz="1200">
                <a:solidFill>
                  <a:schemeClr val="tx1"/>
                </a:solidFill>
                <a:latin typeface="Arial" panose="020B0604020202020204" pitchFamily="34" charset="0"/>
                <a:ea typeface="ＭＳ Ｐゴシック" charset="-128"/>
              </a:defRPr>
            </a:lvl3pPr>
            <a:lvl4pPr marL="1600200" indent="-228600">
              <a:spcBef>
                <a:spcPct val="30000"/>
              </a:spcBef>
              <a:defRPr sz="1200">
                <a:solidFill>
                  <a:schemeClr val="tx1"/>
                </a:solidFill>
                <a:latin typeface="Arial" panose="020B0604020202020204" pitchFamily="34" charset="0"/>
                <a:ea typeface="ＭＳ Ｐゴシック" charset="-128"/>
              </a:defRPr>
            </a:lvl4pPr>
            <a:lvl5pPr marL="2057400" indent="-228600">
              <a:spcBef>
                <a:spcPct val="30000"/>
              </a:spcBef>
              <a:defRPr sz="1200">
                <a:solidFill>
                  <a:schemeClr val="tx1"/>
                </a:solidFill>
                <a:latin typeface="Arial" panose="020B0604020202020204" pitchFamily="34"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9pPr>
          </a:lstStyle>
          <a:p>
            <a:pPr>
              <a:spcBef>
                <a:spcPct val="0"/>
              </a:spcBef>
            </a:pPr>
            <a:fld id="{079F6CE0-EF7F-4FE6-B435-2FC57AF2168F}" type="slidenum">
              <a:rPr lang="en-GB" altLang="en-US"/>
              <a:pPr>
                <a:spcBef>
                  <a:spcPct val="0"/>
                </a:spcBef>
              </a:pPr>
              <a:t>31</a:t>
            </a:fld>
            <a:endParaRPr lang="en-GB"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1240924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charset="-128"/>
              </a:defRPr>
            </a:lvl1pPr>
            <a:lvl2pPr marL="742950" indent="-285750">
              <a:spcBef>
                <a:spcPct val="30000"/>
              </a:spcBef>
              <a:defRPr sz="1200">
                <a:solidFill>
                  <a:schemeClr val="tx1"/>
                </a:solidFill>
                <a:latin typeface="Arial" panose="020B0604020202020204" pitchFamily="34" charset="0"/>
                <a:ea typeface="ＭＳ Ｐゴシック" charset="-128"/>
              </a:defRPr>
            </a:lvl2pPr>
            <a:lvl3pPr marL="1143000" indent="-228600">
              <a:spcBef>
                <a:spcPct val="30000"/>
              </a:spcBef>
              <a:defRPr sz="1200">
                <a:solidFill>
                  <a:schemeClr val="tx1"/>
                </a:solidFill>
                <a:latin typeface="Arial" panose="020B0604020202020204" pitchFamily="34" charset="0"/>
                <a:ea typeface="ＭＳ Ｐゴシック" charset="-128"/>
              </a:defRPr>
            </a:lvl3pPr>
            <a:lvl4pPr marL="1600200" indent="-228600">
              <a:spcBef>
                <a:spcPct val="30000"/>
              </a:spcBef>
              <a:defRPr sz="1200">
                <a:solidFill>
                  <a:schemeClr val="tx1"/>
                </a:solidFill>
                <a:latin typeface="Arial" panose="020B0604020202020204" pitchFamily="34" charset="0"/>
                <a:ea typeface="ＭＳ Ｐゴシック" charset="-128"/>
              </a:defRPr>
            </a:lvl4pPr>
            <a:lvl5pPr marL="2057400" indent="-228600">
              <a:spcBef>
                <a:spcPct val="30000"/>
              </a:spcBef>
              <a:defRPr sz="1200">
                <a:solidFill>
                  <a:schemeClr val="tx1"/>
                </a:solidFill>
                <a:latin typeface="Arial" panose="020B0604020202020204" pitchFamily="34"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9pPr>
          </a:lstStyle>
          <a:p>
            <a:pPr>
              <a:spcBef>
                <a:spcPct val="0"/>
              </a:spcBef>
            </a:pPr>
            <a:fld id="{079F6CE0-EF7F-4FE6-B435-2FC57AF2168F}" type="slidenum">
              <a:rPr lang="en-GB" altLang="en-US"/>
              <a:pPr>
                <a:spcBef>
                  <a:spcPct val="0"/>
                </a:spcBef>
              </a:pPr>
              <a:t>32</a:t>
            </a:fld>
            <a:endParaRPr lang="en-GB"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18430958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charset="-128"/>
              </a:defRPr>
            </a:lvl1pPr>
            <a:lvl2pPr marL="742950" indent="-285750">
              <a:spcBef>
                <a:spcPct val="30000"/>
              </a:spcBef>
              <a:defRPr sz="1200">
                <a:solidFill>
                  <a:schemeClr val="tx1"/>
                </a:solidFill>
                <a:latin typeface="Arial" panose="020B0604020202020204" pitchFamily="34" charset="0"/>
                <a:ea typeface="ＭＳ Ｐゴシック" charset="-128"/>
              </a:defRPr>
            </a:lvl2pPr>
            <a:lvl3pPr marL="1143000" indent="-228600">
              <a:spcBef>
                <a:spcPct val="30000"/>
              </a:spcBef>
              <a:defRPr sz="1200">
                <a:solidFill>
                  <a:schemeClr val="tx1"/>
                </a:solidFill>
                <a:latin typeface="Arial" panose="020B0604020202020204" pitchFamily="34" charset="0"/>
                <a:ea typeface="ＭＳ Ｐゴシック" charset="-128"/>
              </a:defRPr>
            </a:lvl3pPr>
            <a:lvl4pPr marL="1600200" indent="-228600">
              <a:spcBef>
                <a:spcPct val="30000"/>
              </a:spcBef>
              <a:defRPr sz="1200">
                <a:solidFill>
                  <a:schemeClr val="tx1"/>
                </a:solidFill>
                <a:latin typeface="Arial" panose="020B0604020202020204" pitchFamily="34" charset="0"/>
                <a:ea typeface="ＭＳ Ｐゴシック" charset="-128"/>
              </a:defRPr>
            </a:lvl4pPr>
            <a:lvl5pPr marL="2057400" indent="-228600">
              <a:spcBef>
                <a:spcPct val="30000"/>
              </a:spcBef>
              <a:defRPr sz="1200">
                <a:solidFill>
                  <a:schemeClr val="tx1"/>
                </a:solidFill>
                <a:latin typeface="Arial" panose="020B0604020202020204" pitchFamily="34"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9pPr>
          </a:lstStyle>
          <a:p>
            <a:pPr>
              <a:spcBef>
                <a:spcPct val="0"/>
              </a:spcBef>
            </a:pPr>
            <a:fld id="{9025D09E-1A22-49BF-BCFD-6991C2B2E57E}" type="slidenum">
              <a:rPr lang="en-GB" altLang="en-US"/>
              <a:pPr>
                <a:spcBef>
                  <a:spcPct val="0"/>
                </a:spcBef>
              </a:pPr>
              <a:t>33</a:t>
            </a:fld>
            <a:endParaRPr lang="en-GB" altLang="en-US"/>
          </a:p>
        </p:txBody>
      </p:sp>
      <p:sp>
        <p:nvSpPr>
          <p:cNvPr id="52227" name="Rectangle 2"/>
          <p:cNvSpPr>
            <a:spLocks noGrp="1" noRot="1" noChangeAspect="1" noChangeArrowheads="1" noTextEdit="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4479827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charset="-128"/>
              </a:defRPr>
            </a:lvl1pPr>
            <a:lvl2pPr marL="742950" indent="-285750">
              <a:spcBef>
                <a:spcPct val="30000"/>
              </a:spcBef>
              <a:defRPr sz="1200">
                <a:solidFill>
                  <a:schemeClr val="tx1"/>
                </a:solidFill>
                <a:latin typeface="Arial" panose="020B0604020202020204" pitchFamily="34" charset="0"/>
                <a:ea typeface="ＭＳ Ｐゴシック" charset="-128"/>
              </a:defRPr>
            </a:lvl2pPr>
            <a:lvl3pPr marL="1143000" indent="-228600">
              <a:spcBef>
                <a:spcPct val="30000"/>
              </a:spcBef>
              <a:defRPr sz="1200">
                <a:solidFill>
                  <a:schemeClr val="tx1"/>
                </a:solidFill>
                <a:latin typeface="Arial" panose="020B0604020202020204" pitchFamily="34" charset="0"/>
                <a:ea typeface="ＭＳ Ｐゴシック" charset="-128"/>
              </a:defRPr>
            </a:lvl3pPr>
            <a:lvl4pPr marL="1600200" indent="-228600">
              <a:spcBef>
                <a:spcPct val="30000"/>
              </a:spcBef>
              <a:defRPr sz="1200">
                <a:solidFill>
                  <a:schemeClr val="tx1"/>
                </a:solidFill>
                <a:latin typeface="Arial" panose="020B0604020202020204" pitchFamily="34" charset="0"/>
                <a:ea typeface="ＭＳ Ｐゴシック" charset="-128"/>
              </a:defRPr>
            </a:lvl4pPr>
            <a:lvl5pPr marL="2057400" indent="-228600">
              <a:spcBef>
                <a:spcPct val="30000"/>
              </a:spcBef>
              <a:defRPr sz="1200">
                <a:solidFill>
                  <a:schemeClr val="tx1"/>
                </a:solidFill>
                <a:latin typeface="Arial" panose="020B0604020202020204" pitchFamily="34"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9pPr>
          </a:lstStyle>
          <a:p>
            <a:pPr>
              <a:spcBef>
                <a:spcPct val="0"/>
              </a:spcBef>
            </a:pPr>
            <a:fld id="{9025D09E-1A22-49BF-BCFD-6991C2B2E57E}" type="slidenum">
              <a:rPr lang="en-GB" altLang="en-US"/>
              <a:pPr>
                <a:spcBef>
                  <a:spcPct val="0"/>
                </a:spcBef>
              </a:pPr>
              <a:t>34</a:t>
            </a:fld>
            <a:endParaRPr lang="en-GB" altLang="en-US"/>
          </a:p>
        </p:txBody>
      </p:sp>
      <p:sp>
        <p:nvSpPr>
          <p:cNvPr id="52227" name="Rectangle 2"/>
          <p:cNvSpPr>
            <a:spLocks noGrp="1" noRot="1" noChangeAspect="1" noChangeArrowheads="1" noTextEdit="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11959020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charset="-128"/>
              </a:defRPr>
            </a:lvl1pPr>
            <a:lvl2pPr marL="742950" indent="-285750">
              <a:spcBef>
                <a:spcPct val="30000"/>
              </a:spcBef>
              <a:defRPr sz="1200">
                <a:solidFill>
                  <a:schemeClr val="tx1"/>
                </a:solidFill>
                <a:latin typeface="Arial" panose="020B0604020202020204" pitchFamily="34" charset="0"/>
                <a:ea typeface="ＭＳ Ｐゴシック" charset="-128"/>
              </a:defRPr>
            </a:lvl2pPr>
            <a:lvl3pPr marL="1143000" indent="-228600">
              <a:spcBef>
                <a:spcPct val="30000"/>
              </a:spcBef>
              <a:defRPr sz="1200">
                <a:solidFill>
                  <a:schemeClr val="tx1"/>
                </a:solidFill>
                <a:latin typeface="Arial" panose="020B0604020202020204" pitchFamily="34" charset="0"/>
                <a:ea typeface="ＭＳ Ｐゴシック" charset="-128"/>
              </a:defRPr>
            </a:lvl3pPr>
            <a:lvl4pPr marL="1600200" indent="-228600">
              <a:spcBef>
                <a:spcPct val="30000"/>
              </a:spcBef>
              <a:defRPr sz="1200">
                <a:solidFill>
                  <a:schemeClr val="tx1"/>
                </a:solidFill>
                <a:latin typeface="Arial" panose="020B0604020202020204" pitchFamily="34" charset="0"/>
                <a:ea typeface="ＭＳ Ｐゴシック" charset="-128"/>
              </a:defRPr>
            </a:lvl4pPr>
            <a:lvl5pPr marL="2057400" indent="-228600">
              <a:spcBef>
                <a:spcPct val="30000"/>
              </a:spcBef>
              <a:defRPr sz="1200">
                <a:solidFill>
                  <a:schemeClr val="tx1"/>
                </a:solidFill>
                <a:latin typeface="Arial" panose="020B0604020202020204" pitchFamily="34"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9pPr>
          </a:lstStyle>
          <a:p>
            <a:pPr>
              <a:spcBef>
                <a:spcPct val="0"/>
              </a:spcBef>
            </a:pPr>
            <a:fld id="{CACA03F5-1E8E-4360-BFC9-50DBBCAC8265}" type="slidenum">
              <a:rPr lang="en-GB" altLang="en-US"/>
              <a:pPr>
                <a:spcBef>
                  <a:spcPct val="0"/>
                </a:spcBef>
              </a:pPr>
              <a:t>35</a:t>
            </a:fld>
            <a:endParaRPr lang="en-GB" altLang="en-US"/>
          </a:p>
        </p:txBody>
      </p:sp>
      <p:sp>
        <p:nvSpPr>
          <p:cNvPr id="56323" name="Rectangle 2"/>
          <p:cNvSpPr>
            <a:spLocks noGrp="1" noRot="1" noChangeAspect="1" noChangeArrowheads="1" noTextEdit="1"/>
          </p:cNvSpPr>
          <p:nvPr>
            <p:ph type="sldImg"/>
          </p:nvPr>
        </p:nvSpPr>
        <p:spPr>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3959475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charset="-128"/>
              </a:defRPr>
            </a:lvl1pPr>
            <a:lvl2pPr marL="742950" indent="-285750">
              <a:spcBef>
                <a:spcPct val="30000"/>
              </a:spcBef>
              <a:defRPr sz="1200">
                <a:solidFill>
                  <a:schemeClr val="tx1"/>
                </a:solidFill>
                <a:latin typeface="Arial" panose="020B0604020202020204" pitchFamily="34" charset="0"/>
                <a:ea typeface="ＭＳ Ｐゴシック" charset="-128"/>
              </a:defRPr>
            </a:lvl2pPr>
            <a:lvl3pPr marL="1143000" indent="-228600">
              <a:spcBef>
                <a:spcPct val="30000"/>
              </a:spcBef>
              <a:defRPr sz="1200">
                <a:solidFill>
                  <a:schemeClr val="tx1"/>
                </a:solidFill>
                <a:latin typeface="Arial" panose="020B0604020202020204" pitchFamily="34" charset="0"/>
                <a:ea typeface="ＭＳ Ｐゴシック" charset="-128"/>
              </a:defRPr>
            </a:lvl3pPr>
            <a:lvl4pPr marL="1600200" indent="-228600">
              <a:spcBef>
                <a:spcPct val="30000"/>
              </a:spcBef>
              <a:defRPr sz="1200">
                <a:solidFill>
                  <a:schemeClr val="tx1"/>
                </a:solidFill>
                <a:latin typeface="Arial" panose="020B0604020202020204" pitchFamily="34" charset="0"/>
                <a:ea typeface="ＭＳ Ｐゴシック" charset="-128"/>
              </a:defRPr>
            </a:lvl4pPr>
            <a:lvl5pPr marL="2057400" indent="-228600">
              <a:spcBef>
                <a:spcPct val="30000"/>
              </a:spcBef>
              <a:defRPr sz="1200">
                <a:solidFill>
                  <a:schemeClr val="tx1"/>
                </a:solidFill>
                <a:latin typeface="Arial" panose="020B0604020202020204" pitchFamily="34"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9pPr>
          </a:lstStyle>
          <a:p>
            <a:pPr>
              <a:spcBef>
                <a:spcPct val="0"/>
              </a:spcBef>
            </a:pPr>
            <a:fld id="{4F8DDE31-9104-4446-BAD2-8A25DC5A8B88}" type="slidenum">
              <a:rPr lang="en-GB" altLang="en-US"/>
              <a:pPr>
                <a:spcBef>
                  <a:spcPct val="0"/>
                </a:spcBef>
              </a:pPr>
              <a:t>36</a:t>
            </a:fld>
            <a:endParaRPr lang="en-GB" altLang="en-US"/>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227585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charset="-128"/>
              </a:defRPr>
            </a:lvl1pPr>
            <a:lvl2pPr marL="742950" indent="-285750">
              <a:spcBef>
                <a:spcPct val="30000"/>
              </a:spcBef>
              <a:defRPr sz="1200">
                <a:solidFill>
                  <a:schemeClr val="tx1"/>
                </a:solidFill>
                <a:latin typeface="Arial" panose="020B0604020202020204" pitchFamily="34" charset="0"/>
                <a:ea typeface="ＭＳ Ｐゴシック" charset="-128"/>
              </a:defRPr>
            </a:lvl2pPr>
            <a:lvl3pPr marL="1143000" indent="-228600">
              <a:spcBef>
                <a:spcPct val="30000"/>
              </a:spcBef>
              <a:defRPr sz="1200">
                <a:solidFill>
                  <a:schemeClr val="tx1"/>
                </a:solidFill>
                <a:latin typeface="Arial" panose="020B0604020202020204" pitchFamily="34" charset="0"/>
                <a:ea typeface="ＭＳ Ｐゴシック" charset="-128"/>
              </a:defRPr>
            </a:lvl3pPr>
            <a:lvl4pPr marL="1600200" indent="-228600">
              <a:spcBef>
                <a:spcPct val="30000"/>
              </a:spcBef>
              <a:defRPr sz="1200">
                <a:solidFill>
                  <a:schemeClr val="tx1"/>
                </a:solidFill>
                <a:latin typeface="Arial" panose="020B0604020202020204" pitchFamily="34" charset="0"/>
                <a:ea typeface="ＭＳ Ｐゴシック" charset="-128"/>
              </a:defRPr>
            </a:lvl4pPr>
            <a:lvl5pPr marL="2057400" indent="-228600">
              <a:spcBef>
                <a:spcPct val="30000"/>
              </a:spcBef>
              <a:defRPr sz="1200">
                <a:solidFill>
                  <a:schemeClr val="tx1"/>
                </a:solidFill>
                <a:latin typeface="Arial" panose="020B0604020202020204" pitchFamily="34"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9pPr>
          </a:lstStyle>
          <a:p>
            <a:pPr>
              <a:spcBef>
                <a:spcPct val="0"/>
              </a:spcBef>
            </a:pPr>
            <a:fld id="{D78E5F7C-3791-410D-8D4F-4B98C012E7DC}" type="slidenum">
              <a:rPr lang="en-GB" altLang="en-US"/>
              <a:pPr>
                <a:spcBef>
                  <a:spcPct val="0"/>
                </a:spcBef>
              </a:pPr>
              <a:t>39</a:t>
            </a:fld>
            <a:endParaRPr lang="en-GB" altLang="en-US"/>
          </a:p>
        </p:txBody>
      </p:sp>
      <p:sp>
        <p:nvSpPr>
          <p:cNvPr id="61443" name="Rectangle 2"/>
          <p:cNvSpPr>
            <a:spLocks noGrp="1" noRot="1" noChangeAspect="1" noChangeArrowheads="1" noTextEdit="1"/>
          </p:cNvSpPr>
          <p:nvPr>
            <p:ph type="sldImg"/>
          </p:nvPr>
        </p:nvSpPr>
        <p:spPr>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baseline="0" dirty="0">
              <a:ea typeface="ＭＳ Ｐゴシック" charset="-128"/>
            </a:endParaRPr>
          </a:p>
          <a:p>
            <a:pPr eaLnBrk="1" hangingPunct="1"/>
            <a:endParaRPr lang="en-US" altLang="en-US" baseline="0" dirty="0">
              <a:ea typeface="ＭＳ Ｐゴシック" charset="-128"/>
            </a:endParaRPr>
          </a:p>
          <a:p>
            <a:pPr eaLnBrk="1" hangingPunct="1"/>
            <a:r>
              <a:rPr lang="en-US" altLang="en-US" baseline="0" dirty="0">
                <a:ea typeface="ＭＳ Ｐゴシック" charset="-128"/>
              </a:rPr>
              <a:t>Think of Node ID as the label (name) of the node</a:t>
            </a:r>
            <a:endParaRPr lang="en-US" altLang="en-US" dirty="0">
              <a:ea typeface="ＭＳ Ｐゴシック" charset="-128"/>
            </a:endParaRPr>
          </a:p>
        </p:txBody>
      </p:sp>
    </p:spTree>
    <p:extLst>
      <p:ext uri="{BB962C8B-B14F-4D97-AF65-F5344CB8AC3E}">
        <p14:creationId xmlns:p14="http://schemas.microsoft.com/office/powerpoint/2010/main" val="3855021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charset="-128"/>
              </a:defRPr>
            </a:lvl1pPr>
            <a:lvl2pPr marL="742950" indent="-285750">
              <a:spcBef>
                <a:spcPct val="30000"/>
              </a:spcBef>
              <a:defRPr sz="1200">
                <a:solidFill>
                  <a:schemeClr val="tx1"/>
                </a:solidFill>
                <a:latin typeface="Arial" panose="020B0604020202020204" pitchFamily="34" charset="0"/>
                <a:ea typeface="ＭＳ Ｐゴシック" charset="-128"/>
              </a:defRPr>
            </a:lvl2pPr>
            <a:lvl3pPr marL="1143000" indent="-228600">
              <a:spcBef>
                <a:spcPct val="30000"/>
              </a:spcBef>
              <a:defRPr sz="1200">
                <a:solidFill>
                  <a:schemeClr val="tx1"/>
                </a:solidFill>
                <a:latin typeface="Arial" panose="020B0604020202020204" pitchFamily="34" charset="0"/>
                <a:ea typeface="ＭＳ Ｐゴシック" charset="-128"/>
              </a:defRPr>
            </a:lvl3pPr>
            <a:lvl4pPr marL="1600200" indent="-228600">
              <a:spcBef>
                <a:spcPct val="30000"/>
              </a:spcBef>
              <a:defRPr sz="1200">
                <a:solidFill>
                  <a:schemeClr val="tx1"/>
                </a:solidFill>
                <a:latin typeface="Arial" panose="020B0604020202020204" pitchFamily="34" charset="0"/>
                <a:ea typeface="ＭＳ Ｐゴシック" charset="-128"/>
              </a:defRPr>
            </a:lvl4pPr>
            <a:lvl5pPr marL="2057400" indent="-228600">
              <a:spcBef>
                <a:spcPct val="30000"/>
              </a:spcBef>
              <a:defRPr sz="1200">
                <a:solidFill>
                  <a:schemeClr val="tx1"/>
                </a:solidFill>
                <a:latin typeface="Arial" panose="020B0604020202020204" pitchFamily="34"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9pPr>
          </a:lstStyle>
          <a:p>
            <a:pPr>
              <a:spcBef>
                <a:spcPct val="0"/>
              </a:spcBef>
            </a:pPr>
            <a:fld id="{080C04FE-68E5-4951-A91F-955FDA6BC78E}" type="slidenum">
              <a:rPr lang="en-GB" altLang="en-US"/>
              <a:pPr>
                <a:spcBef>
                  <a:spcPct val="0"/>
                </a:spcBef>
              </a:pPr>
              <a:t>4</a:t>
            </a:fld>
            <a:endParaRPr lang="en-GB"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2541710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charset="-128"/>
              </a:defRPr>
            </a:lvl1pPr>
            <a:lvl2pPr marL="742950" indent="-285750">
              <a:spcBef>
                <a:spcPct val="30000"/>
              </a:spcBef>
              <a:defRPr sz="1200">
                <a:solidFill>
                  <a:schemeClr val="tx1"/>
                </a:solidFill>
                <a:latin typeface="Arial" panose="020B0604020202020204" pitchFamily="34" charset="0"/>
                <a:ea typeface="ＭＳ Ｐゴシック" charset="-128"/>
              </a:defRPr>
            </a:lvl2pPr>
            <a:lvl3pPr marL="1143000" indent="-228600">
              <a:spcBef>
                <a:spcPct val="30000"/>
              </a:spcBef>
              <a:defRPr sz="1200">
                <a:solidFill>
                  <a:schemeClr val="tx1"/>
                </a:solidFill>
                <a:latin typeface="Arial" panose="020B0604020202020204" pitchFamily="34" charset="0"/>
                <a:ea typeface="ＭＳ Ｐゴシック" charset="-128"/>
              </a:defRPr>
            </a:lvl3pPr>
            <a:lvl4pPr marL="1600200" indent="-228600">
              <a:spcBef>
                <a:spcPct val="30000"/>
              </a:spcBef>
              <a:defRPr sz="1200">
                <a:solidFill>
                  <a:schemeClr val="tx1"/>
                </a:solidFill>
                <a:latin typeface="Arial" panose="020B0604020202020204" pitchFamily="34" charset="0"/>
                <a:ea typeface="ＭＳ Ｐゴシック" charset="-128"/>
              </a:defRPr>
            </a:lvl4pPr>
            <a:lvl5pPr marL="2057400" indent="-228600">
              <a:spcBef>
                <a:spcPct val="30000"/>
              </a:spcBef>
              <a:defRPr sz="1200">
                <a:solidFill>
                  <a:schemeClr val="tx1"/>
                </a:solidFill>
                <a:latin typeface="Arial" panose="020B0604020202020204" pitchFamily="34"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9pPr>
          </a:lstStyle>
          <a:p>
            <a:pPr>
              <a:spcBef>
                <a:spcPct val="0"/>
              </a:spcBef>
            </a:pPr>
            <a:fld id="{D78E5F7C-3791-410D-8D4F-4B98C012E7DC}" type="slidenum">
              <a:rPr lang="en-GB" altLang="en-US"/>
              <a:pPr>
                <a:spcBef>
                  <a:spcPct val="0"/>
                </a:spcBef>
              </a:pPr>
              <a:t>40</a:t>
            </a:fld>
            <a:endParaRPr lang="en-GB" altLang="en-US"/>
          </a:p>
        </p:txBody>
      </p:sp>
      <p:sp>
        <p:nvSpPr>
          <p:cNvPr id="61443" name="Rectangle 2"/>
          <p:cNvSpPr>
            <a:spLocks noGrp="1" noRot="1" noChangeAspect="1" noChangeArrowheads="1" noTextEdit="1"/>
          </p:cNvSpPr>
          <p:nvPr>
            <p:ph type="sldImg"/>
          </p:nvPr>
        </p:nvSpPr>
        <p:spPr>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dirty="0" err="1">
                <a:ea typeface="ＭＳ Ｐゴシック" charset="-128"/>
              </a:rPr>
              <a:t>GraphNode</a:t>
            </a:r>
            <a:r>
              <a:rPr lang="en-US" altLang="en-US" dirty="0">
                <a:ea typeface="ＭＳ Ｐゴシック" charset="-128"/>
              </a:rPr>
              <a:t> represents</a:t>
            </a:r>
            <a:r>
              <a:rPr lang="en-US" altLang="en-US" baseline="0" dirty="0">
                <a:ea typeface="ＭＳ Ｐゴシック" charset="-128"/>
              </a:rPr>
              <a:t> the node of the Graph. Graph represents the entire Graph</a:t>
            </a:r>
          </a:p>
          <a:p>
            <a:pPr eaLnBrk="1" hangingPunct="1"/>
            <a:endParaRPr lang="en-US" altLang="en-US" baseline="0" dirty="0">
              <a:ea typeface="ＭＳ Ｐゴシック" charset="-128"/>
            </a:endParaRPr>
          </a:p>
          <a:p>
            <a:pPr eaLnBrk="1" hangingPunct="1"/>
            <a:r>
              <a:rPr lang="en-US" altLang="en-US" baseline="0" dirty="0">
                <a:ea typeface="ＭＳ Ｐゴシック" charset="-128"/>
              </a:rPr>
              <a:t>Think of Node ID as the label (name) of the node</a:t>
            </a:r>
            <a:endParaRPr lang="en-US" altLang="en-US" dirty="0">
              <a:ea typeface="ＭＳ Ｐゴシック" charset="-128"/>
            </a:endParaRPr>
          </a:p>
        </p:txBody>
      </p:sp>
    </p:spTree>
    <p:extLst>
      <p:ext uri="{BB962C8B-B14F-4D97-AF65-F5344CB8AC3E}">
        <p14:creationId xmlns:p14="http://schemas.microsoft.com/office/powerpoint/2010/main" val="1334101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charset="-128"/>
              </a:defRPr>
            </a:lvl1pPr>
            <a:lvl2pPr marL="742950" indent="-285750">
              <a:spcBef>
                <a:spcPct val="30000"/>
              </a:spcBef>
              <a:defRPr sz="1200">
                <a:solidFill>
                  <a:schemeClr val="tx1"/>
                </a:solidFill>
                <a:latin typeface="Arial" panose="020B0604020202020204" pitchFamily="34" charset="0"/>
                <a:ea typeface="ＭＳ Ｐゴシック" charset="-128"/>
              </a:defRPr>
            </a:lvl2pPr>
            <a:lvl3pPr marL="1143000" indent="-228600">
              <a:spcBef>
                <a:spcPct val="30000"/>
              </a:spcBef>
              <a:defRPr sz="1200">
                <a:solidFill>
                  <a:schemeClr val="tx1"/>
                </a:solidFill>
                <a:latin typeface="Arial" panose="020B0604020202020204" pitchFamily="34" charset="0"/>
                <a:ea typeface="ＭＳ Ｐゴシック" charset="-128"/>
              </a:defRPr>
            </a:lvl3pPr>
            <a:lvl4pPr marL="1600200" indent="-228600">
              <a:spcBef>
                <a:spcPct val="30000"/>
              </a:spcBef>
              <a:defRPr sz="1200">
                <a:solidFill>
                  <a:schemeClr val="tx1"/>
                </a:solidFill>
                <a:latin typeface="Arial" panose="020B0604020202020204" pitchFamily="34" charset="0"/>
                <a:ea typeface="ＭＳ Ｐゴシック" charset="-128"/>
              </a:defRPr>
            </a:lvl4pPr>
            <a:lvl5pPr marL="2057400" indent="-228600">
              <a:spcBef>
                <a:spcPct val="30000"/>
              </a:spcBef>
              <a:defRPr sz="1200">
                <a:solidFill>
                  <a:schemeClr val="tx1"/>
                </a:solidFill>
                <a:latin typeface="Arial" panose="020B0604020202020204" pitchFamily="34"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9pPr>
          </a:lstStyle>
          <a:p>
            <a:pPr>
              <a:spcBef>
                <a:spcPct val="0"/>
              </a:spcBef>
            </a:pPr>
            <a:fld id="{510D6EB9-03F0-42C3-B1D8-881B2432FEF8}" type="slidenum">
              <a:rPr lang="en-GB" altLang="en-US"/>
              <a:pPr>
                <a:spcBef>
                  <a:spcPct val="0"/>
                </a:spcBef>
              </a:pPr>
              <a:t>41</a:t>
            </a:fld>
            <a:endParaRPr lang="en-GB" altLang="en-US"/>
          </a:p>
        </p:txBody>
      </p:sp>
      <p:sp>
        <p:nvSpPr>
          <p:cNvPr id="63491" name="Rectangle 2"/>
          <p:cNvSpPr>
            <a:spLocks noGrp="1" noRot="1" noChangeAspect="1" noChangeArrowheads="1" noTextEdit="1"/>
          </p:cNvSpPr>
          <p:nvPr>
            <p:ph type="sldImg"/>
          </p:nvPr>
        </p:nvSpPr>
        <p:spPr>
          <a:solidFill>
            <a:srgbClr val="FFFFFF"/>
          </a:solidFill>
          <a:ln/>
        </p:spPr>
      </p:sp>
      <p:sp>
        <p:nvSpPr>
          <p:cNvPr id="634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dirty="0">
              <a:ea typeface="ＭＳ Ｐゴシック" charset="-128"/>
            </a:endParaRPr>
          </a:p>
        </p:txBody>
      </p:sp>
    </p:spTree>
    <p:extLst>
      <p:ext uri="{BB962C8B-B14F-4D97-AF65-F5344CB8AC3E}">
        <p14:creationId xmlns:p14="http://schemas.microsoft.com/office/powerpoint/2010/main" val="25000030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charset="-128"/>
              </a:defRPr>
            </a:lvl1pPr>
            <a:lvl2pPr marL="742950" indent="-285750">
              <a:spcBef>
                <a:spcPct val="30000"/>
              </a:spcBef>
              <a:defRPr sz="1200">
                <a:solidFill>
                  <a:schemeClr val="tx1"/>
                </a:solidFill>
                <a:latin typeface="Arial" panose="020B0604020202020204" pitchFamily="34" charset="0"/>
                <a:ea typeface="ＭＳ Ｐゴシック" charset="-128"/>
              </a:defRPr>
            </a:lvl2pPr>
            <a:lvl3pPr marL="1143000" indent="-228600">
              <a:spcBef>
                <a:spcPct val="30000"/>
              </a:spcBef>
              <a:defRPr sz="1200">
                <a:solidFill>
                  <a:schemeClr val="tx1"/>
                </a:solidFill>
                <a:latin typeface="Arial" panose="020B0604020202020204" pitchFamily="34" charset="0"/>
                <a:ea typeface="ＭＳ Ｐゴシック" charset="-128"/>
              </a:defRPr>
            </a:lvl3pPr>
            <a:lvl4pPr marL="1600200" indent="-228600">
              <a:spcBef>
                <a:spcPct val="30000"/>
              </a:spcBef>
              <a:defRPr sz="1200">
                <a:solidFill>
                  <a:schemeClr val="tx1"/>
                </a:solidFill>
                <a:latin typeface="Arial" panose="020B0604020202020204" pitchFamily="34" charset="0"/>
                <a:ea typeface="ＭＳ Ｐゴシック" charset="-128"/>
              </a:defRPr>
            </a:lvl4pPr>
            <a:lvl5pPr marL="2057400" indent="-228600">
              <a:spcBef>
                <a:spcPct val="30000"/>
              </a:spcBef>
              <a:defRPr sz="1200">
                <a:solidFill>
                  <a:schemeClr val="tx1"/>
                </a:solidFill>
                <a:latin typeface="Arial" panose="020B0604020202020204" pitchFamily="34"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9pPr>
          </a:lstStyle>
          <a:p>
            <a:pPr>
              <a:spcBef>
                <a:spcPct val="0"/>
              </a:spcBef>
            </a:pPr>
            <a:fld id="{510D6EB9-03F0-42C3-B1D8-881B2432FEF8}" type="slidenum">
              <a:rPr lang="en-GB" altLang="en-US"/>
              <a:pPr>
                <a:spcBef>
                  <a:spcPct val="0"/>
                </a:spcBef>
              </a:pPr>
              <a:t>42</a:t>
            </a:fld>
            <a:endParaRPr lang="en-GB" altLang="en-US"/>
          </a:p>
        </p:txBody>
      </p:sp>
      <p:sp>
        <p:nvSpPr>
          <p:cNvPr id="63491" name="Rectangle 2"/>
          <p:cNvSpPr>
            <a:spLocks noGrp="1" noRot="1" noChangeAspect="1" noChangeArrowheads="1" noTextEdit="1"/>
          </p:cNvSpPr>
          <p:nvPr>
            <p:ph type="sldImg"/>
          </p:nvPr>
        </p:nvSpPr>
        <p:spPr>
          <a:solidFill>
            <a:srgbClr val="FFFFFF"/>
          </a:solidFill>
          <a:ln/>
        </p:spPr>
      </p:sp>
      <p:sp>
        <p:nvSpPr>
          <p:cNvPr id="634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dirty="0">
              <a:ea typeface="ＭＳ Ｐゴシック" charset="-128"/>
            </a:endParaRPr>
          </a:p>
        </p:txBody>
      </p:sp>
    </p:spTree>
    <p:extLst>
      <p:ext uri="{BB962C8B-B14F-4D97-AF65-F5344CB8AC3E}">
        <p14:creationId xmlns:p14="http://schemas.microsoft.com/office/powerpoint/2010/main" val="2802418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6859838-D3A1-4171-B256-B7110BE73259}" type="slidenum">
              <a:rPr lang="en-GB" altLang="en-US" smtClean="0"/>
              <a:pPr>
                <a:defRPr/>
              </a:pPr>
              <a:t>44</a:t>
            </a:fld>
            <a:endParaRPr lang="en-GB" altLang="en-US"/>
          </a:p>
        </p:txBody>
      </p:sp>
    </p:spTree>
    <p:extLst>
      <p:ext uri="{BB962C8B-B14F-4D97-AF65-F5344CB8AC3E}">
        <p14:creationId xmlns:p14="http://schemas.microsoft.com/office/powerpoint/2010/main" val="21915671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6859838-D3A1-4171-B256-B7110BE73259}" type="slidenum">
              <a:rPr lang="en-GB" altLang="en-US" smtClean="0"/>
              <a:pPr>
                <a:defRPr/>
              </a:pPr>
              <a:t>45</a:t>
            </a:fld>
            <a:endParaRPr lang="en-GB" altLang="en-US"/>
          </a:p>
        </p:txBody>
      </p:sp>
    </p:spTree>
    <p:extLst>
      <p:ext uri="{BB962C8B-B14F-4D97-AF65-F5344CB8AC3E}">
        <p14:creationId xmlns:p14="http://schemas.microsoft.com/office/powerpoint/2010/main" val="95633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charset="-128"/>
              </a:defRPr>
            </a:lvl1pPr>
            <a:lvl2pPr marL="742950" indent="-285750">
              <a:spcBef>
                <a:spcPct val="30000"/>
              </a:spcBef>
              <a:defRPr sz="1200">
                <a:solidFill>
                  <a:schemeClr val="tx1"/>
                </a:solidFill>
                <a:latin typeface="Arial" panose="020B0604020202020204" pitchFamily="34" charset="0"/>
                <a:ea typeface="ＭＳ Ｐゴシック" charset="-128"/>
              </a:defRPr>
            </a:lvl2pPr>
            <a:lvl3pPr marL="1143000" indent="-228600">
              <a:spcBef>
                <a:spcPct val="30000"/>
              </a:spcBef>
              <a:defRPr sz="1200">
                <a:solidFill>
                  <a:schemeClr val="tx1"/>
                </a:solidFill>
                <a:latin typeface="Arial" panose="020B0604020202020204" pitchFamily="34" charset="0"/>
                <a:ea typeface="ＭＳ Ｐゴシック" charset="-128"/>
              </a:defRPr>
            </a:lvl3pPr>
            <a:lvl4pPr marL="1600200" indent="-228600">
              <a:spcBef>
                <a:spcPct val="30000"/>
              </a:spcBef>
              <a:defRPr sz="1200">
                <a:solidFill>
                  <a:schemeClr val="tx1"/>
                </a:solidFill>
                <a:latin typeface="Arial" panose="020B0604020202020204" pitchFamily="34" charset="0"/>
                <a:ea typeface="ＭＳ Ｐゴシック" charset="-128"/>
              </a:defRPr>
            </a:lvl4pPr>
            <a:lvl5pPr marL="2057400" indent="-228600">
              <a:spcBef>
                <a:spcPct val="30000"/>
              </a:spcBef>
              <a:defRPr sz="1200">
                <a:solidFill>
                  <a:schemeClr val="tx1"/>
                </a:solidFill>
                <a:latin typeface="Arial" panose="020B0604020202020204" pitchFamily="34"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9pPr>
          </a:lstStyle>
          <a:p>
            <a:pPr>
              <a:spcBef>
                <a:spcPct val="0"/>
              </a:spcBef>
            </a:pPr>
            <a:fld id="{B687A574-7443-4DF9-99A3-C19537E0C674}" type="slidenum">
              <a:rPr lang="en-GB" altLang="en-US"/>
              <a:pPr>
                <a:spcBef>
                  <a:spcPct val="0"/>
                </a:spcBef>
              </a:pPr>
              <a:t>48</a:t>
            </a:fld>
            <a:endParaRPr lang="en-GB" altLang="en-US"/>
          </a:p>
        </p:txBody>
      </p:sp>
      <p:sp>
        <p:nvSpPr>
          <p:cNvPr id="67587" name="Rectangle 2"/>
          <p:cNvSpPr>
            <a:spLocks noGrp="1" noRot="1" noChangeAspect="1" noChangeArrowheads="1" noTextEdit="1"/>
          </p:cNvSpPr>
          <p:nvPr>
            <p:ph type="sldImg"/>
          </p:nvPr>
        </p:nvSpPr>
        <p:spPr>
          <a:solidFill>
            <a:srgbClr val="FFFFFF"/>
          </a:solidFill>
          <a:ln/>
        </p:spPr>
      </p:sp>
      <p:sp>
        <p:nvSpPr>
          <p:cNvPr id="675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baseline="0" dirty="0">
              <a:ea typeface="ＭＳ Ｐゴシック" charset="-128"/>
            </a:endParaRPr>
          </a:p>
          <a:p>
            <a:pPr eaLnBrk="1" hangingPunct="1"/>
            <a:r>
              <a:rPr lang="en-US" altLang="en-US" baseline="0" dirty="0" err="1">
                <a:ea typeface="ＭＳ Ｐゴシック" charset="-128"/>
              </a:rPr>
              <a:t>AdjList</a:t>
            </a:r>
            <a:r>
              <a:rPr lang="en-US" altLang="en-US" baseline="0" dirty="0">
                <a:ea typeface="ＭＳ Ｐゴシック" charset="-128"/>
              </a:rPr>
              <a:t> is a private field of the </a:t>
            </a:r>
            <a:r>
              <a:rPr lang="en-US" altLang="en-US" baseline="0" dirty="0" err="1">
                <a:ea typeface="ＭＳ Ｐゴシック" charset="-128"/>
              </a:rPr>
              <a:t>GraphNode</a:t>
            </a:r>
            <a:r>
              <a:rPr lang="en-US" altLang="en-US" baseline="0" dirty="0">
                <a:ea typeface="ＭＳ Ｐゴシック" charset="-128"/>
              </a:rPr>
              <a:t> class. Need to ask the node for its adjacent list (use public method </a:t>
            </a:r>
            <a:r>
              <a:rPr lang="en-US" altLang="en-US" baseline="0" dirty="0" err="1">
                <a:ea typeface="ＭＳ Ｐゴシック" charset="-128"/>
              </a:rPr>
              <a:t>GetADjList</a:t>
            </a:r>
            <a:r>
              <a:rPr lang="en-US" altLang="en-US" baseline="0" dirty="0">
                <a:ea typeface="ＭＳ Ｐゴシック" charset="-128"/>
              </a:rPr>
              <a:t>())</a:t>
            </a:r>
          </a:p>
          <a:p>
            <a:pPr eaLnBrk="1" hangingPunct="1"/>
            <a:r>
              <a:rPr lang="en-US" altLang="en-US" baseline="0" dirty="0">
                <a:ea typeface="ＭＳ Ｐゴシック" charset="-128"/>
              </a:rPr>
              <a:t>Since the </a:t>
            </a:r>
            <a:r>
              <a:rPr lang="en-US" altLang="en-US" baseline="0" dirty="0" err="1">
                <a:ea typeface="ＭＳ Ｐゴシック" charset="-128"/>
              </a:rPr>
              <a:t>ADjList</a:t>
            </a:r>
            <a:r>
              <a:rPr lang="en-US" altLang="en-US" baseline="0" dirty="0">
                <a:ea typeface="ＭＳ Ｐゴシック" charset="-128"/>
              </a:rPr>
              <a:t> is a </a:t>
            </a:r>
            <a:r>
              <a:rPr lang="en-US" altLang="en-US" baseline="0" dirty="0" err="1">
                <a:ea typeface="ＭＳ Ｐゴシック" charset="-128"/>
              </a:rPr>
              <a:t>C#LinkedList</a:t>
            </a:r>
            <a:r>
              <a:rPr lang="en-US" altLang="en-US" baseline="0" dirty="0">
                <a:ea typeface="ＭＳ Ｐゴシック" charset="-128"/>
              </a:rPr>
              <a:t> then we can use the method Contains” to see if the ID is contained in the list</a:t>
            </a:r>
            <a:endParaRPr lang="en-US" altLang="en-US" dirty="0">
              <a:ea typeface="ＭＳ Ｐゴシック" charset="-128"/>
            </a:endParaRPr>
          </a:p>
        </p:txBody>
      </p:sp>
    </p:spTree>
    <p:extLst>
      <p:ext uri="{BB962C8B-B14F-4D97-AF65-F5344CB8AC3E}">
        <p14:creationId xmlns:p14="http://schemas.microsoft.com/office/powerpoint/2010/main" val="14762799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charset="-128"/>
              </a:defRPr>
            </a:lvl1pPr>
            <a:lvl2pPr marL="742950" indent="-285750">
              <a:spcBef>
                <a:spcPct val="30000"/>
              </a:spcBef>
              <a:defRPr sz="1200">
                <a:solidFill>
                  <a:schemeClr val="tx1"/>
                </a:solidFill>
                <a:latin typeface="Arial" panose="020B0604020202020204" pitchFamily="34" charset="0"/>
                <a:ea typeface="ＭＳ Ｐゴシック" charset="-128"/>
              </a:defRPr>
            </a:lvl2pPr>
            <a:lvl3pPr marL="1143000" indent="-228600">
              <a:spcBef>
                <a:spcPct val="30000"/>
              </a:spcBef>
              <a:defRPr sz="1200">
                <a:solidFill>
                  <a:schemeClr val="tx1"/>
                </a:solidFill>
                <a:latin typeface="Arial" panose="020B0604020202020204" pitchFamily="34" charset="0"/>
                <a:ea typeface="ＭＳ Ｐゴシック" charset="-128"/>
              </a:defRPr>
            </a:lvl3pPr>
            <a:lvl4pPr marL="1600200" indent="-228600">
              <a:spcBef>
                <a:spcPct val="30000"/>
              </a:spcBef>
              <a:defRPr sz="1200">
                <a:solidFill>
                  <a:schemeClr val="tx1"/>
                </a:solidFill>
                <a:latin typeface="Arial" panose="020B0604020202020204" pitchFamily="34" charset="0"/>
                <a:ea typeface="ＭＳ Ｐゴシック" charset="-128"/>
              </a:defRPr>
            </a:lvl4pPr>
            <a:lvl5pPr marL="2057400" indent="-228600">
              <a:spcBef>
                <a:spcPct val="30000"/>
              </a:spcBef>
              <a:defRPr sz="1200">
                <a:solidFill>
                  <a:schemeClr val="tx1"/>
                </a:solidFill>
                <a:latin typeface="Arial" panose="020B0604020202020204" pitchFamily="34"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9pPr>
          </a:lstStyle>
          <a:p>
            <a:pPr>
              <a:spcBef>
                <a:spcPct val="0"/>
              </a:spcBef>
            </a:pPr>
            <a:fld id="{8D8CAAB5-7EFA-43F8-A3CC-6EA0A5FB608A}" type="slidenum">
              <a:rPr lang="en-GB" altLang="en-US"/>
              <a:pPr>
                <a:spcBef>
                  <a:spcPct val="0"/>
                </a:spcBef>
              </a:pPr>
              <a:t>49</a:t>
            </a:fld>
            <a:endParaRPr lang="en-GB"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2891007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charset="-128"/>
              </a:defRPr>
            </a:lvl1pPr>
            <a:lvl2pPr marL="742950" indent="-285750">
              <a:spcBef>
                <a:spcPct val="30000"/>
              </a:spcBef>
              <a:defRPr sz="1200">
                <a:solidFill>
                  <a:schemeClr val="tx1"/>
                </a:solidFill>
                <a:latin typeface="Arial" panose="020B0604020202020204" pitchFamily="34" charset="0"/>
                <a:ea typeface="ＭＳ Ｐゴシック" charset="-128"/>
              </a:defRPr>
            </a:lvl2pPr>
            <a:lvl3pPr marL="1143000" indent="-228600">
              <a:spcBef>
                <a:spcPct val="30000"/>
              </a:spcBef>
              <a:defRPr sz="1200">
                <a:solidFill>
                  <a:schemeClr val="tx1"/>
                </a:solidFill>
                <a:latin typeface="Arial" panose="020B0604020202020204" pitchFamily="34" charset="0"/>
                <a:ea typeface="ＭＳ Ｐゴシック" charset="-128"/>
              </a:defRPr>
            </a:lvl3pPr>
            <a:lvl4pPr marL="1600200" indent="-228600">
              <a:spcBef>
                <a:spcPct val="30000"/>
              </a:spcBef>
              <a:defRPr sz="1200">
                <a:solidFill>
                  <a:schemeClr val="tx1"/>
                </a:solidFill>
                <a:latin typeface="Arial" panose="020B0604020202020204" pitchFamily="34" charset="0"/>
                <a:ea typeface="ＭＳ Ｐゴシック" charset="-128"/>
              </a:defRPr>
            </a:lvl4pPr>
            <a:lvl5pPr marL="2057400" indent="-228600">
              <a:spcBef>
                <a:spcPct val="30000"/>
              </a:spcBef>
              <a:defRPr sz="1200">
                <a:solidFill>
                  <a:schemeClr val="tx1"/>
                </a:solidFill>
                <a:latin typeface="Arial" panose="020B0604020202020204" pitchFamily="34"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9pPr>
          </a:lstStyle>
          <a:p>
            <a:pPr>
              <a:spcBef>
                <a:spcPct val="0"/>
              </a:spcBef>
            </a:pPr>
            <a:fld id="{080C04FE-68E5-4951-A91F-955FDA6BC78E}" type="slidenum">
              <a:rPr lang="en-GB" altLang="en-US"/>
              <a:pPr>
                <a:spcBef>
                  <a:spcPct val="0"/>
                </a:spcBef>
              </a:pPr>
              <a:t>5</a:t>
            </a:fld>
            <a:endParaRPr lang="en-GB"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76569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charset="-128"/>
              </a:defRPr>
            </a:lvl1pPr>
            <a:lvl2pPr marL="742950" indent="-285750">
              <a:spcBef>
                <a:spcPct val="30000"/>
              </a:spcBef>
              <a:defRPr sz="1200">
                <a:solidFill>
                  <a:schemeClr val="tx1"/>
                </a:solidFill>
                <a:latin typeface="Arial" panose="020B0604020202020204" pitchFamily="34" charset="0"/>
                <a:ea typeface="ＭＳ Ｐゴシック" charset="-128"/>
              </a:defRPr>
            </a:lvl2pPr>
            <a:lvl3pPr marL="1143000" indent="-228600">
              <a:spcBef>
                <a:spcPct val="30000"/>
              </a:spcBef>
              <a:defRPr sz="1200">
                <a:solidFill>
                  <a:schemeClr val="tx1"/>
                </a:solidFill>
                <a:latin typeface="Arial" panose="020B0604020202020204" pitchFamily="34" charset="0"/>
                <a:ea typeface="ＭＳ Ｐゴシック" charset="-128"/>
              </a:defRPr>
            </a:lvl3pPr>
            <a:lvl4pPr marL="1600200" indent="-228600">
              <a:spcBef>
                <a:spcPct val="30000"/>
              </a:spcBef>
              <a:defRPr sz="1200">
                <a:solidFill>
                  <a:schemeClr val="tx1"/>
                </a:solidFill>
                <a:latin typeface="Arial" panose="020B0604020202020204" pitchFamily="34" charset="0"/>
                <a:ea typeface="ＭＳ Ｐゴシック" charset="-128"/>
              </a:defRPr>
            </a:lvl4pPr>
            <a:lvl5pPr marL="2057400" indent="-228600">
              <a:spcBef>
                <a:spcPct val="30000"/>
              </a:spcBef>
              <a:defRPr sz="1200">
                <a:solidFill>
                  <a:schemeClr val="tx1"/>
                </a:solidFill>
                <a:latin typeface="Arial" panose="020B0604020202020204" pitchFamily="34"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9pPr>
          </a:lstStyle>
          <a:p>
            <a:pPr>
              <a:spcBef>
                <a:spcPct val="0"/>
              </a:spcBef>
            </a:pPr>
            <a:fld id="{0B714542-18A8-46A9-86AB-B325ADF2F008}" type="slidenum">
              <a:rPr lang="en-GB" altLang="en-US"/>
              <a:pPr>
                <a:spcBef>
                  <a:spcPct val="0"/>
                </a:spcBef>
              </a:pPr>
              <a:t>6</a:t>
            </a:fld>
            <a:endParaRPr lang="en-GB"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2475235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charset="-128"/>
              </a:defRPr>
            </a:lvl1pPr>
            <a:lvl2pPr marL="742950" indent="-285750">
              <a:spcBef>
                <a:spcPct val="30000"/>
              </a:spcBef>
              <a:defRPr sz="1200">
                <a:solidFill>
                  <a:schemeClr val="tx1"/>
                </a:solidFill>
                <a:latin typeface="Arial" panose="020B0604020202020204" pitchFamily="34" charset="0"/>
                <a:ea typeface="ＭＳ Ｐゴシック" charset="-128"/>
              </a:defRPr>
            </a:lvl2pPr>
            <a:lvl3pPr marL="1143000" indent="-228600">
              <a:spcBef>
                <a:spcPct val="30000"/>
              </a:spcBef>
              <a:defRPr sz="1200">
                <a:solidFill>
                  <a:schemeClr val="tx1"/>
                </a:solidFill>
                <a:latin typeface="Arial" panose="020B0604020202020204" pitchFamily="34" charset="0"/>
                <a:ea typeface="ＭＳ Ｐゴシック" charset="-128"/>
              </a:defRPr>
            </a:lvl3pPr>
            <a:lvl4pPr marL="1600200" indent="-228600">
              <a:spcBef>
                <a:spcPct val="30000"/>
              </a:spcBef>
              <a:defRPr sz="1200">
                <a:solidFill>
                  <a:schemeClr val="tx1"/>
                </a:solidFill>
                <a:latin typeface="Arial" panose="020B0604020202020204" pitchFamily="34" charset="0"/>
                <a:ea typeface="ＭＳ Ｐゴシック" charset="-128"/>
              </a:defRPr>
            </a:lvl4pPr>
            <a:lvl5pPr marL="2057400" indent="-228600">
              <a:spcBef>
                <a:spcPct val="30000"/>
              </a:spcBef>
              <a:defRPr sz="1200">
                <a:solidFill>
                  <a:schemeClr val="tx1"/>
                </a:solidFill>
                <a:latin typeface="Arial" panose="020B0604020202020204" pitchFamily="34"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9pPr>
          </a:lstStyle>
          <a:p>
            <a:pPr>
              <a:spcBef>
                <a:spcPct val="0"/>
              </a:spcBef>
            </a:pPr>
            <a:fld id="{0B714542-18A8-46A9-86AB-B325ADF2F008}" type="slidenum">
              <a:rPr lang="en-GB" altLang="en-US"/>
              <a:pPr>
                <a:spcBef>
                  <a:spcPct val="0"/>
                </a:spcBef>
              </a:pPr>
              <a:t>7</a:t>
            </a:fld>
            <a:endParaRPr lang="en-GB"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178198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charset="-128"/>
              </a:defRPr>
            </a:lvl1pPr>
            <a:lvl2pPr marL="742950" indent="-285750">
              <a:spcBef>
                <a:spcPct val="30000"/>
              </a:spcBef>
              <a:defRPr sz="1200">
                <a:solidFill>
                  <a:schemeClr val="tx1"/>
                </a:solidFill>
                <a:latin typeface="Arial" panose="020B0604020202020204" pitchFamily="34" charset="0"/>
                <a:ea typeface="ＭＳ Ｐゴシック" charset="-128"/>
              </a:defRPr>
            </a:lvl2pPr>
            <a:lvl3pPr marL="1143000" indent="-228600">
              <a:spcBef>
                <a:spcPct val="30000"/>
              </a:spcBef>
              <a:defRPr sz="1200">
                <a:solidFill>
                  <a:schemeClr val="tx1"/>
                </a:solidFill>
                <a:latin typeface="Arial" panose="020B0604020202020204" pitchFamily="34" charset="0"/>
                <a:ea typeface="ＭＳ Ｐゴシック" charset="-128"/>
              </a:defRPr>
            </a:lvl3pPr>
            <a:lvl4pPr marL="1600200" indent="-228600">
              <a:spcBef>
                <a:spcPct val="30000"/>
              </a:spcBef>
              <a:defRPr sz="1200">
                <a:solidFill>
                  <a:schemeClr val="tx1"/>
                </a:solidFill>
                <a:latin typeface="Arial" panose="020B0604020202020204" pitchFamily="34" charset="0"/>
                <a:ea typeface="ＭＳ Ｐゴシック" charset="-128"/>
              </a:defRPr>
            </a:lvl4pPr>
            <a:lvl5pPr marL="2057400" indent="-228600">
              <a:spcBef>
                <a:spcPct val="30000"/>
              </a:spcBef>
              <a:defRPr sz="1200">
                <a:solidFill>
                  <a:schemeClr val="tx1"/>
                </a:solidFill>
                <a:latin typeface="Arial" panose="020B0604020202020204" pitchFamily="34"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9pPr>
          </a:lstStyle>
          <a:p>
            <a:pPr>
              <a:spcBef>
                <a:spcPct val="0"/>
              </a:spcBef>
            </a:pPr>
            <a:fld id="{0B714542-18A8-46A9-86AB-B325ADF2F008}" type="slidenum">
              <a:rPr lang="en-GB" altLang="en-US"/>
              <a:pPr>
                <a:spcBef>
                  <a:spcPct val="0"/>
                </a:spcBef>
              </a:pPr>
              <a:t>8</a:t>
            </a:fld>
            <a:endParaRPr lang="en-GB"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986439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charset="-128"/>
              </a:defRPr>
            </a:lvl1pPr>
            <a:lvl2pPr marL="742950" indent="-285750">
              <a:spcBef>
                <a:spcPct val="30000"/>
              </a:spcBef>
              <a:defRPr sz="1200">
                <a:solidFill>
                  <a:schemeClr val="tx1"/>
                </a:solidFill>
                <a:latin typeface="Arial" panose="020B0604020202020204" pitchFamily="34" charset="0"/>
                <a:ea typeface="ＭＳ Ｐゴシック" charset="-128"/>
              </a:defRPr>
            </a:lvl2pPr>
            <a:lvl3pPr marL="1143000" indent="-228600">
              <a:spcBef>
                <a:spcPct val="30000"/>
              </a:spcBef>
              <a:defRPr sz="1200">
                <a:solidFill>
                  <a:schemeClr val="tx1"/>
                </a:solidFill>
                <a:latin typeface="Arial" panose="020B0604020202020204" pitchFamily="34" charset="0"/>
                <a:ea typeface="ＭＳ Ｐゴシック" charset="-128"/>
              </a:defRPr>
            </a:lvl3pPr>
            <a:lvl4pPr marL="1600200" indent="-228600">
              <a:spcBef>
                <a:spcPct val="30000"/>
              </a:spcBef>
              <a:defRPr sz="1200">
                <a:solidFill>
                  <a:schemeClr val="tx1"/>
                </a:solidFill>
                <a:latin typeface="Arial" panose="020B0604020202020204" pitchFamily="34" charset="0"/>
                <a:ea typeface="ＭＳ Ｐゴシック" charset="-128"/>
              </a:defRPr>
            </a:lvl4pPr>
            <a:lvl5pPr marL="2057400" indent="-228600">
              <a:spcBef>
                <a:spcPct val="30000"/>
              </a:spcBef>
              <a:defRPr sz="1200">
                <a:solidFill>
                  <a:schemeClr val="tx1"/>
                </a:solidFill>
                <a:latin typeface="Arial" panose="020B0604020202020204" pitchFamily="34"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9pPr>
          </a:lstStyle>
          <a:p>
            <a:pPr>
              <a:spcBef>
                <a:spcPct val="0"/>
              </a:spcBef>
            </a:pPr>
            <a:fld id="{0B714542-18A8-46A9-86AB-B325ADF2F008}" type="slidenum">
              <a:rPr lang="en-GB" altLang="en-US"/>
              <a:pPr>
                <a:spcBef>
                  <a:spcPct val="0"/>
                </a:spcBef>
              </a:pPr>
              <a:t>16</a:t>
            </a:fld>
            <a:endParaRPr lang="en-GB"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4078800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charset="-128"/>
              </a:defRPr>
            </a:lvl1pPr>
            <a:lvl2pPr marL="742950" indent="-285750">
              <a:spcBef>
                <a:spcPct val="30000"/>
              </a:spcBef>
              <a:defRPr sz="1200">
                <a:solidFill>
                  <a:schemeClr val="tx1"/>
                </a:solidFill>
                <a:latin typeface="Arial" panose="020B0604020202020204" pitchFamily="34" charset="0"/>
                <a:ea typeface="ＭＳ Ｐゴシック" charset="-128"/>
              </a:defRPr>
            </a:lvl2pPr>
            <a:lvl3pPr marL="1143000" indent="-228600">
              <a:spcBef>
                <a:spcPct val="30000"/>
              </a:spcBef>
              <a:defRPr sz="1200">
                <a:solidFill>
                  <a:schemeClr val="tx1"/>
                </a:solidFill>
                <a:latin typeface="Arial" panose="020B0604020202020204" pitchFamily="34" charset="0"/>
                <a:ea typeface="ＭＳ Ｐゴシック" charset="-128"/>
              </a:defRPr>
            </a:lvl3pPr>
            <a:lvl4pPr marL="1600200" indent="-228600">
              <a:spcBef>
                <a:spcPct val="30000"/>
              </a:spcBef>
              <a:defRPr sz="1200">
                <a:solidFill>
                  <a:schemeClr val="tx1"/>
                </a:solidFill>
                <a:latin typeface="Arial" panose="020B0604020202020204" pitchFamily="34" charset="0"/>
                <a:ea typeface="ＭＳ Ｐゴシック" charset="-128"/>
              </a:defRPr>
            </a:lvl4pPr>
            <a:lvl5pPr marL="2057400" indent="-228600">
              <a:spcBef>
                <a:spcPct val="30000"/>
              </a:spcBef>
              <a:defRPr sz="1200">
                <a:solidFill>
                  <a:schemeClr val="tx1"/>
                </a:solidFill>
                <a:latin typeface="Arial" panose="020B0604020202020204" pitchFamily="34"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charset="-128"/>
              </a:defRPr>
            </a:lvl9pPr>
          </a:lstStyle>
          <a:p>
            <a:pPr>
              <a:spcBef>
                <a:spcPct val="0"/>
              </a:spcBef>
            </a:pPr>
            <a:fld id="{0B714542-18A8-46A9-86AB-B325ADF2F008}" type="slidenum">
              <a:rPr lang="en-GB" altLang="en-US"/>
              <a:pPr>
                <a:spcBef>
                  <a:spcPct val="0"/>
                </a:spcBef>
              </a:pPr>
              <a:t>17</a:t>
            </a:fld>
            <a:endParaRPr lang="en-GB"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2732117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txBox="1">
            <a:spLocks/>
          </p:cNvSpPr>
          <p:nvPr userDrawn="1"/>
        </p:nvSpPr>
        <p:spPr>
          <a:xfrm>
            <a:off x="609600" y="6508750"/>
            <a:ext cx="2133600" cy="365125"/>
          </a:xfrm>
          <a:prstGeom prst="rect">
            <a:avLst/>
          </a:prstGeom>
        </p:spPr>
        <p:txBody>
          <a:bodyPr/>
          <a:lstStyle>
            <a:lvl1pPr defTabSz="457200" eaLnBrk="0" hangingPunct="0">
              <a:defRPr sz="2400">
                <a:solidFill>
                  <a:schemeClr val="tx1"/>
                </a:solidFill>
                <a:latin typeface="Arial" panose="020B0604020202020204" pitchFamily="34" charset="0"/>
                <a:ea typeface="ＭＳ Ｐゴシック" charset="-128"/>
              </a:defRPr>
            </a:lvl1pPr>
            <a:lvl2pPr marL="742950" indent="-285750" defTabSz="457200" eaLnBrk="0" hangingPunct="0">
              <a:defRPr sz="2400">
                <a:solidFill>
                  <a:schemeClr val="tx1"/>
                </a:solidFill>
                <a:latin typeface="Arial" panose="020B0604020202020204" pitchFamily="34" charset="0"/>
                <a:ea typeface="ＭＳ Ｐゴシック" charset="-128"/>
              </a:defRPr>
            </a:lvl2pPr>
            <a:lvl3pPr marL="1143000" indent="-228600" defTabSz="457200" eaLnBrk="0" hangingPunct="0">
              <a:defRPr sz="2400">
                <a:solidFill>
                  <a:schemeClr val="tx1"/>
                </a:solidFill>
                <a:latin typeface="Arial" panose="020B0604020202020204" pitchFamily="34" charset="0"/>
                <a:ea typeface="ＭＳ Ｐゴシック" charset="-128"/>
              </a:defRPr>
            </a:lvl3pPr>
            <a:lvl4pPr marL="1600200" indent="-228600" defTabSz="457200" eaLnBrk="0" hangingPunct="0">
              <a:defRPr sz="2400">
                <a:solidFill>
                  <a:schemeClr val="tx1"/>
                </a:solidFill>
                <a:latin typeface="Arial" panose="020B0604020202020204" pitchFamily="34" charset="0"/>
                <a:ea typeface="ＭＳ Ｐゴシック" charset="-128"/>
              </a:defRPr>
            </a:lvl4pPr>
            <a:lvl5pPr marL="2057400" indent="-228600" defTabSz="457200" eaLnBrk="0" hangingPunct="0">
              <a:defRPr sz="2400">
                <a:solidFill>
                  <a:schemeClr val="tx1"/>
                </a:solidFill>
                <a:latin typeface="Arial" panose="020B0604020202020204" pitchFamily="34"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9pPr>
          </a:lstStyle>
          <a:p>
            <a:pPr eaLnBrk="1" hangingPunct="1">
              <a:defRPr/>
            </a:pPr>
            <a:fld id="{46E24F25-A816-44EC-A5FC-6CA83E8068D0}" type="datetime12">
              <a:rPr lang="en-GB" altLang="en-US" sz="1800" smtClean="0">
                <a:solidFill>
                  <a:srgbClr val="7F7F7F"/>
                </a:solidFill>
                <a:latin typeface="Calibri" panose="020F0502020204030204" pitchFamily="34" charset="0"/>
              </a:rPr>
              <a:pPr eaLnBrk="1" hangingPunct="1">
                <a:defRPr/>
              </a:pPr>
              <a:t>12:19 PM</a:t>
            </a:fld>
            <a:endParaRPr lang="en-GB" altLang="en-US" sz="1800">
              <a:solidFill>
                <a:srgbClr val="7F7F7F"/>
              </a:solidFill>
              <a:latin typeface="Calibri" panose="020F0502020204030204" pitchFamily="34" charset="0"/>
            </a:endParaRPr>
          </a:p>
        </p:txBody>
      </p:sp>
      <p:grpSp>
        <p:nvGrpSpPr>
          <p:cNvPr id="5" name="Group 6"/>
          <p:cNvGrpSpPr>
            <a:grpSpLocks/>
          </p:cNvGrpSpPr>
          <p:nvPr userDrawn="1"/>
        </p:nvGrpSpPr>
        <p:grpSpPr bwMode="auto">
          <a:xfrm>
            <a:off x="0" y="0"/>
            <a:ext cx="468313" cy="6869113"/>
            <a:chOff x="0" y="0"/>
            <a:chExt cx="468313" cy="6869113"/>
          </a:xfrm>
        </p:grpSpPr>
        <p:sp>
          <p:nvSpPr>
            <p:cNvPr id="6" name="Rectangle 1"/>
            <p:cNvSpPr>
              <a:spLocks/>
            </p:cNvSpPr>
            <p:nvPr/>
          </p:nvSpPr>
          <p:spPr bwMode="auto">
            <a:xfrm rot="-5400000">
              <a:off x="-3200400" y="3200400"/>
              <a:ext cx="6869113" cy="468313"/>
            </a:xfrm>
            <a:prstGeom prst="rect">
              <a:avLst/>
            </a:prstGeom>
            <a:gradFill rotWithShape="0">
              <a:gsLst>
                <a:gs pos="0">
                  <a:srgbClr val="BDDBFE"/>
                </a:gs>
                <a:gs pos="100000">
                  <a:srgbClr val="3E7FCD"/>
                </a:gs>
              </a:gsLst>
              <a:lin ang="0" scaled="1"/>
            </a:gradFill>
            <a:ln w="9525">
              <a:solidFill>
                <a:srgbClr val="4A7DBB"/>
              </a:solidFill>
              <a:round/>
              <a:headEnd/>
              <a:tailEnd/>
            </a:ln>
            <a:effectLst>
              <a:outerShdw dist="23000" dir="5400000" algn="ctr" rotWithShape="0">
                <a:schemeClr val="bg2">
                  <a:alpha val="34998"/>
                </a:schemeClr>
              </a:outerShdw>
            </a:effectLst>
          </p:spPr>
          <p:txBody>
            <a:bodyPr lIns="38100" tIns="38100" rIns="38100" bIns="38100" anchor="ctr"/>
            <a:lstStyle>
              <a:lvl1pPr eaLnBrk="0" hangingPunct="0">
                <a:defRPr sz="2400">
                  <a:solidFill>
                    <a:schemeClr val="tx1"/>
                  </a:solidFill>
                  <a:latin typeface="Arial" panose="020B0604020202020204" pitchFamily="34" charset="0"/>
                  <a:ea typeface="ＭＳ Ｐゴシック" charset="-128"/>
                </a:defRPr>
              </a:lvl1pPr>
              <a:lvl2pPr marL="742950" indent="-285750" eaLnBrk="0" hangingPunct="0">
                <a:defRPr sz="2400">
                  <a:solidFill>
                    <a:schemeClr val="tx1"/>
                  </a:solidFill>
                  <a:latin typeface="Arial" panose="020B0604020202020204" pitchFamily="34" charset="0"/>
                  <a:ea typeface="ＭＳ Ｐゴシック" charset="-128"/>
                </a:defRPr>
              </a:lvl2pPr>
              <a:lvl3pPr marL="1143000" indent="-228600" eaLnBrk="0" hangingPunct="0">
                <a:defRPr sz="2400">
                  <a:solidFill>
                    <a:schemeClr val="tx1"/>
                  </a:solidFill>
                  <a:latin typeface="Arial" panose="020B0604020202020204" pitchFamily="34" charset="0"/>
                  <a:ea typeface="ＭＳ Ｐゴシック" charset="-128"/>
                </a:defRPr>
              </a:lvl3pPr>
              <a:lvl4pPr marL="1600200" indent="-228600" eaLnBrk="0" hangingPunct="0">
                <a:defRPr sz="2400">
                  <a:solidFill>
                    <a:schemeClr val="tx1"/>
                  </a:solidFill>
                  <a:latin typeface="Arial" panose="020B0604020202020204" pitchFamily="34" charset="0"/>
                  <a:ea typeface="ＭＳ Ｐゴシック" charset="-128"/>
                </a:defRPr>
              </a:lvl4pPr>
              <a:lvl5pPr marL="2057400" indent="-228600" eaLnBrk="0" hangingPunct="0">
                <a:defRPr sz="2400">
                  <a:solidFill>
                    <a:schemeClr val="tx1"/>
                  </a:solidFill>
                  <a:latin typeface="Arial" panose="020B0604020202020204"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9pPr>
            </a:lstStyle>
            <a:p>
              <a:pPr algn="ctr" eaLnBrk="1" hangingPunct="1">
                <a:defRPr/>
              </a:pPr>
              <a:r>
                <a:rPr lang="en-US" altLang="en-US">
                  <a:solidFill>
                    <a:srgbClr val="FFFFFF"/>
                  </a:solidFill>
                  <a:effectLst>
                    <a:outerShdw blurRad="38100" dist="38100" dir="2700000" algn="tl">
                      <a:srgbClr val="000000"/>
                    </a:outerShdw>
                  </a:effectLst>
                  <a:latin typeface="Arial Black" panose="020B0A04020102020204" pitchFamily="34" charset="0"/>
                  <a:sym typeface="Arial Black" panose="020B0A04020102020204" pitchFamily="34" charset="0"/>
                </a:rPr>
                <a:t>Algorithms &amp; Data Structures</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603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grpSp>
      <p:sp>
        <p:nvSpPr>
          <p:cNvPr id="2" name="Title 1"/>
          <p:cNvSpPr>
            <a:spLocks noGrp="1"/>
          </p:cNvSpPr>
          <p:nvPr>
            <p:ph type="ctrTitle"/>
          </p:nvPr>
        </p:nvSpPr>
        <p:spPr>
          <a:xfrm>
            <a:off x="685800" y="2130425"/>
            <a:ext cx="7772400" cy="1470025"/>
          </a:xfrm>
        </p:spPr>
        <p:txBody>
          <a:bodyPr/>
          <a:lstStyle>
            <a:lvl1pPr>
              <a:defRPr b="1">
                <a:solidFill>
                  <a:schemeClr val="tx2"/>
                </a:solidFill>
              </a:defRPr>
            </a:lvl1pPr>
          </a:lstStyle>
          <a:p>
            <a:r>
              <a:rPr lang="en-US"/>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8" name="Date Placeholder 3"/>
          <p:cNvSpPr>
            <a:spLocks noGrp="1"/>
          </p:cNvSpPr>
          <p:nvPr>
            <p:ph type="dt" sz="half" idx="10"/>
          </p:nvPr>
        </p:nvSpPr>
        <p:spPr/>
        <p:txBody>
          <a:bodyPr/>
          <a:lstStyle>
            <a:lvl1pPr>
              <a:defRPr/>
            </a:lvl1pPr>
          </a:lstStyle>
          <a:p>
            <a:pPr>
              <a:defRPr/>
            </a:pPr>
            <a:fld id="{713DB460-DCF7-4E50-83C8-B435162D5E98}" type="datetime10">
              <a:rPr lang="en-US" smtClean="0"/>
              <a:t>12:19</a:t>
            </a:fld>
            <a:endParaRPr lang="en-US"/>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p:txBody>
          <a:bodyPr/>
          <a:lstStyle>
            <a:lvl1pPr>
              <a:defRPr smtClean="0"/>
            </a:lvl1pPr>
          </a:lstStyle>
          <a:p>
            <a:pPr>
              <a:defRPr/>
            </a:pPr>
            <a:fld id="{B1D71848-370C-4308-8B57-C6DBDE0EF4F9}" type="slidenum">
              <a:rPr lang="en-GB" altLang="en-US"/>
              <a:pPr>
                <a:defRPr/>
              </a:pPr>
              <a:t>‹#›</a:t>
            </a:fld>
            <a:endParaRPr lang="en-GB" altLang="en-US"/>
          </a:p>
        </p:txBody>
      </p:sp>
    </p:spTree>
    <p:extLst>
      <p:ext uri="{BB962C8B-B14F-4D97-AF65-F5344CB8AC3E}">
        <p14:creationId xmlns:p14="http://schemas.microsoft.com/office/powerpoint/2010/main" val="1604488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C102F540-8450-44D7-999D-761CD6BFB836}" type="datetime10">
              <a:rPr lang="en-US" smtClean="0"/>
              <a:t>12:20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8D6D19A-73C8-4075-9473-BCC73C01D16C}" type="slidenum">
              <a:rPr lang="en-GB" altLang="en-US"/>
              <a:pPr>
                <a:defRPr/>
              </a:pPr>
              <a:t>‹#›</a:t>
            </a:fld>
            <a:endParaRPr lang="en-GB" altLang="en-US"/>
          </a:p>
        </p:txBody>
      </p:sp>
    </p:spTree>
    <p:extLst>
      <p:ext uri="{BB962C8B-B14F-4D97-AF65-F5344CB8AC3E}">
        <p14:creationId xmlns:p14="http://schemas.microsoft.com/office/powerpoint/2010/main" val="4121073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99D147E1-1CBB-4B96-936B-8D01C72CC2E9}" type="datetime10">
              <a:rPr lang="en-US" smtClean="0"/>
              <a:t>12:20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1E9B14-B516-48FB-8AFF-B2148477439D}" type="slidenum">
              <a:rPr lang="en-GB" altLang="en-US"/>
              <a:pPr>
                <a:defRPr/>
              </a:pPr>
              <a:t>‹#›</a:t>
            </a:fld>
            <a:endParaRPr lang="en-GB" altLang="en-US"/>
          </a:p>
        </p:txBody>
      </p:sp>
    </p:spTree>
    <p:extLst>
      <p:ext uri="{BB962C8B-B14F-4D97-AF65-F5344CB8AC3E}">
        <p14:creationId xmlns:p14="http://schemas.microsoft.com/office/powerpoint/2010/main" val="2730062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914400" y="1600200"/>
            <a:ext cx="38100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876800" y="1600200"/>
            <a:ext cx="38100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914400" y="6251575"/>
            <a:ext cx="1981200" cy="457200"/>
          </a:xfrm>
        </p:spPr>
        <p:txBody>
          <a:bodyPr/>
          <a:lstStyle>
            <a:lvl1pPr>
              <a:defRPr/>
            </a:lvl1pPr>
          </a:lstStyle>
          <a:p>
            <a:pPr>
              <a:defRPr/>
            </a:pPr>
            <a:fld id="{7B6A7BE8-09F6-4D0F-A079-56849A333215}" type="datetime10">
              <a:rPr lang="en-US" smtClean="0"/>
              <a:t>12:20</a:t>
            </a:fld>
            <a:endParaRPr lang="en-US"/>
          </a:p>
        </p:txBody>
      </p:sp>
      <p:sp>
        <p:nvSpPr>
          <p:cNvPr id="6" name="Footer Placeholder 5"/>
          <p:cNvSpPr>
            <a:spLocks noGrp="1"/>
          </p:cNvSpPr>
          <p:nvPr>
            <p:ph type="ftr" sz="quarter" idx="11"/>
          </p:nvPr>
        </p:nvSpPr>
        <p:spPr>
          <a:xfrm>
            <a:off x="3352800" y="6248400"/>
            <a:ext cx="29718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781800" y="6248400"/>
            <a:ext cx="1905000" cy="457200"/>
          </a:xfrm>
        </p:spPr>
        <p:txBody>
          <a:bodyPr/>
          <a:lstStyle>
            <a:lvl1pPr>
              <a:defRPr smtClean="0"/>
            </a:lvl1pPr>
          </a:lstStyle>
          <a:p>
            <a:pPr>
              <a:defRPr/>
            </a:pPr>
            <a:fld id="{DFA3F193-AEC0-4034-A82A-18CC3C9501D1}" type="slidenum">
              <a:rPr lang="en-GB" altLang="en-US"/>
              <a:pPr>
                <a:defRPr/>
              </a:pPr>
              <a:t>‹#›</a:t>
            </a:fld>
            <a:endParaRPr lang="en-GB" altLang="en-US"/>
          </a:p>
        </p:txBody>
      </p:sp>
    </p:spTree>
    <p:extLst>
      <p:ext uri="{BB962C8B-B14F-4D97-AF65-F5344CB8AC3E}">
        <p14:creationId xmlns:p14="http://schemas.microsoft.com/office/powerpoint/2010/main" val="2880354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914400" y="1600200"/>
            <a:ext cx="38100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876800" y="1600200"/>
            <a:ext cx="38100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876800" y="3941763"/>
            <a:ext cx="38100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Date Placeholder 5"/>
          <p:cNvSpPr>
            <a:spLocks noGrp="1"/>
          </p:cNvSpPr>
          <p:nvPr>
            <p:ph type="dt" sz="half" idx="10"/>
          </p:nvPr>
        </p:nvSpPr>
        <p:spPr>
          <a:xfrm>
            <a:off x="914400" y="6251575"/>
            <a:ext cx="1981200" cy="457200"/>
          </a:xfrm>
        </p:spPr>
        <p:txBody>
          <a:bodyPr/>
          <a:lstStyle>
            <a:lvl1pPr>
              <a:defRPr/>
            </a:lvl1pPr>
          </a:lstStyle>
          <a:p>
            <a:pPr>
              <a:defRPr/>
            </a:pPr>
            <a:fld id="{732D2442-8471-436C-B180-6B38772ACBC8}" type="datetime10">
              <a:rPr lang="en-US" smtClean="0"/>
              <a:t>12:20</a:t>
            </a:fld>
            <a:endParaRPr lang="en-US"/>
          </a:p>
        </p:txBody>
      </p:sp>
      <p:sp>
        <p:nvSpPr>
          <p:cNvPr id="7" name="Footer Placeholder 6"/>
          <p:cNvSpPr>
            <a:spLocks noGrp="1"/>
          </p:cNvSpPr>
          <p:nvPr>
            <p:ph type="ftr" sz="quarter" idx="11"/>
          </p:nvPr>
        </p:nvSpPr>
        <p:spPr>
          <a:xfrm>
            <a:off x="3352800" y="6248400"/>
            <a:ext cx="2971800" cy="457200"/>
          </a:xfrm>
        </p:spPr>
        <p:txBody>
          <a:bodyPr/>
          <a:lstStyle>
            <a:lvl1pPr>
              <a:defRPr/>
            </a:lvl1pPr>
          </a:lstStyle>
          <a:p>
            <a:pPr>
              <a:defRPr/>
            </a:pPr>
            <a:endParaRPr lang="en-US"/>
          </a:p>
        </p:txBody>
      </p:sp>
      <p:sp>
        <p:nvSpPr>
          <p:cNvPr id="8" name="Slide Number Placeholder 7"/>
          <p:cNvSpPr>
            <a:spLocks noGrp="1"/>
          </p:cNvSpPr>
          <p:nvPr>
            <p:ph type="sldNum" sz="quarter" idx="12"/>
          </p:nvPr>
        </p:nvSpPr>
        <p:spPr>
          <a:xfrm>
            <a:off x="6781800" y="6248400"/>
            <a:ext cx="1905000" cy="457200"/>
          </a:xfrm>
        </p:spPr>
        <p:txBody>
          <a:bodyPr/>
          <a:lstStyle>
            <a:lvl1pPr>
              <a:defRPr smtClean="0"/>
            </a:lvl1pPr>
          </a:lstStyle>
          <a:p>
            <a:pPr>
              <a:defRPr/>
            </a:pPr>
            <a:fld id="{7C0BB9F3-D40D-4E52-A35C-9B261711DD75}" type="slidenum">
              <a:rPr lang="en-GB" altLang="en-US"/>
              <a:pPr>
                <a:defRPr/>
              </a:pPr>
              <a:t>‹#›</a:t>
            </a:fld>
            <a:endParaRPr lang="en-GB" altLang="en-US"/>
          </a:p>
        </p:txBody>
      </p:sp>
    </p:spTree>
    <p:extLst>
      <p:ext uri="{BB962C8B-B14F-4D97-AF65-F5344CB8AC3E}">
        <p14:creationId xmlns:p14="http://schemas.microsoft.com/office/powerpoint/2010/main" val="61816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userDrawn="1"/>
        </p:nvGrpSpPr>
        <p:grpSpPr bwMode="auto">
          <a:xfrm>
            <a:off x="0" y="0"/>
            <a:ext cx="468313" cy="6869113"/>
            <a:chOff x="0" y="0"/>
            <a:chExt cx="468313" cy="6869113"/>
          </a:xfrm>
        </p:grpSpPr>
        <p:sp>
          <p:nvSpPr>
            <p:cNvPr id="5" name="Rectangle 1"/>
            <p:cNvSpPr>
              <a:spLocks/>
            </p:cNvSpPr>
            <p:nvPr/>
          </p:nvSpPr>
          <p:spPr bwMode="auto">
            <a:xfrm rot="-5400000">
              <a:off x="-3200400" y="3200400"/>
              <a:ext cx="6869113" cy="468313"/>
            </a:xfrm>
            <a:prstGeom prst="rect">
              <a:avLst/>
            </a:prstGeom>
            <a:gradFill rotWithShape="0">
              <a:gsLst>
                <a:gs pos="0">
                  <a:srgbClr val="BDDBFE"/>
                </a:gs>
                <a:gs pos="100000">
                  <a:srgbClr val="3E7FCD"/>
                </a:gs>
              </a:gsLst>
              <a:lin ang="0" scaled="1"/>
            </a:gradFill>
            <a:ln w="9525">
              <a:solidFill>
                <a:srgbClr val="4A7DBB"/>
              </a:solidFill>
              <a:round/>
              <a:headEnd/>
              <a:tailEnd/>
            </a:ln>
            <a:effectLst>
              <a:outerShdw dist="23000" dir="5400000" algn="ctr" rotWithShape="0">
                <a:schemeClr val="bg2">
                  <a:alpha val="34998"/>
                </a:schemeClr>
              </a:outerShdw>
            </a:effectLst>
          </p:spPr>
          <p:txBody>
            <a:bodyPr lIns="38100" tIns="38100" rIns="38100" bIns="38100" anchor="ctr"/>
            <a:lstStyle>
              <a:lvl1pPr eaLnBrk="0" hangingPunct="0">
                <a:defRPr sz="2400">
                  <a:solidFill>
                    <a:schemeClr val="tx1"/>
                  </a:solidFill>
                  <a:latin typeface="Arial" panose="020B0604020202020204" pitchFamily="34" charset="0"/>
                  <a:ea typeface="ＭＳ Ｐゴシック" charset="-128"/>
                </a:defRPr>
              </a:lvl1pPr>
              <a:lvl2pPr marL="742950" indent="-285750" eaLnBrk="0" hangingPunct="0">
                <a:defRPr sz="2400">
                  <a:solidFill>
                    <a:schemeClr val="tx1"/>
                  </a:solidFill>
                  <a:latin typeface="Arial" panose="020B0604020202020204" pitchFamily="34" charset="0"/>
                  <a:ea typeface="ＭＳ Ｐゴシック" charset="-128"/>
                </a:defRPr>
              </a:lvl2pPr>
              <a:lvl3pPr marL="1143000" indent="-228600" eaLnBrk="0" hangingPunct="0">
                <a:defRPr sz="2400">
                  <a:solidFill>
                    <a:schemeClr val="tx1"/>
                  </a:solidFill>
                  <a:latin typeface="Arial" panose="020B0604020202020204" pitchFamily="34" charset="0"/>
                  <a:ea typeface="ＭＳ Ｐゴシック" charset="-128"/>
                </a:defRPr>
              </a:lvl3pPr>
              <a:lvl4pPr marL="1600200" indent="-228600" eaLnBrk="0" hangingPunct="0">
                <a:defRPr sz="2400">
                  <a:solidFill>
                    <a:schemeClr val="tx1"/>
                  </a:solidFill>
                  <a:latin typeface="Arial" panose="020B0604020202020204" pitchFamily="34" charset="0"/>
                  <a:ea typeface="ＭＳ Ｐゴシック" charset="-128"/>
                </a:defRPr>
              </a:lvl4pPr>
              <a:lvl5pPr marL="2057400" indent="-228600" eaLnBrk="0" hangingPunct="0">
                <a:defRPr sz="2400">
                  <a:solidFill>
                    <a:schemeClr val="tx1"/>
                  </a:solidFill>
                  <a:latin typeface="Arial" panose="020B0604020202020204"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9pPr>
            </a:lstStyle>
            <a:p>
              <a:pPr algn="ctr" eaLnBrk="1" hangingPunct="1">
                <a:defRPr/>
              </a:pPr>
              <a:r>
                <a:rPr lang="en-US" altLang="en-US">
                  <a:solidFill>
                    <a:srgbClr val="FFFFFF"/>
                  </a:solidFill>
                  <a:effectLst>
                    <a:outerShdw blurRad="38100" dist="38100" dir="2700000" algn="tl">
                      <a:srgbClr val="000000"/>
                    </a:outerShdw>
                  </a:effectLst>
                  <a:latin typeface="Arial Black" panose="020B0A04020102020204" pitchFamily="34" charset="0"/>
                  <a:sym typeface="Arial Black" panose="020B0A04020102020204" pitchFamily="34" charset="0"/>
                </a:rPr>
                <a:t>Algorithms &amp; Data Structures</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603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grpSp>
      <p:sp>
        <p:nvSpPr>
          <p:cNvPr id="2" name="Title 1"/>
          <p:cNvSpPr>
            <a:spLocks noGrp="1"/>
          </p:cNvSpPr>
          <p:nvPr>
            <p:ph type="title"/>
          </p:nvPr>
        </p:nvSpPr>
        <p:spPr/>
        <p:txBody>
          <a:bodyPr/>
          <a:lstStyle>
            <a:lvl1pPr>
              <a:defRPr b="1">
                <a:solidFill>
                  <a:schemeClr val="tx2"/>
                </a:solidFill>
              </a:defRPr>
            </a:lvl1pPr>
          </a:lstStyle>
          <a:p>
            <a:r>
              <a:rPr lang="en-US"/>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3"/>
          <p:cNvSpPr>
            <a:spLocks noGrp="1"/>
          </p:cNvSpPr>
          <p:nvPr>
            <p:ph type="dt" sz="half" idx="10"/>
          </p:nvPr>
        </p:nvSpPr>
        <p:spPr/>
        <p:txBody>
          <a:bodyPr/>
          <a:lstStyle>
            <a:lvl1pPr>
              <a:defRPr/>
            </a:lvl1pPr>
          </a:lstStyle>
          <a:p>
            <a:pPr>
              <a:defRPr/>
            </a:pPr>
            <a:fld id="{EA0097A4-6C0C-4D93-B186-CFD71A455016}" type="datetime10">
              <a:rPr lang="en-US" smtClean="0"/>
              <a:t>12:20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smtClean="0"/>
            </a:lvl1pPr>
          </a:lstStyle>
          <a:p>
            <a:pPr>
              <a:defRPr/>
            </a:pPr>
            <a:fld id="{39B56583-95E0-43E7-A8B4-DE5549F34B03}" type="slidenum">
              <a:rPr lang="en-GB" altLang="en-US"/>
              <a:pPr>
                <a:defRPr/>
              </a:pPr>
              <a:t>‹#›</a:t>
            </a:fld>
            <a:endParaRPr lang="en-GB" altLang="en-US"/>
          </a:p>
        </p:txBody>
      </p:sp>
    </p:spTree>
    <p:extLst>
      <p:ext uri="{BB962C8B-B14F-4D97-AF65-F5344CB8AC3E}">
        <p14:creationId xmlns:p14="http://schemas.microsoft.com/office/powerpoint/2010/main" val="1933283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6235A99-BF4D-45B4-BEA0-C6A7F28F111B}" type="datetime10">
              <a:rPr lang="en-US" smtClean="0"/>
              <a:t>12:20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F245A2F-8947-4BA3-938A-CCA0795BBB44}" type="slidenum">
              <a:rPr lang="en-GB" altLang="en-US"/>
              <a:pPr>
                <a:defRPr/>
              </a:pPr>
              <a:t>‹#›</a:t>
            </a:fld>
            <a:endParaRPr lang="en-GB" altLang="en-US"/>
          </a:p>
        </p:txBody>
      </p:sp>
    </p:spTree>
    <p:extLst>
      <p:ext uri="{BB962C8B-B14F-4D97-AF65-F5344CB8AC3E}">
        <p14:creationId xmlns:p14="http://schemas.microsoft.com/office/powerpoint/2010/main" val="1720972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7E86A7C3-B454-4F8E-B3BC-C1FD67EDB195}" type="datetime10">
              <a:rPr lang="en-US" smtClean="0"/>
              <a:t>12:20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27383E6-3873-4A1B-AD4E-4E9A96C0D271}" type="slidenum">
              <a:rPr lang="en-GB" altLang="en-US"/>
              <a:pPr>
                <a:defRPr/>
              </a:pPr>
              <a:t>‹#›</a:t>
            </a:fld>
            <a:endParaRPr lang="en-GB" altLang="en-US"/>
          </a:p>
        </p:txBody>
      </p:sp>
    </p:spTree>
    <p:extLst>
      <p:ext uri="{BB962C8B-B14F-4D97-AF65-F5344CB8AC3E}">
        <p14:creationId xmlns:p14="http://schemas.microsoft.com/office/powerpoint/2010/main" val="240491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A3668CD0-5D6B-4E3E-B289-C8530BEB3E5F}" type="datetime10">
              <a:rPr lang="en-US" smtClean="0"/>
              <a:t>12:20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3F8A990-360E-430A-AD94-8960530E0C95}" type="slidenum">
              <a:rPr lang="en-GB" altLang="en-US"/>
              <a:pPr>
                <a:defRPr/>
              </a:pPr>
              <a:t>‹#›</a:t>
            </a:fld>
            <a:endParaRPr lang="en-GB" altLang="en-US"/>
          </a:p>
        </p:txBody>
      </p:sp>
    </p:spTree>
    <p:extLst>
      <p:ext uri="{BB962C8B-B14F-4D97-AF65-F5344CB8AC3E}">
        <p14:creationId xmlns:p14="http://schemas.microsoft.com/office/powerpoint/2010/main" val="4079872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9F39FFB7-F003-49F8-8A28-F53DC5840FEA}" type="datetime10">
              <a:rPr lang="en-US" smtClean="0"/>
              <a:t>12:20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A248352-E21E-4F1C-8E60-5114FC296B42}" type="slidenum">
              <a:rPr lang="en-GB" altLang="en-US"/>
              <a:pPr>
                <a:defRPr/>
              </a:pPr>
              <a:t>‹#›</a:t>
            </a:fld>
            <a:endParaRPr lang="en-GB" altLang="en-US"/>
          </a:p>
        </p:txBody>
      </p:sp>
    </p:spTree>
    <p:extLst>
      <p:ext uri="{BB962C8B-B14F-4D97-AF65-F5344CB8AC3E}">
        <p14:creationId xmlns:p14="http://schemas.microsoft.com/office/powerpoint/2010/main" val="746392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603C592-2F18-421D-8D12-F9694CF1581A}" type="datetime10">
              <a:rPr lang="en-US" smtClean="0"/>
              <a:t>12:20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9945840-208E-49A0-BA53-F7CE5D4573A4}" type="slidenum">
              <a:rPr lang="en-GB" altLang="en-US"/>
              <a:pPr>
                <a:defRPr/>
              </a:pPr>
              <a:t>‹#›</a:t>
            </a:fld>
            <a:endParaRPr lang="en-GB" altLang="en-US"/>
          </a:p>
        </p:txBody>
      </p:sp>
    </p:spTree>
    <p:extLst>
      <p:ext uri="{BB962C8B-B14F-4D97-AF65-F5344CB8AC3E}">
        <p14:creationId xmlns:p14="http://schemas.microsoft.com/office/powerpoint/2010/main" val="254958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38F9169-90B4-491C-B4BF-3E17979FC394}" type="datetime10">
              <a:rPr lang="en-US" smtClean="0"/>
              <a:t>12:20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17E1673-137A-465B-8B96-7B742305B0C0}" type="slidenum">
              <a:rPr lang="en-GB" altLang="en-US"/>
              <a:pPr>
                <a:defRPr/>
              </a:pPr>
              <a:t>‹#›</a:t>
            </a:fld>
            <a:endParaRPr lang="en-GB" altLang="en-US"/>
          </a:p>
        </p:txBody>
      </p:sp>
    </p:spTree>
    <p:extLst>
      <p:ext uri="{BB962C8B-B14F-4D97-AF65-F5344CB8AC3E}">
        <p14:creationId xmlns:p14="http://schemas.microsoft.com/office/powerpoint/2010/main" val="271646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DFE9F25-AC43-4811-8BC8-08F778EED7FF}" type="datetime10">
              <a:rPr lang="en-US" smtClean="0"/>
              <a:t>12:20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94E4B5C-45BE-4E15-8FA1-106E2FD49276}" type="slidenum">
              <a:rPr lang="en-GB" altLang="en-US"/>
              <a:pPr>
                <a:defRPr/>
              </a:pPr>
              <a:t>‹#›</a:t>
            </a:fld>
            <a:endParaRPr lang="en-GB" altLang="en-US"/>
          </a:p>
        </p:txBody>
      </p:sp>
    </p:spTree>
    <p:extLst>
      <p:ext uri="{BB962C8B-B14F-4D97-AF65-F5344CB8AC3E}">
        <p14:creationId xmlns:p14="http://schemas.microsoft.com/office/powerpoint/2010/main" val="1093383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Arial" pitchFamily="34" charset="0"/>
                <a:ea typeface="+mn-ea"/>
              </a:defRPr>
            </a:lvl1pPr>
          </a:lstStyle>
          <a:p>
            <a:pPr>
              <a:defRPr/>
            </a:pPr>
            <a:fld id="{ABCB53BC-74A9-461E-9C85-8F08AE9EE7D9}" type="datetime10">
              <a:rPr lang="en-US" smtClean="0"/>
              <a:t>12:19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Arial" pitchFamily="34" charset="0"/>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0AC9D018-4F22-4A41-8E00-105FECC32567}"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4010" r:id="rId1"/>
    <p:sldLayoutId id="2147484011"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2" r:id="rId12"/>
    <p:sldLayoutId id="2147484013" r:id="rId13"/>
  </p:sldLayoutIdLst>
  <p:hf sldNum="0" hdr="0" ftr="0"/>
  <p:txStyles>
    <p:titleStyle>
      <a:lvl1pPr algn="ctr" rtl="0" eaLnBrk="0" fontAlgn="base" hangingPunct="0">
        <a:spcBef>
          <a:spcPct val="0"/>
        </a:spcBef>
        <a:spcAft>
          <a:spcPct val="0"/>
        </a:spcAft>
        <a:defRPr sz="4400" kern="1200">
          <a:solidFill>
            <a:schemeClr val="tx1"/>
          </a:solidFill>
          <a:latin typeface="+mj-lt"/>
          <a:ea typeface="ＭＳ Ｐゴシック" charset="0"/>
          <a:cs typeface="+mj-cs"/>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a:defRPr/>
            </a:pPr>
            <a:r>
              <a:rPr lang="en-US" sz="4800" dirty="0">
                <a:latin typeface="+mn-lt"/>
                <a:ea typeface="+mj-ea"/>
                <a:cs typeface="Arial Black" pitchFamily="34" charset="0"/>
              </a:rPr>
              <a:t>Graphs </a:t>
            </a:r>
          </a:p>
        </p:txBody>
      </p:sp>
      <p:sp>
        <p:nvSpPr>
          <p:cNvPr id="32771" name="Subtitle 2"/>
          <p:cNvSpPr>
            <a:spLocks noGrp="1"/>
          </p:cNvSpPr>
          <p:nvPr>
            <p:ph type="subTitle" idx="1"/>
          </p:nvPr>
        </p:nvSpPr>
        <p:spPr>
          <a:xfrm>
            <a:off x="1116013" y="3886200"/>
            <a:ext cx="6656387" cy="1752600"/>
          </a:xfrm>
        </p:spPr>
        <p:txBody>
          <a:bodyPr/>
          <a:lstStyle/>
          <a:p>
            <a:r>
              <a:rPr lang="en-US" altLang="en-US">
                <a:solidFill>
                  <a:srgbClr val="898989"/>
                </a:solidFill>
                <a:ea typeface="ＭＳ Ｐゴシック" charset="-128"/>
              </a:rPr>
              <a:t> </a:t>
            </a:r>
            <a:br>
              <a:rPr lang="en-US" altLang="en-US">
                <a:solidFill>
                  <a:srgbClr val="898989"/>
                </a:solidFill>
                <a:ea typeface="ＭＳ Ｐゴシック" charset="-128"/>
              </a:rPr>
            </a:br>
            <a:endParaRPr lang="en-US" altLang="en-US">
              <a:solidFill>
                <a:srgbClr val="898989"/>
              </a:solidFill>
              <a:ea typeface="ＭＳ Ｐゴシック" charset="-128"/>
            </a:endParaRPr>
          </a:p>
        </p:txBody>
      </p:sp>
      <p:sp>
        <p:nvSpPr>
          <p:cNvPr id="2" name="Date Placeholder 1"/>
          <p:cNvSpPr>
            <a:spLocks noGrp="1"/>
          </p:cNvSpPr>
          <p:nvPr>
            <p:ph type="dt" sz="half" idx="10"/>
          </p:nvPr>
        </p:nvSpPr>
        <p:spPr/>
        <p:txBody>
          <a:bodyPr/>
          <a:lstStyle/>
          <a:p>
            <a:pPr>
              <a:defRPr/>
            </a:pPr>
            <a:fld id="{2123F120-1BCE-4F7E-99BC-4A49F45B672D}" type="datetime10">
              <a:rPr lang="en-US" smtClean="0"/>
              <a:t>12:19</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a:t>Shortest Path</a:t>
            </a:r>
          </a:p>
        </p:txBody>
      </p:sp>
      <p:pic>
        <p:nvPicPr>
          <p:cNvPr id="4" name="Picture 3"/>
          <p:cNvPicPr>
            <a:picLocks noChangeAspect="1"/>
          </p:cNvPicPr>
          <p:nvPr/>
        </p:nvPicPr>
        <p:blipFill>
          <a:blip r:embed="rId2"/>
          <a:stretch>
            <a:fillRect/>
          </a:stretch>
        </p:blipFill>
        <p:spPr>
          <a:xfrm>
            <a:off x="758334" y="1871347"/>
            <a:ext cx="7463790" cy="4109085"/>
          </a:xfrm>
          <a:prstGeom prst="rect">
            <a:avLst/>
          </a:prstGeom>
        </p:spPr>
      </p:pic>
      <p:sp>
        <p:nvSpPr>
          <p:cNvPr id="5" name="Oval 4"/>
          <p:cNvSpPr/>
          <p:nvPr/>
        </p:nvSpPr>
        <p:spPr>
          <a:xfrm>
            <a:off x="4418221" y="4869160"/>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5004048" y="4541335"/>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4838148" y="4221441"/>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4690354" y="5589240"/>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6300192" y="4648372"/>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5724128" y="4948617"/>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6156176" y="5648911"/>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6052210" y="4077425"/>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5876528" y="5101017"/>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4490229" y="3573016"/>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p:cNvCxnSpPr/>
          <p:nvPr/>
        </p:nvCxnSpPr>
        <p:spPr>
          <a:xfrm flipH="1">
            <a:off x="4583144" y="4648372"/>
            <a:ext cx="399020" cy="228418"/>
          </a:xfrm>
          <a:prstGeom prst="straightConnector1">
            <a:avLst/>
          </a:prstGeom>
          <a:ln w="60325">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893060" y="5118806"/>
            <a:ext cx="831068" cy="470434"/>
          </a:xfrm>
          <a:prstGeom prst="straightConnector1">
            <a:avLst/>
          </a:prstGeom>
          <a:ln w="60325">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629133" y="3765959"/>
            <a:ext cx="266458" cy="426931"/>
          </a:xfrm>
          <a:prstGeom prst="straightConnector1">
            <a:avLst/>
          </a:prstGeom>
          <a:ln w="60325">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9" idx="0"/>
          </p:cNvCxnSpPr>
          <p:nvPr/>
        </p:nvCxnSpPr>
        <p:spPr>
          <a:xfrm>
            <a:off x="4982164" y="4365457"/>
            <a:ext cx="93892" cy="175878"/>
          </a:xfrm>
          <a:prstGeom prst="straightConnector1">
            <a:avLst/>
          </a:prstGeom>
          <a:ln w="60325">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5364088" y="5229200"/>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 name="Straight Arrow Connector 29"/>
          <p:cNvCxnSpPr/>
          <p:nvPr/>
        </p:nvCxnSpPr>
        <p:spPr>
          <a:xfrm>
            <a:off x="5148064" y="4727614"/>
            <a:ext cx="256185" cy="445411"/>
          </a:xfrm>
          <a:prstGeom prst="straightConnector1">
            <a:avLst/>
          </a:prstGeom>
          <a:ln w="60325">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5940152" y="4797152"/>
            <a:ext cx="327012" cy="192209"/>
          </a:xfrm>
          <a:prstGeom prst="straightConnector1">
            <a:avLst/>
          </a:prstGeom>
          <a:ln w="60325">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012160" y="5301208"/>
            <a:ext cx="144016" cy="263864"/>
          </a:xfrm>
          <a:prstGeom prst="straightConnector1">
            <a:avLst/>
          </a:prstGeom>
          <a:ln w="60325">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177750" y="4226205"/>
            <a:ext cx="208215" cy="375792"/>
          </a:xfrm>
          <a:prstGeom prst="straightConnector1">
            <a:avLst/>
          </a:prstGeom>
          <a:ln w="60325">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508104" y="2996952"/>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6732240" y="3645024"/>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p:cNvSpPr/>
          <p:nvPr/>
        </p:nvSpPr>
        <p:spPr>
          <a:xfrm>
            <a:off x="7524328" y="3212976"/>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3" name="Straight Arrow Connector 42"/>
          <p:cNvCxnSpPr/>
          <p:nvPr/>
        </p:nvCxnSpPr>
        <p:spPr>
          <a:xfrm>
            <a:off x="5652120" y="3212976"/>
            <a:ext cx="400090" cy="766448"/>
          </a:xfrm>
          <a:prstGeom prst="straightConnector1">
            <a:avLst/>
          </a:prstGeom>
          <a:ln w="60325">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6228184" y="3789040"/>
            <a:ext cx="504056" cy="228418"/>
          </a:xfrm>
          <a:prstGeom prst="straightConnector1">
            <a:avLst/>
          </a:prstGeom>
          <a:ln w="60325">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6948264" y="3356992"/>
            <a:ext cx="576064" cy="300426"/>
          </a:xfrm>
          <a:prstGeom prst="straightConnector1">
            <a:avLst/>
          </a:prstGeom>
          <a:ln w="60325">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5220072" y="4192890"/>
            <a:ext cx="792088" cy="388238"/>
          </a:xfrm>
          <a:prstGeom prst="straightConnector1">
            <a:avLst/>
          </a:prstGeom>
          <a:ln w="60325">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113712" y="6181273"/>
            <a:ext cx="3886000"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nodes = intersections, edges = roads</a:t>
            </a:r>
            <a:endParaRPr lang="en-GB" sz="20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pPr>
              <a:defRPr/>
            </a:pPr>
            <a:fld id="{8F783649-0A89-4E90-8E68-3C6C2DF91F33}" type="datetime10">
              <a:rPr lang="en-US" smtClean="0"/>
              <a:t>12:20</a:t>
            </a:fld>
            <a:endParaRPr lang="en-US"/>
          </a:p>
        </p:txBody>
      </p:sp>
    </p:spTree>
    <p:extLst>
      <p:ext uri="{BB962C8B-B14F-4D97-AF65-F5344CB8AC3E}">
        <p14:creationId xmlns:p14="http://schemas.microsoft.com/office/powerpoint/2010/main" val="651868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a:t>Shortest Path</a:t>
            </a:r>
          </a:p>
        </p:txBody>
      </p:sp>
      <p:pic>
        <p:nvPicPr>
          <p:cNvPr id="4" name="Picture 3"/>
          <p:cNvPicPr>
            <a:picLocks noChangeAspect="1"/>
          </p:cNvPicPr>
          <p:nvPr/>
        </p:nvPicPr>
        <p:blipFill>
          <a:blip r:embed="rId2"/>
          <a:stretch>
            <a:fillRect/>
          </a:stretch>
        </p:blipFill>
        <p:spPr>
          <a:xfrm>
            <a:off x="758334" y="1871347"/>
            <a:ext cx="7463790" cy="4109085"/>
          </a:xfrm>
          <a:prstGeom prst="rect">
            <a:avLst/>
          </a:prstGeom>
        </p:spPr>
      </p:pic>
      <p:sp>
        <p:nvSpPr>
          <p:cNvPr id="5" name="Oval 4"/>
          <p:cNvSpPr/>
          <p:nvPr/>
        </p:nvSpPr>
        <p:spPr>
          <a:xfrm>
            <a:off x="4418221" y="4869160"/>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5004048" y="4541335"/>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4838148" y="4221441"/>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4690354" y="5589240"/>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6300192" y="4648372"/>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5724128" y="4948617"/>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6156176" y="5648911"/>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6052210" y="4077425"/>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5876528" y="5101017"/>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4490229" y="3573016"/>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Straight Arrow Connector 22"/>
          <p:cNvCxnSpPr/>
          <p:nvPr/>
        </p:nvCxnSpPr>
        <p:spPr>
          <a:xfrm>
            <a:off x="4629133" y="3765959"/>
            <a:ext cx="266458" cy="426931"/>
          </a:xfrm>
          <a:prstGeom prst="straightConnector1">
            <a:avLst/>
          </a:prstGeom>
          <a:ln w="60325">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9" idx="0"/>
          </p:cNvCxnSpPr>
          <p:nvPr/>
        </p:nvCxnSpPr>
        <p:spPr>
          <a:xfrm>
            <a:off x="4982164" y="4365457"/>
            <a:ext cx="93892" cy="175878"/>
          </a:xfrm>
          <a:prstGeom prst="straightConnector1">
            <a:avLst/>
          </a:prstGeom>
          <a:ln w="60325">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5364088" y="5229200"/>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5508104" y="2996952"/>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6732240" y="3645024"/>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p:cNvSpPr/>
          <p:nvPr/>
        </p:nvSpPr>
        <p:spPr>
          <a:xfrm>
            <a:off x="7524328" y="3212976"/>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5" name="Straight Arrow Connector 44"/>
          <p:cNvCxnSpPr/>
          <p:nvPr/>
        </p:nvCxnSpPr>
        <p:spPr>
          <a:xfrm flipH="1">
            <a:off x="6228184" y="3789040"/>
            <a:ext cx="504056" cy="228418"/>
          </a:xfrm>
          <a:prstGeom prst="straightConnector1">
            <a:avLst/>
          </a:prstGeom>
          <a:ln w="60325">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6948264" y="3356992"/>
            <a:ext cx="576064" cy="300426"/>
          </a:xfrm>
          <a:prstGeom prst="straightConnector1">
            <a:avLst/>
          </a:prstGeom>
          <a:ln w="60325">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5220072" y="4192890"/>
            <a:ext cx="792088" cy="388238"/>
          </a:xfrm>
          <a:prstGeom prst="straightConnector1">
            <a:avLst/>
          </a:prstGeom>
          <a:ln w="60325">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113712" y="6181273"/>
            <a:ext cx="3886000"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nodes = intersections, edges = roads</a:t>
            </a:r>
            <a:endParaRPr lang="en-GB" sz="20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pPr>
              <a:defRPr/>
            </a:pPr>
            <a:fld id="{D3CFE06F-9AFA-45AC-A413-720A8401A99F}" type="datetime10">
              <a:rPr lang="en-US" smtClean="0"/>
              <a:t>12:20</a:t>
            </a:fld>
            <a:endParaRPr lang="en-US"/>
          </a:p>
        </p:txBody>
      </p:sp>
    </p:spTree>
    <p:extLst>
      <p:ext uri="{BB962C8B-B14F-4D97-AF65-F5344CB8AC3E}">
        <p14:creationId xmlns:p14="http://schemas.microsoft.com/office/powerpoint/2010/main" val="3398342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a:t>Computer Networks</a:t>
            </a:r>
          </a:p>
        </p:txBody>
      </p:sp>
      <p:pic>
        <p:nvPicPr>
          <p:cNvPr id="1026" name="Picture 2" descr="https://www.cpp.edu/~ftang/courses/CS241/notes/images/graph/network.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772816"/>
            <a:ext cx="4752528" cy="412784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1113712" y="6181273"/>
            <a:ext cx="565731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nodes = computers, edges = communication channels</a:t>
            </a:r>
            <a:endParaRPr lang="en-GB" sz="20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pPr>
              <a:defRPr/>
            </a:pPr>
            <a:fld id="{CF165261-6E40-484E-9AC2-28A3BE1DD028}" type="datetime10">
              <a:rPr lang="en-US" smtClean="0"/>
              <a:t>12:20</a:t>
            </a:fld>
            <a:endParaRPr lang="en-US"/>
          </a:p>
        </p:txBody>
      </p:sp>
    </p:spTree>
    <p:extLst>
      <p:ext uri="{BB962C8B-B14F-4D97-AF65-F5344CB8AC3E}">
        <p14:creationId xmlns:p14="http://schemas.microsoft.com/office/powerpoint/2010/main" val="1306734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a:t>Social Networks</a:t>
            </a:r>
          </a:p>
        </p:txBody>
      </p:sp>
      <p:pic>
        <p:nvPicPr>
          <p:cNvPr id="3" name="Picture 2" descr="Figure 1: Community structure of political blogs (expanded set), shown using utilizing the GUESS visualization and analysis tool[2]. The colors reflect political orientation, red for conservative, and blue for liberal. Orange links go from liberal to conservative, and purple ones from conservative to liberal. The size of each blog reflects the number of other blogs that link to 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556792"/>
            <a:ext cx="6864697" cy="45632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979712" y="6119867"/>
            <a:ext cx="5198859" cy="369332"/>
          </a:xfrm>
          <a:prstGeom prst="rect">
            <a:avLst/>
          </a:prstGeom>
          <a:noFill/>
        </p:spPr>
        <p:txBody>
          <a:bodyPr wrap="none" rtlCol="0">
            <a:spAutoFit/>
          </a:bodyPr>
          <a:lstStyle/>
          <a:p>
            <a:r>
              <a:rPr lang="en-GB" dirty="0"/>
              <a:t>nodes = political blogs, edges = cross-references</a:t>
            </a:r>
          </a:p>
        </p:txBody>
      </p:sp>
      <p:sp>
        <p:nvSpPr>
          <p:cNvPr id="5" name="TextBox 4"/>
          <p:cNvSpPr txBox="1"/>
          <p:nvPr/>
        </p:nvSpPr>
        <p:spPr>
          <a:xfrm>
            <a:off x="4579141" y="6588695"/>
            <a:ext cx="4591321" cy="538609"/>
          </a:xfrm>
          <a:prstGeom prst="rect">
            <a:avLst/>
          </a:prstGeom>
          <a:noFill/>
        </p:spPr>
        <p:txBody>
          <a:bodyPr wrap="none" rtlCol="0">
            <a:spAutoFit/>
          </a:bodyPr>
          <a:lstStyle/>
          <a:p>
            <a:r>
              <a:rPr lang="en-GB" sz="1100" i="1" dirty="0"/>
              <a:t>The political blogosphere and the 2004 U.S. election: divided they blog</a:t>
            </a:r>
          </a:p>
          <a:p>
            <a:endParaRPr lang="en-GB" dirty="0"/>
          </a:p>
        </p:txBody>
      </p:sp>
      <p:sp>
        <p:nvSpPr>
          <p:cNvPr id="6" name="Date Placeholder 5"/>
          <p:cNvSpPr>
            <a:spLocks noGrp="1"/>
          </p:cNvSpPr>
          <p:nvPr>
            <p:ph type="dt" sz="half" idx="10"/>
          </p:nvPr>
        </p:nvSpPr>
        <p:spPr/>
        <p:txBody>
          <a:bodyPr/>
          <a:lstStyle/>
          <a:p>
            <a:pPr>
              <a:defRPr/>
            </a:pPr>
            <a:fld id="{CA4AC153-5A70-4E9B-A068-D69B5BB80D3C}" type="datetime10">
              <a:rPr lang="en-US" smtClean="0"/>
              <a:t>12:20</a:t>
            </a:fld>
            <a:endParaRPr lang="en-US"/>
          </a:p>
        </p:txBody>
      </p:sp>
    </p:spTree>
    <p:extLst>
      <p:ext uri="{BB962C8B-B14F-4D97-AF65-F5344CB8AC3E}">
        <p14:creationId xmlns:p14="http://schemas.microsoft.com/office/powerpoint/2010/main" val="2278521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a:t>Flight Map</a:t>
            </a:r>
          </a:p>
        </p:txBody>
      </p:sp>
      <p:sp>
        <p:nvSpPr>
          <p:cNvPr id="6" name="Date Placeholder 5"/>
          <p:cNvSpPr>
            <a:spLocks noGrp="1"/>
          </p:cNvSpPr>
          <p:nvPr>
            <p:ph type="dt" sz="half" idx="10"/>
          </p:nvPr>
        </p:nvSpPr>
        <p:spPr/>
        <p:txBody>
          <a:bodyPr/>
          <a:lstStyle/>
          <a:p>
            <a:pPr>
              <a:defRPr/>
            </a:pPr>
            <a:fld id="{CA4AC153-5A70-4E9B-A068-D69B5BB80D3C}" type="datetime10">
              <a:rPr lang="en-US" smtClean="0"/>
              <a:t>12:20</a:t>
            </a:fld>
            <a:endParaRPr lang="en-US"/>
          </a:p>
        </p:txBody>
      </p:sp>
      <p:pic>
        <p:nvPicPr>
          <p:cNvPr id="1028" name="Picture 4" descr="Image result for flights map&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610" y="1989298"/>
            <a:ext cx="7583838" cy="379191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94033" y="6119585"/>
            <a:ext cx="2854031" cy="369332"/>
          </a:xfrm>
          <a:prstGeom prst="rect">
            <a:avLst/>
          </a:prstGeom>
          <a:noFill/>
        </p:spPr>
        <p:txBody>
          <a:bodyPr wrap="square" rtlCol="0">
            <a:spAutoFit/>
          </a:bodyPr>
          <a:lstStyle/>
          <a:p>
            <a:r>
              <a:rPr lang="en-GB" dirty="0"/>
              <a:t>edges = direct flights</a:t>
            </a:r>
          </a:p>
        </p:txBody>
      </p:sp>
    </p:spTree>
    <p:extLst>
      <p:ext uri="{BB962C8B-B14F-4D97-AF65-F5344CB8AC3E}">
        <p14:creationId xmlns:p14="http://schemas.microsoft.com/office/powerpoint/2010/main" val="2007551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930A-51FB-40B1-A51F-B020DA31DD43}"/>
              </a:ext>
            </a:extLst>
          </p:cNvPr>
          <p:cNvSpPr>
            <a:spLocks noGrp="1"/>
          </p:cNvSpPr>
          <p:nvPr>
            <p:ph type="title"/>
          </p:nvPr>
        </p:nvSpPr>
        <p:spPr/>
        <p:txBody>
          <a:bodyPr/>
          <a:lstStyle/>
          <a:p>
            <a:r>
              <a:rPr lang="en-GB" dirty="0"/>
              <a:t>Passing Network</a:t>
            </a:r>
          </a:p>
        </p:txBody>
      </p:sp>
      <p:sp>
        <p:nvSpPr>
          <p:cNvPr id="4" name="Date Placeholder 3">
            <a:extLst>
              <a:ext uri="{FF2B5EF4-FFF2-40B4-BE49-F238E27FC236}">
                <a16:creationId xmlns:a16="http://schemas.microsoft.com/office/drawing/2014/main" id="{3EAEE7C6-58A8-4587-BC09-625057552103}"/>
              </a:ext>
            </a:extLst>
          </p:cNvPr>
          <p:cNvSpPr>
            <a:spLocks noGrp="1"/>
          </p:cNvSpPr>
          <p:nvPr>
            <p:ph type="dt" sz="half" idx="10"/>
          </p:nvPr>
        </p:nvSpPr>
        <p:spPr/>
        <p:txBody>
          <a:bodyPr/>
          <a:lstStyle/>
          <a:p>
            <a:pPr>
              <a:defRPr/>
            </a:pPr>
            <a:fld id="{EA0097A4-6C0C-4D93-B186-CFD71A455016}" type="datetime10">
              <a:rPr lang="en-US" smtClean="0"/>
              <a:t>12:20</a:t>
            </a:fld>
            <a:endParaRPr lang="en-US"/>
          </a:p>
        </p:txBody>
      </p:sp>
      <p:pic>
        <p:nvPicPr>
          <p:cNvPr id="6" name="Picture 5">
            <a:extLst>
              <a:ext uri="{FF2B5EF4-FFF2-40B4-BE49-F238E27FC236}">
                <a16:creationId xmlns:a16="http://schemas.microsoft.com/office/drawing/2014/main" id="{269A14A1-ED20-4950-99DE-24DFDCDB061C}"/>
              </a:ext>
            </a:extLst>
          </p:cNvPr>
          <p:cNvPicPr>
            <a:picLocks noChangeAspect="1"/>
          </p:cNvPicPr>
          <p:nvPr/>
        </p:nvPicPr>
        <p:blipFill>
          <a:blip r:embed="rId2"/>
          <a:stretch>
            <a:fillRect/>
          </a:stretch>
        </p:blipFill>
        <p:spPr>
          <a:xfrm>
            <a:off x="419100" y="1304925"/>
            <a:ext cx="8305800" cy="4248150"/>
          </a:xfrm>
          <a:prstGeom prst="rect">
            <a:avLst/>
          </a:prstGeom>
        </p:spPr>
      </p:pic>
      <p:sp>
        <p:nvSpPr>
          <p:cNvPr id="8" name="TextBox 7">
            <a:extLst>
              <a:ext uri="{FF2B5EF4-FFF2-40B4-BE49-F238E27FC236}">
                <a16:creationId xmlns:a16="http://schemas.microsoft.com/office/drawing/2014/main" id="{417FADA9-5025-444B-996D-A15ECF576FFE}"/>
              </a:ext>
            </a:extLst>
          </p:cNvPr>
          <p:cNvSpPr txBox="1"/>
          <p:nvPr/>
        </p:nvSpPr>
        <p:spPr>
          <a:xfrm>
            <a:off x="6388554" y="6260196"/>
            <a:ext cx="4596492" cy="646331"/>
          </a:xfrm>
          <a:prstGeom prst="rect">
            <a:avLst/>
          </a:prstGeom>
          <a:noFill/>
        </p:spPr>
        <p:txBody>
          <a:bodyPr wrap="square">
            <a:spAutoFit/>
          </a:bodyPr>
          <a:lstStyle/>
          <a:p>
            <a:r>
              <a:rPr lang="en-GB" dirty="0">
                <a:latin typeface="Lucida Grande"/>
              </a:rPr>
              <a:t>arXiv:1206.6904</a:t>
            </a:r>
          </a:p>
          <a:p>
            <a:r>
              <a:rPr lang="en-GB" b="0" i="0" dirty="0">
                <a:solidFill>
                  <a:srgbClr val="000000"/>
                </a:solidFill>
                <a:effectLst/>
                <a:latin typeface="Lucida Grande"/>
              </a:rPr>
              <a:t>FIFA 2010 World Cup</a:t>
            </a:r>
            <a:endParaRPr lang="en-GB" dirty="0"/>
          </a:p>
        </p:txBody>
      </p:sp>
    </p:spTree>
    <p:extLst>
      <p:ext uri="{BB962C8B-B14F-4D97-AF65-F5344CB8AC3E}">
        <p14:creationId xmlns:p14="http://schemas.microsoft.com/office/powerpoint/2010/main" val="1591348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3" name="Rectangle 3"/>
          <p:cNvSpPr>
            <a:spLocks noGrp="1" noChangeArrowheads="1"/>
          </p:cNvSpPr>
          <p:nvPr>
            <p:ph idx="1"/>
          </p:nvPr>
        </p:nvSpPr>
        <p:spPr>
          <a:xfrm>
            <a:off x="768350" y="819150"/>
            <a:ext cx="4906963" cy="5286375"/>
          </a:xfrm>
        </p:spPr>
        <p:txBody>
          <a:bodyPr/>
          <a:lstStyle/>
          <a:p>
            <a:pPr algn="just" eaLnBrk="1" hangingPunct="1"/>
            <a:endParaRPr lang="en-GB" altLang="en-US" sz="2000" dirty="0">
              <a:latin typeface="Times Roman" charset="0"/>
              <a:ea typeface="ＭＳ Ｐゴシック" charset="-128"/>
              <a:cs typeface="Times New Roman" panose="02020603050405020304" pitchFamily="18" charset="0"/>
            </a:endParaRPr>
          </a:p>
          <a:p>
            <a:pPr algn="just" eaLnBrk="1" hangingPunct="1">
              <a:spcBef>
                <a:spcPts val="600"/>
              </a:spcBef>
            </a:pPr>
            <a:r>
              <a:rPr lang="en-GB" altLang="en-US" sz="2000" dirty="0">
                <a:latin typeface="Times Roman" charset="0"/>
                <a:ea typeface="ＭＳ Ｐゴシック" charset="-128"/>
                <a:cs typeface="Times New Roman" panose="02020603050405020304" pitchFamily="18" charset="0"/>
              </a:rPr>
              <a:t>Graph G is the data structure specified by the pair</a:t>
            </a:r>
            <a:r>
              <a:rPr lang="en-US" altLang="en-US" sz="2000" dirty="0">
                <a:latin typeface="Times Roman" charset="0"/>
                <a:ea typeface="ＭＳ Ｐゴシック" charset="-128"/>
                <a:cs typeface="Times New Roman" panose="02020603050405020304" pitchFamily="18" charset="0"/>
              </a:rPr>
              <a:t>	</a:t>
            </a:r>
            <a:r>
              <a:rPr lang="en-GB" altLang="en-US" sz="2000" dirty="0">
                <a:latin typeface="Times Roman" charset="0"/>
                <a:ea typeface="ＭＳ Ｐゴシック" charset="-128"/>
                <a:cs typeface="Times New Roman" panose="02020603050405020304" pitchFamily="18" charset="0"/>
              </a:rPr>
              <a:t>G = &lt; V, E &gt;</a:t>
            </a:r>
            <a:endParaRPr lang="en-US" altLang="en-US" sz="2000" dirty="0">
              <a:latin typeface="Times Roman" charset="0"/>
              <a:ea typeface="ＭＳ Ｐゴシック" charset="-128"/>
              <a:cs typeface="Times New Roman" panose="02020603050405020304" pitchFamily="18" charset="0"/>
            </a:endParaRPr>
          </a:p>
          <a:p>
            <a:pPr lvl="1" algn="just" eaLnBrk="1" hangingPunct="1">
              <a:spcBef>
                <a:spcPts val="600"/>
              </a:spcBef>
            </a:pPr>
            <a:r>
              <a:rPr lang="en-GB" altLang="en-US" sz="1800" dirty="0">
                <a:latin typeface="Times Roman" charset="0"/>
                <a:ea typeface="ＭＳ Ｐゴシック" charset="-128"/>
                <a:cs typeface="Times New Roman" panose="02020603050405020304" pitchFamily="18" charset="0"/>
              </a:rPr>
              <a:t>V set of </a:t>
            </a:r>
            <a:r>
              <a:rPr lang="en-GB" altLang="en-US" sz="1800" b="1" dirty="0">
                <a:latin typeface="Times Roman" charset="0"/>
                <a:ea typeface="ＭＳ Ｐゴシック" charset="-128"/>
                <a:cs typeface="Times New Roman" panose="02020603050405020304" pitchFamily="18" charset="0"/>
              </a:rPr>
              <a:t>vertices</a:t>
            </a:r>
            <a:r>
              <a:rPr lang="en-GB" altLang="en-US" sz="1800" dirty="0">
                <a:latin typeface="Times Roman" charset="0"/>
                <a:ea typeface="ＭＳ Ｐゴシック" charset="-128"/>
                <a:cs typeface="Times New Roman" panose="02020603050405020304" pitchFamily="18" charset="0"/>
              </a:rPr>
              <a:t> (or nodes) </a:t>
            </a:r>
          </a:p>
          <a:p>
            <a:pPr lvl="1" algn="just" eaLnBrk="1" hangingPunct="1">
              <a:spcBef>
                <a:spcPts val="600"/>
              </a:spcBef>
            </a:pPr>
            <a:r>
              <a:rPr lang="en-GB" altLang="en-US" sz="1800" dirty="0">
                <a:latin typeface="Times Roman" charset="0"/>
                <a:ea typeface="ＭＳ Ｐゴシック" charset="-128"/>
                <a:cs typeface="Times New Roman" panose="02020603050405020304" pitchFamily="18" charset="0"/>
              </a:rPr>
              <a:t>E set of </a:t>
            </a:r>
            <a:r>
              <a:rPr lang="en-GB" altLang="en-US" sz="1800" b="1" dirty="0">
                <a:latin typeface="Times Roman" charset="0"/>
                <a:ea typeface="ＭＳ Ｐゴシック" charset="-128"/>
                <a:cs typeface="Times New Roman" panose="02020603050405020304" pitchFamily="18" charset="0"/>
              </a:rPr>
              <a:t>(unordered)</a:t>
            </a:r>
            <a:r>
              <a:rPr lang="en-GB" altLang="en-US" sz="1800" dirty="0">
                <a:latin typeface="Times Roman" charset="0"/>
                <a:ea typeface="ＭＳ Ｐゴシック" charset="-128"/>
                <a:cs typeface="Times New Roman" panose="02020603050405020304" pitchFamily="18" charset="0"/>
              </a:rPr>
              <a:t> pairs on V called </a:t>
            </a:r>
            <a:r>
              <a:rPr lang="en-GB" altLang="en-US" sz="1800" b="1" dirty="0">
                <a:latin typeface="Times Roman" charset="0"/>
                <a:ea typeface="ＭＳ Ｐゴシック" charset="-128"/>
                <a:cs typeface="Times New Roman" panose="02020603050405020304" pitchFamily="18" charset="0"/>
              </a:rPr>
              <a:t>edges</a:t>
            </a:r>
            <a:r>
              <a:rPr lang="en-GB" altLang="en-US" sz="1800" dirty="0">
                <a:latin typeface="Times Roman" charset="0"/>
                <a:ea typeface="ＭＳ Ｐゴシック" charset="-128"/>
                <a:cs typeface="Times New Roman" panose="02020603050405020304" pitchFamily="18" charset="0"/>
              </a:rPr>
              <a:t> (or arcs)   :</a:t>
            </a:r>
          </a:p>
          <a:p>
            <a:pPr lvl="2" algn="just" eaLnBrk="1" hangingPunct="1">
              <a:spcBef>
                <a:spcPts val="600"/>
              </a:spcBef>
            </a:pPr>
            <a:r>
              <a:rPr lang="en-GB" altLang="en-US" sz="1800" dirty="0">
                <a:latin typeface="Times Roman" charset="0"/>
                <a:ea typeface="ＭＳ Ｐゴシック" charset="-128"/>
                <a:cs typeface="Times New Roman" panose="02020603050405020304" pitchFamily="18" charset="0"/>
              </a:rPr>
              <a:t>(E </a:t>
            </a:r>
            <a:r>
              <a:rPr lang="en-GB" altLang="en-US" sz="1800" dirty="0">
                <a:latin typeface="Symbol" panose="05050102010706020507" pitchFamily="18" charset="2"/>
                <a:ea typeface="ＭＳ Ｐゴシック" charset="-128"/>
                <a:cs typeface="Times New Roman" panose="02020603050405020304" pitchFamily="18" charset="0"/>
              </a:rPr>
              <a:t>Ì</a:t>
            </a:r>
            <a:r>
              <a:rPr lang="en-GB" altLang="en-US" sz="1800" dirty="0">
                <a:latin typeface="Times Roman" charset="0"/>
                <a:ea typeface="ＭＳ Ｐゴシック" charset="-128"/>
                <a:cs typeface="Times New Roman" panose="02020603050405020304" pitchFamily="18" charset="0"/>
              </a:rPr>
              <a:t> V x V)</a:t>
            </a:r>
          </a:p>
          <a:p>
            <a:pPr algn="just" eaLnBrk="1" hangingPunct="1">
              <a:spcBef>
                <a:spcPts val="600"/>
              </a:spcBef>
              <a:buFont typeface="Wingdings" panose="05000000000000000000" pitchFamily="2" charset="2"/>
              <a:buNone/>
            </a:pPr>
            <a:r>
              <a:rPr lang="en-GB" altLang="en-US" sz="2000" dirty="0">
                <a:latin typeface="Times Roman" charset="0"/>
                <a:ea typeface="ＭＳ Ｐゴシック" charset="-128"/>
                <a:cs typeface="Times New Roman" panose="02020603050405020304" pitchFamily="18" charset="0"/>
              </a:rPr>
              <a:t>   e.g.</a:t>
            </a:r>
          </a:p>
          <a:p>
            <a:pPr eaLnBrk="1" hangingPunct="1">
              <a:spcBef>
                <a:spcPts val="600"/>
              </a:spcBef>
              <a:buFont typeface="Wingdings" panose="05000000000000000000" pitchFamily="2" charset="2"/>
              <a:buNone/>
            </a:pPr>
            <a:r>
              <a:rPr lang="en-GB" altLang="en-US" sz="2000" dirty="0">
                <a:latin typeface="Times Roman" charset="0"/>
                <a:ea typeface="ＭＳ Ｐゴシック" charset="-128"/>
                <a:cs typeface="Times New Roman" panose="02020603050405020304" pitchFamily="18" charset="0"/>
              </a:rPr>
              <a:t>	G</a:t>
            </a:r>
            <a:r>
              <a:rPr lang="en-GB" altLang="en-US" sz="2000" baseline="-30000" dirty="0">
                <a:latin typeface="Times Roman" charset="0"/>
                <a:ea typeface="ＭＳ Ｐゴシック" charset="-128"/>
                <a:cs typeface="Times New Roman" panose="02020603050405020304" pitchFamily="18" charset="0"/>
              </a:rPr>
              <a:t>1</a:t>
            </a:r>
            <a:r>
              <a:rPr lang="en-GB" altLang="en-US" sz="2000" dirty="0">
                <a:latin typeface="Times Roman" charset="0"/>
                <a:ea typeface="ＭＳ Ｐゴシック" charset="-128"/>
                <a:cs typeface="Times New Roman" panose="02020603050405020304" pitchFamily="18" charset="0"/>
              </a:rPr>
              <a:t> = &lt; a, b, c, d, e, (</a:t>
            </a:r>
            <a:r>
              <a:rPr lang="en-GB" altLang="en-US" sz="2000" dirty="0" err="1">
                <a:latin typeface="Times Roman" charset="0"/>
                <a:ea typeface="ＭＳ Ｐゴシック" charset="-128"/>
                <a:cs typeface="Times New Roman" panose="02020603050405020304" pitchFamily="18" charset="0"/>
              </a:rPr>
              <a:t>a,b</a:t>
            </a:r>
            <a:r>
              <a:rPr lang="en-GB" altLang="en-US" sz="2000" dirty="0">
                <a:latin typeface="Times Roman" charset="0"/>
                <a:ea typeface="ＭＳ Ｐゴシック" charset="-128"/>
                <a:cs typeface="Times New Roman" panose="02020603050405020304" pitchFamily="18" charset="0"/>
              </a:rPr>
              <a:t>), (</a:t>
            </a:r>
            <a:r>
              <a:rPr lang="en-GB" altLang="en-US" sz="2000" dirty="0" err="1">
                <a:latin typeface="Times Roman" charset="0"/>
                <a:ea typeface="ＭＳ Ｐゴシック" charset="-128"/>
                <a:cs typeface="Times New Roman" panose="02020603050405020304" pitchFamily="18" charset="0"/>
              </a:rPr>
              <a:t>b,e</a:t>
            </a:r>
            <a:r>
              <a:rPr lang="en-GB" altLang="en-US" sz="2000" dirty="0">
                <a:latin typeface="Times Roman" charset="0"/>
                <a:ea typeface="ＭＳ Ｐゴシック" charset="-128"/>
                <a:cs typeface="Times New Roman" panose="02020603050405020304" pitchFamily="18" charset="0"/>
              </a:rPr>
              <a:t>), (</a:t>
            </a:r>
            <a:r>
              <a:rPr lang="en-GB" altLang="en-US" sz="2000" dirty="0" err="1">
                <a:latin typeface="Times Roman" charset="0"/>
                <a:ea typeface="ＭＳ Ｐゴシック" charset="-128"/>
                <a:cs typeface="Times New Roman" panose="02020603050405020304" pitchFamily="18" charset="0"/>
              </a:rPr>
              <a:t>e,c</a:t>
            </a:r>
            <a:r>
              <a:rPr lang="en-GB" altLang="en-US" sz="2000" dirty="0">
                <a:latin typeface="Times Roman" charset="0"/>
                <a:ea typeface="ＭＳ Ｐゴシック" charset="-128"/>
                <a:cs typeface="Times New Roman" panose="02020603050405020304" pitchFamily="18" charset="0"/>
              </a:rPr>
              <a:t>), (</a:t>
            </a:r>
            <a:r>
              <a:rPr lang="en-GB" altLang="en-US" sz="2000" dirty="0" err="1">
                <a:latin typeface="Times Roman" charset="0"/>
                <a:ea typeface="ＭＳ Ｐゴシック" charset="-128"/>
                <a:cs typeface="Times New Roman" panose="02020603050405020304" pitchFamily="18" charset="0"/>
              </a:rPr>
              <a:t>c,d</a:t>
            </a:r>
            <a:r>
              <a:rPr lang="en-GB" altLang="en-US" sz="2000" dirty="0">
                <a:latin typeface="Times Roman" charset="0"/>
                <a:ea typeface="ＭＳ Ｐゴシック" charset="-128"/>
                <a:cs typeface="Times New Roman" panose="02020603050405020304" pitchFamily="18" charset="0"/>
              </a:rPr>
              <a:t>), (</a:t>
            </a:r>
            <a:r>
              <a:rPr lang="en-GB" altLang="en-US" sz="2000" dirty="0" err="1">
                <a:latin typeface="Times Roman" charset="0"/>
                <a:ea typeface="ＭＳ Ｐゴシック" charset="-128"/>
                <a:cs typeface="Times New Roman" panose="02020603050405020304" pitchFamily="18" charset="0"/>
              </a:rPr>
              <a:t>b,d</a:t>
            </a:r>
            <a:r>
              <a:rPr lang="en-GB" altLang="en-US" sz="2000" dirty="0">
                <a:latin typeface="Times Roman" charset="0"/>
                <a:ea typeface="ＭＳ Ｐゴシック" charset="-128"/>
                <a:cs typeface="Times New Roman" panose="02020603050405020304" pitchFamily="18" charset="0"/>
              </a:rPr>
              <a:t>)&gt;</a:t>
            </a:r>
            <a:r>
              <a:rPr lang="en-GB" altLang="en-US" sz="2000" dirty="0">
                <a:ea typeface="ＭＳ Ｐゴシック" charset="-128"/>
              </a:rPr>
              <a:t> </a:t>
            </a:r>
          </a:p>
          <a:p>
            <a:pPr algn="just" eaLnBrk="1" hangingPunct="1">
              <a:spcBef>
                <a:spcPts val="600"/>
              </a:spcBef>
            </a:pPr>
            <a:r>
              <a:rPr lang="en-GB" altLang="en-US" sz="2000" b="1" dirty="0">
                <a:solidFill>
                  <a:schemeClr val="bg1"/>
                </a:solidFill>
                <a:latin typeface="Times Roman" charset="0"/>
                <a:ea typeface="ＭＳ Ｐゴシック" charset="-128"/>
                <a:cs typeface="Times New Roman" panose="02020603050405020304" pitchFamily="18" charset="0"/>
              </a:rPr>
              <a:t>Connectedness</a:t>
            </a:r>
            <a:endParaRPr lang="en-GB" altLang="en-US" sz="2000" dirty="0">
              <a:solidFill>
                <a:schemeClr val="bg1"/>
              </a:solidFill>
              <a:latin typeface="Times Roman" charset="0"/>
              <a:ea typeface="ＭＳ Ｐゴシック" charset="-128"/>
              <a:cs typeface="Times New Roman" panose="02020603050405020304" pitchFamily="18" charset="0"/>
            </a:endParaRPr>
          </a:p>
          <a:p>
            <a:pPr lvl="1" algn="just" eaLnBrk="1" hangingPunct="1">
              <a:spcBef>
                <a:spcPts val="600"/>
              </a:spcBef>
              <a:buFont typeface="Arial" panose="020B0604020202020204" pitchFamily="34" charset="0"/>
              <a:buNone/>
            </a:pPr>
            <a:r>
              <a:rPr lang="en-GB" altLang="en-US" sz="2000" dirty="0">
                <a:solidFill>
                  <a:schemeClr val="bg1"/>
                </a:solidFill>
                <a:latin typeface="Times Roman" charset="0"/>
                <a:ea typeface="ＭＳ Ｐゴシック" charset="-128"/>
                <a:cs typeface="Times New Roman" panose="02020603050405020304" pitchFamily="18" charset="0"/>
              </a:rPr>
              <a:t>If (</a:t>
            </a:r>
            <a:r>
              <a:rPr lang="en-GB" altLang="en-US" sz="2000" dirty="0" err="1">
                <a:solidFill>
                  <a:schemeClr val="bg1"/>
                </a:solidFill>
                <a:latin typeface="Times Roman" charset="0"/>
                <a:ea typeface="ＭＳ Ｐゴシック" charset="-128"/>
                <a:cs typeface="Times New Roman" panose="02020603050405020304" pitchFamily="18" charset="0"/>
              </a:rPr>
              <a:t>a,b</a:t>
            </a:r>
            <a:r>
              <a:rPr lang="en-GB" altLang="en-US" sz="2000" dirty="0">
                <a:solidFill>
                  <a:schemeClr val="bg1"/>
                </a:solidFill>
                <a:latin typeface="Times Roman" charset="0"/>
                <a:ea typeface="ＭＳ Ｐゴシック" charset="-128"/>
                <a:cs typeface="Times New Roman" panose="02020603050405020304" pitchFamily="18" charset="0"/>
              </a:rPr>
              <a:t>) </a:t>
            </a:r>
            <a:r>
              <a:rPr lang="en-GB" altLang="en-US" sz="2000" dirty="0">
                <a:solidFill>
                  <a:schemeClr val="bg1"/>
                </a:solidFill>
                <a:latin typeface="Symbol" panose="05050102010706020507" pitchFamily="18" charset="2"/>
                <a:ea typeface="ＭＳ Ｐゴシック" charset="-128"/>
                <a:cs typeface="Times New Roman" panose="02020603050405020304" pitchFamily="18" charset="0"/>
              </a:rPr>
              <a:t>Î</a:t>
            </a:r>
            <a:r>
              <a:rPr lang="en-GB" altLang="en-US" sz="2000" dirty="0">
                <a:solidFill>
                  <a:schemeClr val="bg1"/>
                </a:solidFill>
                <a:latin typeface="Times Roman" charset="0"/>
                <a:ea typeface="ＭＳ Ｐゴシック" charset="-128"/>
                <a:cs typeface="Times New Roman" panose="02020603050405020304" pitchFamily="18" charset="0"/>
              </a:rPr>
              <a:t> E then there is an edge between a and b;</a:t>
            </a:r>
          </a:p>
          <a:p>
            <a:pPr algn="just" eaLnBrk="1" hangingPunct="1">
              <a:spcBef>
                <a:spcPts val="600"/>
              </a:spcBef>
              <a:buFont typeface="Wingdings" panose="05000000000000000000" pitchFamily="2" charset="2"/>
              <a:buNone/>
            </a:pPr>
            <a:r>
              <a:rPr lang="en-GB" altLang="en-US" sz="2000" dirty="0">
                <a:solidFill>
                  <a:schemeClr val="bg1"/>
                </a:solidFill>
                <a:latin typeface="Times Roman" charset="0"/>
                <a:ea typeface="ＭＳ Ｐゴシック" charset="-128"/>
                <a:cs typeface="Times New Roman" panose="02020603050405020304" pitchFamily="18" charset="0"/>
              </a:rPr>
              <a:t>		</a:t>
            </a:r>
            <a:r>
              <a:rPr lang="en-GB" altLang="en-US" sz="1800" dirty="0">
                <a:solidFill>
                  <a:schemeClr val="bg1"/>
                </a:solidFill>
                <a:latin typeface="Times Roman" charset="0"/>
                <a:ea typeface="ＭＳ Ｐゴシック" charset="-128"/>
                <a:cs typeface="Times New Roman" panose="02020603050405020304" pitchFamily="18" charset="0"/>
              </a:rPr>
              <a:t>a and b are </a:t>
            </a:r>
            <a:r>
              <a:rPr lang="en-GB" altLang="en-US" sz="1800" b="1" dirty="0">
                <a:solidFill>
                  <a:schemeClr val="bg1"/>
                </a:solidFill>
                <a:latin typeface="Times Roman" charset="0"/>
                <a:ea typeface="ＭＳ Ｐゴシック" charset="-128"/>
                <a:cs typeface="Times New Roman" panose="02020603050405020304" pitchFamily="18" charset="0"/>
              </a:rPr>
              <a:t>adjacent</a:t>
            </a:r>
            <a:r>
              <a:rPr lang="en-GB" altLang="en-US" sz="1800" dirty="0">
                <a:solidFill>
                  <a:schemeClr val="bg1"/>
                </a:solidFill>
                <a:latin typeface="Times Roman" charset="0"/>
                <a:ea typeface="ＭＳ Ｐゴシック" charset="-128"/>
                <a:cs typeface="Times New Roman" panose="02020603050405020304" pitchFamily="18" charset="0"/>
              </a:rPr>
              <a:t>;</a:t>
            </a:r>
          </a:p>
          <a:p>
            <a:pPr algn="just" eaLnBrk="1" hangingPunct="1">
              <a:spcBef>
                <a:spcPts val="600"/>
              </a:spcBef>
              <a:buFont typeface="Wingdings" panose="05000000000000000000" pitchFamily="2" charset="2"/>
              <a:buNone/>
            </a:pPr>
            <a:r>
              <a:rPr lang="en-GB" altLang="en-US" sz="1800" dirty="0">
                <a:solidFill>
                  <a:schemeClr val="bg1"/>
                </a:solidFill>
                <a:latin typeface="Times Roman" charset="0"/>
                <a:ea typeface="ＭＳ Ｐゴシック" charset="-128"/>
                <a:cs typeface="Times New Roman" panose="02020603050405020304" pitchFamily="18" charset="0"/>
              </a:rPr>
              <a:t>		a and b are </a:t>
            </a:r>
            <a:r>
              <a:rPr lang="en-GB" altLang="en-US" sz="1800" b="1" dirty="0">
                <a:solidFill>
                  <a:schemeClr val="bg1"/>
                </a:solidFill>
                <a:latin typeface="Times Roman" charset="0"/>
                <a:ea typeface="ＭＳ Ｐゴシック" charset="-128"/>
                <a:cs typeface="Times New Roman" panose="02020603050405020304" pitchFamily="18" charset="0"/>
              </a:rPr>
              <a:t>connected</a:t>
            </a:r>
            <a:r>
              <a:rPr lang="en-GB" altLang="en-US" sz="1800" dirty="0">
                <a:solidFill>
                  <a:schemeClr val="bg1"/>
                </a:solidFill>
                <a:latin typeface="Times Roman" charset="0"/>
                <a:ea typeface="ＭＳ Ｐゴシック" charset="-128"/>
                <a:cs typeface="Times New Roman" panose="02020603050405020304" pitchFamily="18" charset="0"/>
              </a:rPr>
              <a:t>;</a:t>
            </a:r>
          </a:p>
          <a:p>
            <a:pPr algn="just" eaLnBrk="1" hangingPunct="1">
              <a:spcBef>
                <a:spcPts val="600"/>
              </a:spcBef>
              <a:buFont typeface="Wingdings" panose="05000000000000000000" pitchFamily="2" charset="2"/>
              <a:buNone/>
            </a:pPr>
            <a:r>
              <a:rPr lang="en-GB" altLang="en-US" sz="1800" dirty="0">
                <a:solidFill>
                  <a:schemeClr val="bg1"/>
                </a:solidFill>
                <a:latin typeface="Times Roman" charset="0"/>
                <a:ea typeface="ＭＳ Ｐゴシック" charset="-128"/>
                <a:cs typeface="Times New Roman" panose="02020603050405020304" pitchFamily="18" charset="0"/>
              </a:rPr>
              <a:t>		there is a </a:t>
            </a:r>
            <a:r>
              <a:rPr lang="en-GB" altLang="en-US" sz="1800" b="1" dirty="0">
                <a:solidFill>
                  <a:schemeClr val="bg1"/>
                </a:solidFill>
                <a:latin typeface="Times Roman" charset="0"/>
                <a:ea typeface="ＭＳ Ｐゴシック" charset="-128"/>
                <a:cs typeface="Times New Roman" panose="02020603050405020304" pitchFamily="18" charset="0"/>
              </a:rPr>
              <a:t>path</a:t>
            </a:r>
            <a:r>
              <a:rPr lang="en-GB" altLang="en-US" sz="1800" dirty="0">
                <a:solidFill>
                  <a:schemeClr val="bg1"/>
                </a:solidFill>
                <a:latin typeface="Times Roman" charset="0"/>
                <a:ea typeface="ＭＳ Ｐゴシック" charset="-128"/>
                <a:cs typeface="Times New Roman" panose="02020603050405020304" pitchFamily="18" charset="0"/>
              </a:rPr>
              <a:t> between a and b.</a:t>
            </a:r>
          </a:p>
          <a:p>
            <a:pPr algn="just" eaLnBrk="1" hangingPunct="1">
              <a:spcBef>
                <a:spcPts val="600"/>
              </a:spcBef>
              <a:buFont typeface="Wingdings" panose="05000000000000000000" pitchFamily="2" charset="2"/>
              <a:buNone/>
            </a:pPr>
            <a:r>
              <a:rPr lang="en-GB" altLang="en-US" sz="2000" dirty="0">
                <a:solidFill>
                  <a:schemeClr val="bg1"/>
                </a:solidFill>
                <a:latin typeface="Times Roman" charset="0"/>
                <a:ea typeface="ＭＳ Ｐゴシック" charset="-128"/>
                <a:cs typeface="Times New Roman" panose="02020603050405020304" pitchFamily="18" charset="0"/>
              </a:rPr>
              <a:t> </a:t>
            </a:r>
          </a:p>
          <a:p>
            <a:pPr eaLnBrk="1" hangingPunct="1">
              <a:buFont typeface="Wingdings" panose="05000000000000000000" pitchFamily="2" charset="2"/>
              <a:buNone/>
            </a:pPr>
            <a:endParaRPr lang="en-GB" altLang="en-US" sz="2000" dirty="0">
              <a:solidFill>
                <a:schemeClr val="bg1"/>
              </a:solidFill>
              <a:ea typeface="ＭＳ Ｐゴシック" charset="-128"/>
            </a:endParaRPr>
          </a:p>
          <a:p>
            <a:pPr eaLnBrk="1" hangingPunct="1"/>
            <a:endParaRPr lang="en-GB" altLang="en-US" sz="2000" dirty="0">
              <a:solidFill>
                <a:schemeClr val="bg1"/>
              </a:solidFill>
              <a:ea typeface="ＭＳ Ｐゴシック" charset="-128"/>
            </a:endParaRPr>
          </a:p>
        </p:txBody>
      </p:sp>
      <p:sp>
        <p:nvSpPr>
          <p:cNvPr id="43012" name="Text Box 4"/>
          <p:cNvSpPr txBox="1">
            <a:spLocks noChangeArrowheads="1"/>
          </p:cNvSpPr>
          <p:nvPr/>
        </p:nvSpPr>
        <p:spPr bwMode="auto">
          <a:xfrm>
            <a:off x="5703888" y="15049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grpSp>
        <p:nvGrpSpPr>
          <p:cNvPr id="43013" name="Group 44"/>
          <p:cNvGrpSpPr>
            <a:grpSpLocks/>
          </p:cNvGrpSpPr>
          <p:nvPr/>
        </p:nvGrpSpPr>
        <p:grpSpPr bwMode="auto">
          <a:xfrm>
            <a:off x="6084888" y="1531938"/>
            <a:ext cx="1922462" cy="2047875"/>
            <a:chOff x="6477000" y="1981200"/>
            <a:chExt cx="1600200" cy="1762299"/>
          </a:xfrm>
        </p:grpSpPr>
        <p:grpSp>
          <p:nvGrpSpPr>
            <p:cNvPr id="43014" name="Group 87"/>
            <p:cNvGrpSpPr>
              <a:grpSpLocks/>
            </p:cNvGrpSpPr>
            <p:nvPr/>
          </p:nvGrpSpPr>
          <p:grpSpPr bwMode="auto">
            <a:xfrm>
              <a:off x="6477000" y="2093913"/>
              <a:ext cx="381000" cy="420687"/>
              <a:chOff x="4080" y="1319"/>
              <a:chExt cx="240" cy="265"/>
            </a:xfrm>
          </p:grpSpPr>
          <p:sp>
            <p:nvSpPr>
              <p:cNvPr id="43033" name="Oval 86"/>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3034" name="Text Box 85"/>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a</a:t>
                </a:r>
              </a:p>
            </p:txBody>
          </p:sp>
        </p:grpSp>
        <p:grpSp>
          <p:nvGrpSpPr>
            <p:cNvPr id="43015" name="Group 88"/>
            <p:cNvGrpSpPr>
              <a:grpSpLocks/>
            </p:cNvGrpSpPr>
            <p:nvPr/>
          </p:nvGrpSpPr>
          <p:grpSpPr bwMode="auto">
            <a:xfrm>
              <a:off x="7315200" y="1981200"/>
              <a:ext cx="381000" cy="420688"/>
              <a:chOff x="4080" y="1319"/>
              <a:chExt cx="240" cy="265"/>
            </a:xfrm>
          </p:grpSpPr>
          <p:sp>
            <p:nvSpPr>
              <p:cNvPr id="43031" name="Oval 89"/>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3032" name="Text Box 90"/>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b</a:t>
                </a:r>
              </a:p>
            </p:txBody>
          </p:sp>
        </p:grpSp>
        <p:grpSp>
          <p:nvGrpSpPr>
            <p:cNvPr id="43016" name="Group 91"/>
            <p:cNvGrpSpPr>
              <a:grpSpLocks/>
            </p:cNvGrpSpPr>
            <p:nvPr/>
          </p:nvGrpSpPr>
          <p:grpSpPr bwMode="auto">
            <a:xfrm>
              <a:off x="6477000" y="3276600"/>
              <a:ext cx="381000" cy="420688"/>
              <a:chOff x="4080" y="1319"/>
              <a:chExt cx="240" cy="265"/>
            </a:xfrm>
          </p:grpSpPr>
          <p:sp>
            <p:nvSpPr>
              <p:cNvPr id="43029" name="Oval 92"/>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3030" name="Text Box 93"/>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d</a:t>
                </a:r>
              </a:p>
            </p:txBody>
          </p:sp>
        </p:grpSp>
        <p:grpSp>
          <p:nvGrpSpPr>
            <p:cNvPr id="43017" name="Group 94"/>
            <p:cNvGrpSpPr>
              <a:grpSpLocks/>
            </p:cNvGrpSpPr>
            <p:nvPr/>
          </p:nvGrpSpPr>
          <p:grpSpPr bwMode="auto">
            <a:xfrm>
              <a:off x="7696200" y="2590800"/>
              <a:ext cx="381000" cy="420688"/>
              <a:chOff x="4080" y="1319"/>
              <a:chExt cx="240" cy="265"/>
            </a:xfrm>
          </p:grpSpPr>
          <p:sp>
            <p:nvSpPr>
              <p:cNvPr id="43027" name="Oval 95"/>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3028" name="Text Box 96"/>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e</a:t>
                </a:r>
              </a:p>
            </p:txBody>
          </p:sp>
        </p:grpSp>
        <p:grpSp>
          <p:nvGrpSpPr>
            <p:cNvPr id="43018" name="Group 97"/>
            <p:cNvGrpSpPr>
              <a:grpSpLocks/>
            </p:cNvGrpSpPr>
            <p:nvPr/>
          </p:nvGrpSpPr>
          <p:grpSpPr bwMode="auto">
            <a:xfrm>
              <a:off x="7162800" y="2971800"/>
              <a:ext cx="381000" cy="420688"/>
              <a:chOff x="4080" y="1319"/>
              <a:chExt cx="240" cy="265"/>
            </a:xfrm>
          </p:grpSpPr>
          <p:sp>
            <p:nvSpPr>
              <p:cNvPr id="43025" name="Oval 98"/>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3026" name="Text Box 99"/>
              <p:cNvSpPr txBox="1">
                <a:spLocks noChangeArrowheads="1"/>
              </p:cNvSpPr>
              <p:nvPr/>
            </p:nvSpPr>
            <p:spPr bwMode="auto">
              <a:xfrm>
                <a:off x="4118" y="131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c</a:t>
                </a:r>
              </a:p>
            </p:txBody>
          </p:sp>
        </p:grpSp>
        <p:sp>
          <p:nvSpPr>
            <p:cNvPr id="43019" name="Line 103"/>
            <p:cNvSpPr>
              <a:spLocks noChangeShapeType="1"/>
            </p:cNvSpPr>
            <p:nvPr/>
          </p:nvSpPr>
          <p:spPr bwMode="auto">
            <a:xfrm flipV="1">
              <a:off x="6858000" y="2209800"/>
              <a:ext cx="4572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0" name="Line 104"/>
            <p:cNvSpPr>
              <a:spLocks noChangeShapeType="1"/>
            </p:cNvSpPr>
            <p:nvPr/>
          </p:nvSpPr>
          <p:spPr bwMode="auto">
            <a:xfrm>
              <a:off x="7620000" y="23622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1" name="Line 105"/>
            <p:cNvSpPr>
              <a:spLocks noChangeShapeType="1"/>
            </p:cNvSpPr>
            <p:nvPr/>
          </p:nvSpPr>
          <p:spPr bwMode="auto">
            <a:xfrm flipH="1">
              <a:off x="7467600" y="28956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2" name="Line 106"/>
            <p:cNvSpPr>
              <a:spLocks noChangeShapeType="1"/>
            </p:cNvSpPr>
            <p:nvPr/>
          </p:nvSpPr>
          <p:spPr bwMode="auto">
            <a:xfrm flipH="1">
              <a:off x="6781800" y="2362200"/>
              <a:ext cx="6096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3" name="Line 107"/>
            <p:cNvSpPr>
              <a:spLocks noChangeShapeType="1"/>
            </p:cNvSpPr>
            <p:nvPr/>
          </p:nvSpPr>
          <p:spPr bwMode="auto">
            <a:xfrm flipH="1">
              <a:off x="6858000" y="32766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4" name="Text Box 130"/>
            <p:cNvSpPr txBox="1">
              <a:spLocks noChangeArrowheads="1"/>
            </p:cNvSpPr>
            <p:nvPr/>
          </p:nvSpPr>
          <p:spPr bwMode="auto">
            <a:xfrm>
              <a:off x="7086600" y="3505200"/>
              <a:ext cx="153817" cy="238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200">
                <a:latin typeface="Arial" panose="020B0604020202020204" pitchFamily="34" charset="0"/>
              </a:endParaRPr>
            </a:p>
          </p:txBody>
        </p:sp>
      </p:grpSp>
      <p:sp>
        <p:nvSpPr>
          <p:cNvPr id="28" name="Rectangle 2"/>
          <p:cNvSpPr>
            <a:spLocks noGrp="1" noChangeArrowheads="1"/>
          </p:cNvSpPr>
          <p:nvPr>
            <p:ph type="title"/>
          </p:nvPr>
        </p:nvSpPr>
        <p:spPr>
          <a:xfrm>
            <a:off x="395536" y="1851"/>
            <a:ext cx="8229600" cy="1143000"/>
          </a:xfrm>
        </p:spPr>
        <p:txBody>
          <a:bodyPr/>
          <a:lstStyle/>
          <a:p>
            <a:pPr eaLnBrk="1" hangingPunct="1"/>
            <a:r>
              <a:rPr lang="en-GB" altLang="en-US" sz="3200" dirty="0">
                <a:ea typeface="ＭＳ Ｐゴシック" charset="-128"/>
              </a:rPr>
              <a:t>Graphs and Terminology </a:t>
            </a:r>
          </a:p>
        </p:txBody>
      </p:sp>
      <p:sp>
        <p:nvSpPr>
          <p:cNvPr id="2" name="Date Placeholder 1"/>
          <p:cNvSpPr>
            <a:spLocks noGrp="1"/>
          </p:cNvSpPr>
          <p:nvPr>
            <p:ph type="dt" sz="half" idx="10"/>
          </p:nvPr>
        </p:nvSpPr>
        <p:spPr/>
        <p:txBody>
          <a:bodyPr/>
          <a:lstStyle/>
          <a:p>
            <a:pPr>
              <a:defRPr/>
            </a:pPr>
            <a:fld id="{4A9B890B-D72A-4EF3-8C25-7FBB44EEED7A}" type="datetime10">
              <a:rPr lang="en-US" smtClean="0"/>
              <a:t>12:20</a:t>
            </a:fld>
            <a:endParaRPr lang="en-US"/>
          </a:p>
        </p:txBody>
      </p:sp>
    </p:spTree>
    <p:extLst>
      <p:ext uri="{BB962C8B-B14F-4D97-AF65-F5344CB8AC3E}">
        <p14:creationId xmlns:p14="http://schemas.microsoft.com/office/powerpoint/2010/main" val="3120659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3" name="Rectangle 3"/>
          <p:cNvSpPr>
            <a:spLocks noGrp="1" noChangeArrowheads="1"/>
          </p:cNvSpPr>
          <p:nvPr>
            <p:ph idx="1"/>
          </p:nvPr>
        </p:nvSpPr>
        <p:spPr>
          <a:xfrm>
            <a:off x="768350" y="819150"/>
            <a:ext cx="4906963" cy="5286375"/>
          </a:xfrm>
        </p:spPr>
        <p:txBody>
          <a:bodyPr/>
          <a:lstStyle/>
          <a:p>
            <a:pPr algn="just" eaLnBrk="1" hangingPunct="1"/>
            <a:endParaRPr lang="en-GB" altLang="en-US" sz="2000" dirty="0">
              <a:latin typeface="Times Roman" charset="0"/>
              <a:ea typeface="ＭＳ Ｐゴシック" charset="-128"/>
              <a:cs typeface="Times New Roman" panose="02020603050405020304" pitchFamily="18" charset="0"/>
            </a:endParaRPr>
          </a:p>
          <a:p>
            <a:pPr algn="just" eaLnBrk="1" hangingPunct="1">
              <a:spcBef>
                <a:spcPts val="600"/>
              </a:spcBef>
            </a:pPr>
            <a:r>
              <a:rPr lang="en-GB" altLang="en-US" sz="2000" dirty="0">
                <a:latin typeface="Times Roman" charset="0"/>
                <a:ea typeface="ＭＳ Ｐゴシック" charset="-128"/>
                <a:cs typeface="Times New Roman" panose="02020603050405020304" pitchFamily="18" charset="0"/>
              </a:rPr>
              <a:t>Graph G is the data structure specified by the pair</a:t>
            </a:r>
            <a:r>
              <a:rPr lang="en-US" altLang="en-US" sz="2000" dirty="0">
                <a:latin typeface="Times Roman" charset="0"/>
                <a:ea typeface="ＭＳ Ｐゴシック" charset="-128"/>
                <a:cs typeface="Times New Roman" panose="02020603050405020304" pitchFamily="18" charset="0"/>
              </a:rPr>
              <a:t>	</a:t>
            </a:r>
            <a:r>
              <a:rPr lang="en-GB" altLang="en-US" sz="2000" dirty="0">
                <a:latin typeface="Times Roman" charset="0"/>
                <a:ea typeface="ＭＳ Ｐゴシック" charset="-128"/>
                <a:cs typeface="Times New Roman" panose="02020603050405020304" pitchFamily="18" charset="0"/>
              </a:rPr>
              <a:t>G = &lt; V, E &gt;</a:t>
            </a:r>
            <a:endParaRPr lang="en-US" altLang="en-US" sz="2000" dirty="0">
              <a:latin typeface="Times Roman" charset="0"/>
              <a:ea typeface="ＭＳ Ｐゴシック" charset="-128"/>
              <a:cs typeface="Times New Roman" panose="02020603050405020304" pitchFamily="18" charset="0"/>
            </a:endParaRPr>
          </a:p>
          <a:p>
            <a:pPr lvl="1" algn="just" eaLnBrk="1" hangingPunct="1">
              <a:spcBef>
                <a:spcPts val="600"/>
              </a:spcBef>
            </a:pPr>
            <a:r>
              <a:rPr lang="en-GB" altLang="en-US" sz="1800" dirty="0">
                <a:latin typeface="Times Roman" charset="0"/>
                <a:ea typeface="ＭＳ Ｐゴシック" charset="-128"/>
                <a:cs typeface="Times New Roman" panose="02020603050405020304" pitchFamily="18" charset="0"/>
              </a:rPr>
              <a:t>V set of </a:t>
            </a:r>
            <a:r>
              <a:rPr lang="en-GB" altLang="en-US" sz="1800" b="1" dirty="0">
                <a:latin typeface="Times Roman" charset="0"/>
                <a:ea typeface="ＭＳ Ｐゴシック" charset="-128"/>
                <a:cs typeface="Times New Roman" panose="02020603050405020304" pitchFamily="18" charset="0"/>
              </a:rPr>
              <a:t>vertices</a:t>
            </a:r>
            <a:r>
              <a:rPr lang="en-GB" altLang="en-US" sz="1800" dirty="0">
                <a:latin typeface="Times Roman" charset="0"/>
                <a:ea typeface="ＭＳ Ｐゴシック" charset="-128"/>
                <a:cs typeface="Times New Roman" panose="02020603050405020304" pitchFamily="18" charset="0"/>
              </a:rPr>
              <a:t> (or nodes) </a:t>
            </a:r>
          </a:p>
          <a:p>
            <a:pPr lvl="1" algn="just" eaLnBrk="1" hangingPunct="1">
              <a:spcBef>
                <a:spcPts val="600"/>
              </a:spcBef>
            </a:pPr>
            <a:r>
              <a:rPr lang="en-GB" altLang="en-US" sz="1800" dirty="0">
                <a:latin typeface="Times Roman" charset="0"/>
                <a:ea typeface="ＭＳ Ｐゴシック" charset="-128"/>
                <a:cs typeface="Times New Roman" panose="02020603050405020304" pitchFamily="18" charset="0"/>
              </a:rPr>
              <a:t>E set of </a:t>
            </a:r>
            <a:r>
              <a:rPr lang="en-GB" altLang="en-US" sz="1800" b="1" dirty="0">
                <a:latin typeface="Times Roman" charset="0"/>
                <a:ea typeface="ＭＳ Ｐゴシック" charset="-128"/>
                <a:cs typeface="Times New Roman" panose="02020603050405020304" pitchFamily="18" charset="0"/>
              </a:rPr>
              <a:t>(unordered)</a:t>
            </a:r>
            <a:r>
              <a:rPr lang="en-GB" altLang="en-US" sz="1800" dirty="0">
                <a:latin typeface="Times Roman" charset="0"/>
                <a:ea typeface="ＭＳ Ｐゴシック" charset="-128"/>
                <a:cs typeface="Times New Roman" panose="02020603050405020304" pitchFamily="18" charset="0"/>
              </a:rPr>
              <a:t> pairs on V called </a:t>
            </a:r>
            <a:r>
              <a:rPr lang="en-GB" altLang="en-US" sz="1800" b="1" dirty="0">
                <a:latin typeface="Times Roman" charset="0"/>
                <a:ea typeface="ＭＳ Ｐゴシック" charset="-128"/>
                <a:cs typeface="Times New Roman" panose="02020603050405020304" pitchFamily="18" charset="0"/>
              </a:rPr>
              <a:t>edges</a:t>
            </a:r>
            <a:r>
              <a:rPr lang="en-GB" altLang="en-US" sz="1800" dirty="0">
                <a:latin typeface="Times Roman" charset="0"/>
                <a:ea typeface="ＭＳ Ｐゴシック" charset="-128"/>
                <a:cs typeface="Times New Roman" panose="02020603050405020304" pitchFamily="18" charset="0"/>
              </a:rPr>
              <a:t> (or arcs)   :</a:t>
            </a:r>
          </a:p>
          <a:p>
            <a:pPr lvl="2" algn="just" eaLnBrk="1" hangingPunct="1">
              <a:spcBef>
                <a:spcPts val="600"/>
              </a:spcBef>
            </a:pPr>
            <a:r>
              <a:rPr lang="en-GB" altLang="en-US" sz="1800" dirty="0">
                <a:latin typeface="Times Roman" charset="0"/>
                <a:ea typeface="ＭＳ Ｐゴシック" charset="-128"/>
                <a:cs typeface="Times New Roman" panose="02020603050405020304" pitchFamily="18" charset="0"/>
              </a:rPr>
              <a:t>(E </a:t>
            </a:r>
            <a:r>
              <a:rPr lang="en-GB" altLang="en-US" sz="1800" dirty="0">
                <a:latin typeface="Symbol" panose="05050102010706020507" pitchFamily="18" charset="2"/>
                <a:ea typeface="ＭＳ Ｐゴシック" charset="-128"/>
                <a:cs typeface="Times New Roman" panose="02020603050405020304" pitchFamily="18" charset="0"/>
              </a:rPr>
              <a:t>Ì</a:t>
            </a:r>
            <a:r>
              <a:rPr lang="en-GB" altLang="en-US" sz="1800" dirty="0">
                <a:latin typeface="Times Roman" charset="0"/>
                <a:ea typeface="ＭＳ Ｐゴシック" charset="-128"/>
                <a:cs typeface="Times New Roman" panose="02020603050405020304" pitchFamily="18" charset="0"/>
              </a:rPr>
              <a:t> V x V)</a:t>
            </a:r>
          </a:p>
          <a:p>
            <a:pPr algn="just" eaLnBrk="1" hangingPunct="1">
              <a:spcBef>
                <a:spcPts val="600"/>
              </a:spcBef>
              <a:buFont typeface="Wingdings" panose="05000000000000000000" pitchFamily="2" charset="2"/>
              <a:buNone/>
            </a:pPr>
            <a:r>
              <a:rPr lang="en-GB" altLang="en-US" sz="2000" dirty="0">
                <a:latin typeface="Times Roman" charset="0"/>
                <a:ea typeface="ＭＳ Ｐゴシック" charset="-128"/>
                <a:cs typeface="Times New Roman" panose="02020603050405020304" pitchFamily="18" charset="0"/>
              </a:rPr>
              <a:t>   e.g.</a:t>
            </a:r>
          </a:p>
          <a:p>
            <a:pPr eaLnBrk="1" hangingPunct="1">
              <a:spcBef>
                <a:spcPts val="600"/>
              </a:spcBef>
              <a:buFont typeface="Wingdings" panose="05000000000000000000" pitchFamily="2" charset="2"/>
              <a:buNone/>
            </a:pPr>
            <a:r>
              <a:rPr lang="en-GB" altLang="en-US" sz="2000" dirty="0">
                <a:latin typeface="Times Roman" charset="0"/>
                <a:ea typeface="ＭＳ Ｐゴシック" charset="-128"/>
                <a:cs typeface="Times New Roman" panose="02020603050405020304" pitchFamily="18" charset="0"/>
              </a:rPr>
              <a:t>	G</a:t>
            </a:r>
            <a:r>
              <a:rPr lang="en-GB" altLang="en-US" sz="2000" baseline="-30000" dirty="0">
                <a:latin typeface="Times Roman" charset="0"/>
                <a:ea typeface="ＭＳ Ｐゴシック" charset="-128"/>
                <a:cs typeface="Times New Roman" panose="02020603050405020304" pitchFamily="18" charset="0"/>
              </a:rPr>
              <a:t>1</a:t>
            </a:r>
            <a:r>
              <a:rPr lang="en-GB" altLang="en-US" sz="2000" dirty="0">
                <a:latin typeface="Times Roman" charset="0"/>
                <a:ea typeface="ＭＳ Ｐゴシック" charset="-128"/>
                <a:cs typeface="Times New Roman" panose="02020603050405020304" pitchFamily="18" charset="0"/>
              </a:rPr>
              <a:t> = &lt; a, b, c, d, e, (</a:t>
            </a:r>
            <a:r>
              <a:rPr lang="en-GB" altLang="en-US" sz="2000" dirty="0" err="1">
                <a:latin typeface="Times Roman" charset="0"/>
                <a:ea typeface="ＭＳ Ｐゴシック" charset="-128"/>
                <a:cs typeface="Times New Roman" panose="02020603050405020304" pitchFamily="18" charset="0"/>
              </a:rPr>
              <a:t>a,b</a:t>
            </a:r>
            <a:r>
              <a:rPr lang="en-GB" altLang="en-US" sz="2000" dirty="0">
                <a:latin typeface="Times Roman" charset="0"/>
                <a:ea typeface="ＭＳ Ｐゴシック" charset="-128"/>
                <a:cs typeface="Times New Roman" panose="02020603050405020304" pitchFamily="18" charset="0"/>
              </a:rPr>
              <a:t>), (</a:t>
            </a:r>
            <a:r>
              <a:rPr lang="en-GB" altLang="en-US" sz="2000" dirty="0" err="1">
                <a:latin typeface="Times Roman" charset="0"/>
                <a:ea typeface="ＭＳ Ｐゴシック" charset="-128"/>
                <a:cs typeface="Times New Roman" panose="02020603050405020304" pitchFamily="18" charset="0"/>
              </a:rPr>
              <a:t>b,e</a:t>
            </a:r>
            <a:r>
              <a:rPr lang="en-GB" altLang="en-US" sz="2000" dirty="0">
                <a:latin typeface="Times Roman" charset="0"/>
                <a:ea typeface="ＭＳ Ｐゴシック" charset="-128"/>
                <a:cs typeface="Times New Roman" panose="02020603050405020304" pitchFamily="18" charset="0"/>
              </a:rPr>
              <a:t>), (</a:t>
            </a:r>
            <a:r>
              <a:rPr lang="en-GB" altLang="en-US" sz="2000" dirty="0" err="1">
                <a:latin typeface="Times Roman" charset="0"/>
                <a:ea typeface="ＭＳ Ｐゴシック" charset="-128"/>
                <a:cs typeface="Times New Roman" panose="02020603050405020304" pitchFamily="18" charset="0"/>
              </a:rPr>
              <a:t>e,c</a:t>
            </a:r>
            <a:r>
              <a:rPr lang="en-GB" altLang="en-US" sz="2000" dirty="0">
                <a:latin typeface="Times Roman" charset="0"/>
                <a:ea typeface="ＭＳ Ｐゴシック" charset="-128"/>
                <a:cs typeface="Times New Roman" panose="02020603050405020304" pitchFamily="18" charset="0"/>
              </a:rPr>
              <a:t>), (</a:t>
            </a:r>
            <a:r>
              <a:rPr lang="en-GB" altLang="en-US" sz="2000" dirty="0" err="1">
                <a:latin typeface="Times Roman" charset="0"/>
                <a:ea typeface="ＭＳ Ｐゴシック" charset="-128"/>
                <a:cs typeface="Times New Roman" panose="02020603050405020304" pitchFamily="18" charset="0"/>
              </a:rPr>
              <a:t>c,d</a:t>
            </a:r>
            <a:r>
              <a:rPr lang="en-GB" altLang="en-US" sz="2000" dirty="0">
                <a:latin typeface="Times Roman" charset="0"/>
                <a:ea typeface="ＭＳ Ｐゴシック" charset="-128"/>
                <a:cs typeface="Times New Roman" panose="02020603050405020304" pitchFamily="18" charset="0"/>
              </a:rPr>
              <a:t>), (</a:t>
            </a:r>
            <a:r>
              <a:rPr lang="en-GB" altLang="en-US" sz="2000" dirty="0" err="1">
                <a:latin typeface="Times Roman" charset="0"/>
                <a:ea typeface="ＭＳ Ｐゴシック" charset="-128"/>
                <a:cs typeface="Times New Roman" panose="02020603050405020304" pitchFamily="18" charset="0"/>
              </a:rPr>
              <a:t>b,d</a:t>
            </a:r>
            <a:r>
              <a:rPr lang="en-GB" altLang="en-US" sz="2000" dirty="0">
                <a:latin typeface="Times Roman" charset="0"/>
                <a:ea typeface="ＭＳ Ｐゴシック" charset="-128"/>
                <a:cs typeface="Times New Roman" panose="02020603050405020304" pitchFamily="18" charset="0"/>
              </a:rPr>
              <a:t>)&gt;</a:t>
            </a:r>
            <a:r>
              <a:rPr lang="en-GB" altLang="en-US" sz="2000" dirty="0">
                <a:ea typeface="ＭＳ Ｐゴシック" charset="-128"/>
              </a:rPr>
              <a:t> </a:t>
            </a:r>
          </a:p>
          <a:p>
            <a:pPr algn="just" eaLnBrk="1" hangingPunct="1">
              <a:spcBef>
                <a:spcPts val="600"/>
              </a:spcBef>
            </a:pPr>
            <a:r>
              <a:rPr lang="en-GB" altLang="en-US" sz="2000" b="1" dirty="0">
                <a:latin typeface="Times Roman" charset="0"/>
                <a:ea typeface="ＭＳ Ｐゴシック" charset="-128"/>
                <a:cs typeface="Times New Roman" panose="02020603050405020304" pitchFamily="18" charset="0"/>
              </a:rPr>
              <a:t>Connectedness</a:t>
            </a:r>
            <a:endParaRPr lang="en-GB" altLang="en-US" sz="2000" dirty="0">
              <a:latin typeface="Times Roman" charset="0"/>
              <a:ea typeface="ＭＳ Ｐゴシック" charset="-128"/>
              <a:cs typeface="Times New Roman" panose="02020603050405020304" pitchFamily="18" charset="0"/>
            </a:endParaRPr>
          </a:p>
          <a:p>
            <a:pPr lvl="1" algn="just" eaLnBrk="1" hangingPunct="1">
              <a:spcBef>
                <a:spcPts val="600"/>
              </a:spcBef>
              <a:buFont typeface="Arial" panose="020B0604020202020204" pitchFamily="34" charset="0"/>
              <a:buNone/>
            </a:pPr>
            <a:r>
              <a:rPr lang="en-GB" altLang="en-US" sz="2000" dirty="0">
                <a:latin typeface="Times Roman" charset="0"/>
                <a:ea typeface="ＭＳ Ｐゴシック" charset="-128"/>
                <a:cs typeface="Times New Roman" panose="02020603050405020304" pitchFamily="18" charset="0"/>
              </a:rPr>
              <a:t>If (</a:t>
            </a:r>
            <a:r>
              <a:rPr lang="en-GB" altLang="en-US" sz="2000" dirty="0" err="1">
                <a:latin typeface="Times Roman" charset="0"/>
                <a:ea typeface="ＭＳ Ｐゴシック" charset="-128"/>
                <a:cs typeface="Times New Roman" panose="02020603050405020304" pitchFamily="18" charset="0"/>
              </a:rPr>
              <a:t>a,b</a:t>
            </a:r>
            <a:r>
              <a:rPr lang="en-GB" altLang="en-US" sz="2000" dirty="0">
                <a:latin typeface="Times Roman" charset="0"/>
                <a:ea typeface="ＭＳ Ｐゴシック" charset="-128"/>
                <a:cs typeface="Times New Roman" panose="02020603050405020304" pitchFamily="18" charset="0"/>
              </a:rPr>
              <a:t>) </a:t>
            </a:r>
            <a:r>
              <a:rPr lang="en-GB" altLang="en-US" sz="2000" dirty="0">
                <a:latin typeface="Symbol" panose="05050102010706020507" pitchFamily="18" charset="2"/>
                <a:ea typeface="ＭＳ Ｐゴシック" charset="-128"/>
                <a:cs typeface="Times New Roman" panose="02020603050405020304" pitchFamily="18" charset="0"/>
              </a:rPr>
              <a:t>Î</a:t>
            </a:r>
            <a:r>
              <a:rPr lang="en-GB" altLang="en-US" sz="2000" dirty="0">
                <a:latin typeface="Times Roman" charset="0"/>
                <a:ea typeface="ＭＳ Ｐゴシック" charset="-128"/>
                <a:cs typeface="Times New Roman" panose="02020603050405020304" pitchFamily="18" charset="0"/>
              </a:rPr>
              <a:t> E then there is an edge between a and b;</a:t>
            </a:r>
          </a:p>
          <a:p>
            <a:pPr algn="just" eaLnBrk="1" hangingPunct="1">
              <a:spcBef>
                <a:spcPts val="600"/>
              </a:spcBef>
              <a:buFont typeface="Wingdings" panose="05000000000000000000" pitchFamily="2" charset="2"/>
              <a:buNone/>
            </a:pPr>
            <a:r>
              <a:rPr lang="en-GB" altLang="en-US" sz="2000" dirty="0">
                <a:latin typeface="Times Roman" charset="0"/>
                <a:ea typeface="ＭＳ Ｐゴシック" charset="-128"/>
                <a:cs typeface="Times New Roman" panose="02020603050405020304" pitchFamily="18" charset="0"/>
              </a:rPr>
              <a:t>		</a:t>
            </a:r>
            <a:r>
              <a:rPr lang="en-GB" altLang="en-US" sz="1800" dirty="0">
                <a:latin typeface="Times Roman" charset="0"/>
                <a:ea typeface="ＭＳ Ｐゴシック" charset="-128"/>
                <a:cs typeface="Times New Roman" panose="02020603050405020304" pitchFamily="18" charset="0"/>
              </a:rPr>
              <a:t>a and b are </a:t>
            </a:r>
            <a:r>
              <a:rPr lang="en-GB" altLang="en-US" sz="1800" b="1" dirty="0">
                <a:latin typeface="Times Roman" charset="0"/>
                <a:ea typeface="ＭＳ Ｐゴシック" charset="-128"/>
                <a:cs typeface="Times New Roman" panose="02020603050405020304" pitchFamily="18" charset="0"/>
              </a:rPr>
              <a:t>adjacent</a:t>
            </a:r>
            <a:r>
              <a:rPr lang="en-GB" altLang="en-US" sz="1800" dirty="0">
                <a:latin typeface="Times Roman" charset="0"/>
                <a:ea typeface="ＭＳ Ｐゴシック" charset="-128"/>
                <a:cs typeface="Times New Roman" panose="02020603050405020304" pitchFamily="18" charset="0"/>
              </a:rPr>
              <a:t>;</a:t>
            </a:r>
          </a:p>
          <a:p>
            <a:pPr algn="just" eaLnBrk="1" hangingPunct="1">
              <a:spcBef>
                <a:spcPts val="600"/>
              </a:spcBef>
              <a:buFont typeface="Wingdings" panose="05000000000000000000" pitchFamily="2" charset="2"/>
              <a:buNone/>
            </a:pPr>
            <a:r>
              <a:rPr lang="en-GB" altLang="en-US" sz="1800" dirty="0">
                <a:latin typeface="Times Roman" charset="0"/>
                <a:ea typeface="ＭＳ Ｐゴシック" charset="-128"/>
                <a:cs typeface="Times New Roman" panose="02020603050405020304" pitchFamily="18" charset="0"/>
              </a:rPr>
              <a:t>		a and b are </a:t>
            </a:r>
            <a:r>
              <a:rPr lang="en-GB" altLang="en-US" sz="1800" b="1" dirty="0">
                <a:latin typeface="Times Roman" charset="0"/>
                <a:ea typeface="ＭＳ Ｐゴシック" charset="-128"/>
                <a:cs typeface="Times New Roman" panose="02020603050405020304" pitchFamily="18" charset="0"/>
              </a:rPr>
              <a:t>connected</a:t>
            </a:r>
            <a:r>
              <a:rPr lang="en-GB" altLang="en-US" sz="1800" dirty="0">
                <a:latin typeface="Times Roman" charset="0"/>
                <a:ea typeface="ＭＳ Ｐゴシック" charset="-128"/>
                <a:cs typeface="Times New Roman" panose="02020603050405020304" pitchFamily="18" charset="0"/>
              </a:rPr>
              <a:t>;</a:t>
            </a:r>
          </a:p>
          <a:p>
            <a:pPr algn="just" eaLnBrk="1" hangingPunct="1">
              <a:spcBef>
                <a:spcPts val="600"/>
              </a:spcBef>
              <a:buFont typeface="Wingdings" panose="05000000000000000000" pitchFamily="2" charset="2"/>
              <a:buNone/>
            </a:pPr>
            <a:r>
              <a:rPr lang="en-GB" altLang="en-US" sz="1800" dirty="0">
                <a:latin typeface="Times Roman" charset="0"/>
                <a:ea typeface="ＭＳ Ｐゴシック" charset="-128"/>
                <a:cs typeface="Times New Roman" panose="02020603050405020304" pitchFamily="18" charset="0"/>
              </a:rPr>
              <a:t>		there is a </a:t>
            </a:r>
            <a:r>
              <a:rPr lang="en-GB" altLang="en-US" sz="1800" b="1" dirty="0">
                <a:latin typeface="Times Roman" charset="0"/>
                <a:ea typeface="ＭＳ Ｐゴシック" charset="-128"/>
                <a:cs typeface="Times New Roman" panose="02020603050405020304" pitchFamily="18" charset="0"/>
              </a:rPr>
              <a:t>path</a:t>
            </a:r>
            <a:r>
              <a:rPr lang="en-GB" altLang="en-US" sz="1800" dirty="0">
                <a:latin typeface="Times Roman" charset="0"/>
                <a:ea typeface="ＭＳ Ｐゴシック" charset="-128"/>
                <a:cs typeface="Times New Roman" panose="02020603050405020304" pitchFamily="18" charset="0"/>
              </a:rPr>
              <a:t> between a and b.</a:t>
            </a:r>
          </a:p>
          <a:p>
            <a:pPr algn="just" eaLnBrk="1" hangingPunct="1">
              <a:spcBef>
                <a:spcPts val="600"/>
              </a:spcBef>
              <a:buFont typeface="Wingdings" panose="05000000000000000000" pitchFamily="2" charset="2"/>
              <a:buNone/>
            </a:pPr>
            <a:r>
              <a:rPr lang="en-GB" altLang="en-US" sz="2000" dirty="0">
                <a:latin typeface="Times Roman" charset="0"/>
                <a:ea typeface="ＭＳ Ｐゴシック" charset="-128"/>
                <a:cs typeface="Times New Roman" panose="02020603050405020304" pitchFamily="18" charset="0"/>
              </a:rPr>
              <a:t> </a:t>
            </a:r>
          </a:p>
          <a:p>
            <a:pPr eaLnBrk="1" hangingPunct="1">
              <a:buFont typeface="Wingdings" panose="05000000000000000000" pitchFamily="2" charset="2"/>
              <a:buNone/>
            </a:pPr>
            <a:endParaRPr lang="en-GB" altLang="en-US" sz="2000" dirty="0">
              <a:ea typeface="ＭＳ Ｐゴシック" charset="-128"/>
            </a:endParaRPr>
          </a:p>
          <a:p>
            <a:pPr eaLnBrk="1" hangingPunct="1"/>
            <a:endParaRPr lang="en-GB" altLang="en-US" sz="2000" dirty="0">
              <a:ea typeface="ＭＳ Ｐゴシック" charset="-128"/>
            </a:endParaRPr>
          </a:p>
        </p:txBody>
      </p:sp>
      <p:sp>
        <p:nvSpPr>
          <p:cNvPr id="43012" name="Text Box 4"/>
          <p:cNvSpPr txBox="1">
            <a:spLocks noChangeArrowheads="1"/>
          </p:cNvSpPr>
          <p:nvPr/>
        </p:nvSpPr>
        <p:spPr bwMode="auto">
          <a:xfrm>
            <a:off x="5703888" y="15049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grpSp>
        <p:nvGrpSpPr>
          <p:cNvPr id="43013" name="Group 44"/>
          <p:cNvGrpSpPr>
            <a:grpSpLocks/>
          </p:cNvGrpSpPr>
          <p:nvPr/>
        </p:nvGrpSpPr>
        <p:grpSpPr bwMode="auto">
          <a:xfrm>
            <a:off x="6084888" y="1531938"/>
            <a:ext cx="1922462" cy="2047875"/>
            <a:chOff x="6477000" y="1981200"/>
            <a:chExt cx="1600200" cy="1762299"/>
          </a:xfrm>
        </p:grpSpPr>
        <p:grpSp>
          <p:nvGrpSpPr>
            <p:cNvPr id="43014" name="Group 87"/>
            <p:cNvGrpSpPr>
              <a:grpSpLocks/>
            </p:cNvGrpSpPr>
            <p:nvPr/>
          </p:nvGrpSpPr>
          <p:grpSpPr bwMode="auto">
            <a:xfrm>
              <a:off x="6477000" y="2093913"/>
              <a:ext cx="381000" cy="420687"/>
              <a:chOff x="4080" y="1319"/>
              <a:chExt cx="240" cy="265"/>
            </a:xfrm>
          </p:grpSpPr>
          <p:sp>
            <p:nvSpPr>
              <p:cNvPr id="43033" name="Oval 86"/>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3034" name="Text Box 85"/>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a</a:t>
                </a:r>
              </a:p>
            </p:txBody>
          </p:sp>
        </p:grpSp>
        <p:grpSp>
          <p:nvGrpSpPr>
            <p:cNvPr id="43015" name="Group 88"/>
            <p:cNvGrpSpPr>
              <a:grpSpLocks/>
            </p:cNvGrpSpPr>
            <p:nvPr/>
          </p:nvGrpSpPr>
          <p:grpSpPr bwMode="auto">
            <a:xfrm>
              <a:off x="7315200" y="1981200"/>
              <a:ext cx="381000" cy="420688"/>
              <a:chOff x="4080" y="1319"/>
              <a:chExt cx="240" cy="265"/>
            </a:xfrm>
          </p:grpSpPr>
          <p:sp>
            <p:nvSpPr>
              <p:cNvPr id="43031" name="Oval 89"/>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3032" name="Text Box 90"/>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b</a:t>
                </a:r>
              </a:p>
            </p:txBody>
          </p:sp>
        </p:grpSp>
        <p:grpSp>
          <p:nvGrpSpPr>
            <p:cNvPr id="43016" name="Group 91"/>
            <p:cNvGrpSpPr>
              <a:grpSpLocks/>
            </p:cNvGrpSpPr>
            <p:nvPr/>
          </p:nvGrpSpPr>
          <p:grpSpPr bwMode="auto">
            <a:xfrm>
              <a:off x="6477000" y="3276600"/>
              <a:ext cx="381000" cy="420688"/>
              <a:chOff x="4080" y="1319"/>
              <a:chExt cx="240" cy="265"/>
            </a:xfrm>
          </p:grpSpPr>
          <p:sp>
            <p:nvSpPr>
              <p:cNvPr id="43029" name="Oval 92"/>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3030" name="Text Box 93"/>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d</a:t>
                </a:r>
              </a:p>
            </p:txBody>
          </p:sp>
        </p:grpSp>
        <p:grpSp>
          <p:nvGrpSpPr>
            <p:cNvPr id="43017" name="Group 94"/>
            <p:cNvGrpSpPr>
              <a:grpSpLocks/>
            </p:cNvGrpSpPr>
            <p:nvPr/>
          </p:nvGrpSpPr>
          <p:grpSpPr bwMode="auto">
            <a:xfrm>
              <a:off x="7696200" y="2590800"/>
              <a:ext cx="381000" cy="420688"/>
              <a:chOff x="4080" y="1319"/>
              <a:chExt cx="240" cy="265"/>
            </a:xfrm>
          </p:grpSpPr>
          <p:sp>
            <p:nvSpPr>
              <p:cNvPr id="43027" name="Oval 95"/>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3028" name="Text Box 96"/>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e</a:t>
                </a:r>
              </a:p>
            </p:txBody>
          </p:sp>
        </p:grpSp>
        <p:grpSp>
          <p:nvGrpSpPr>
            <p:cNvPr id="43018" name="Group 97"/>
            <p:cNvGrpSpPr>
              <a:grpSpLocks/>
            </p:cNvGrpSpPr>
            <p:nvPr/>
          </p:nvGrpSpPr>
          <p:grpSpPr bwMode="auto">
            <a:xfrm>
              <a:off x="7162800" y="2971800"/>
              <a:ext cx="381000" cy="420688"/>
              <a:chOff x="4080" y="1319"/>
              <a:chExt cx="240" cy="265"/>
            </a:xfrm>
          </p:grpSpPr>
          <p:sp>
            <p:nvSpPr>
              <p:cNvPr id="43025" name="Oval 98"/>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3026" name="Text Box 99"/>
              <p:cNvSpPr txBox="1">
                <a:spLocks noChangeArrowheads="1"/>
              </p:cNvSpPr>
              <p:nvPr/>
            </p:nvSpPr>
            <p:spPr bwMode="auto">
              <a:xfrm>
                <a:off x="4118" y="131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c</a:t>
                </a:r>
              </a:p>
            </p:txBody>
          </p:sp>
        </p:grpSp>
        <p:sp>
          <p:nvSpPr>
            <p:cNvPr id="43019" name="Line 103"/>
            <p:cNvSpPr>
              <a:spLocks noChangeShapeType="1"/>
            </p:cNvSpPr>
            <p:nvPr/>
          </p:nvSpPr>
          <p:spPr bwMode="auto">
            <a:xfrm flipV="1">
              <a:off x="6858000" y="2209800"/>
              <a:ext cx="4572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0" name="Line 104"/>
            <p:cNvSpPr>
              <a:spLocks noChangeShapeType="1"/>
            </p:cNvSpPr>
            <p:nvPr/>
          </p:nvSpPr>
          <p:spPr bwMode="auto">
            <a:xfrm>
              <a:off x="7620000" y="23622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1" name="Line 105"/>
            <p:cNvSpPr>
              <a:spLocks noChangeShapeType="1"/>
            </p:cNvSpPr>
            <p:nvPr/>
          </p:nvSpPr>
          <p:spPr bwMode="auto">
            <a:xfrm flipH="1">
              <a:off x="7467600" y="28956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2" name="Line 106"/>
            <p:cNvSpPr>
              <a:spLocks noChangeShapeType="1"/>
            </p:cNvSpPr>
            <p:nvPr/>
          </p:nvSpPr>
          <p:spPr bwMode="auto">
            <a:xfrm flipH="1">
              <a:off x="6781800" y="2362200"/>
              <a:ext cx="6096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3" name="Line 107"/>
            <p:cNvSpPr>
              <a:spLocks noChangeShapeType="1"/>
            </p:cNvSpPr>
            <p:nvPr/>
          </p:nvSpPr>
          <p:spPr bwMode="auto">
            <a:xfrm flipH="1">
              <a:off x="6858000" y="32766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4" name="Text Box 130"/>
            <p:cNvSpPr txBox="1">
              <a:spLocks noChangeArrowheads="1"/>
            </p:cNvSpPr>
            <p:nvPr/>
          </p:nvSpPr>
          <p:spPr bwMode="auto">
            <a:xfrm>
              <a:off x="7086600" y="3505200"/>
              <a:ext cx="153817" cy="238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200">
                <a:latin typeface="Arial" panose="020B0604020202020204" pitchFamily="34" charset="0"/>
              </a:endParaRPr>
            </a:p>
          </p:txBody>
        </p:sp>
      </p:grpSp>
      <p:sp>
        <p:nvSpPr>
          <p:cNvPr id="28" name="Rectangle 2"/>
          <p:cNvSpPr>
            <a:spLocks noGrp="1" noChangeArrowheads="1"/>
          </p:cNvSpPr>
          <p:nvPr>
            <p:ph type="title"/>
          </p:nvPr>
        </p:nvSpPr>
        <p:spPr>
          <a:xfrm>
            <a:off x="395536" y="1851"/>
            <a:ext cx="8229600" cy="1143000"/>
          </a:xfrm>
        </p:spPr>
        <p:txBody>
          <a:bodyPr/>
          <a:lstStyle/>
          <a:p>
            <a:pPr eaLnBrk="1" hangingPunct="1"/>
            <a:r>
              <a:rPr lang="en-GB" altLang="en-US" sz="3200" dirty="0">
                <a:ea typeface="ＭＳ Ｐゴシック" charset="-128"/>
              </a:rPr>
              <a:t>Graphs and Terminology </a:t>
            </a:r>
          </a:p>
        </p:txBody>
      </p:sp>
      <p:sp>
        <p:nvSpPr>
          <p:cNvPr id="2" name="Date Placeholder 1"/>
          <p:cNvSpPr>
            <a:spLocks noGrp="1"/>
          </p:cNvSpPr>
          <p:nvPr>
            <p:ph type="dt" sz="half" idx="10"/>
          </p:nvPr>
        </p:nvSpPr>
        <p:spPr/>
        <p:txBody>
          <a:bodyPr/>
          <a:lstStyle/>
          <a:p>
            <a:pPr>
              <a:defRPr/>
            </a:pPr>
            <a:fld id="{41E332C1-E9D2-4B13-AE06-DA47C017E526}" type="datetime10">
              <a:rPr lang="en-US" smtClean="0"/>
              <a:t>12:20</a:t>
            </a:fld>
            <a:endParaRPr lang="en-US"/>
          </a:p>
        </p:txBody>
      </p:sp>
    </p:spTree>
    <p:extLst>
      <p:ext uri="{BB962C8B-B14F-4D97-AF65-F5344CB8AC3E}">
        <p14:creationId xmlns:p14="http://schemas.microsoft.com/office/powerpoint/2010/main" val="1215394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3" name="Rectangle 3"/>
          <p:cNvSpPr>
            <a:spLocks noGrp="1" noChangeArrowheads="1"/>
          </p:cNvSpPr>
          <p:nvPr>
            <p:ph idx="1"/>
          </p:nvPr>
        </p:nvSpPr>
        <p:spPr>
          <a:xfrm>
            <a:off x="735013" y="873125"/>
            <a:ext cx="4968875" cy="5286375"/>
          </a:xfrm>
        </p:spPr>
        <p:txBody>
          <a:bodyPr/>
          <a:lstStyle/>
          <a:p>
            <a:pPr algn="just" eaLnBrk="1" hangingPunct="1">
              <a:lnSpc>
                <a:spcPct val="70000"/>
              </a:lnSpc>
            </a:pPr>
            <a:endParaRPr lang="en-GB" altLang="en-US" sz="2400" dirty="0">
              <a:latin typeface="Times Roman" charset="0"/>
              <a:ea typeface="ＭＳ Ｐゴシック" charset="-128"/>
              <a:cs typeface="Times New Roman" panose="02020603050405020304" pitchFamily="18" charset="0"/>
            </a:endParaRPr>
          </a:p>
          <a:p>
            <a:pPr algn="just" eaLnBrk="1" hangingPunct="1">
              <a:spcBef>
                <a:spcPts val="600"/>
              </a:spcBef>
            </a:pPr>
            <a:r>
              <a:rPr lang="en-GB" altLang="en-US" sz="2000" dirty="0">
                <a:latin typeface="Times Roman" charset="0"/>
                <a:ea typeface="ＭＳ Ｐゴシック" charset="-128"/>
                <a:cs typeface="Times New Roman" panose="02020603050405020304" pitchFamily="18" charset="0"/>
              </a:rPr>
              <a:t>If there's a path from </a:t>
            </a:r>
            <a:r>
              <a:rPr lang="en-GB" altLang="en-US" sz="2000" b="1" dirty="0">
                <a:latin typeface="Times Roman" charset="0"/>
                <a:ea typeface="ＭＳ Ｐゴシック" charset="-128"/>
                <a:cs typeface="Times New Roman" panose="02020603050405020304" pitchFamily="18" charset="0"/>
              </a:rPr>
              <a:t>a</a:t>
            </a:r>
            <a:r>
              <a:rPr lang="en-GB" altLang="en-US" sz="2000" dirty="0">
                <a:latin typeface="Times Roman" charset="0"/>
                <a:ea typeface="ＭＳ Ｐゴシック" charset="-128"/>
                <a:cs typeface="Times New Roman" panose="02020603050405020304" pitchFamily="18" charset="0"/>
              </a:rPr>
              <a:t> to </a:t>
            </a:r>
            <a:r>
              <a:rPr lang="en-GB" altLang="en-US" sz="2000" b="1" dirty="0">
                <a:latin typeface="Times Roman" charset="0"/>
                <a:ea typeface="ＭＳ Ｐゴシック" charset="-128"/>
                <a:cs typeface="Times New Roman" panose="02020603050405020304" pitchFamily="18" charset="0"/>
              </a:rPr>
              <a:t>b</a:t>
            </a:r>
            <a:r>
              <a:rPr lang="en-GB" altLang="en-US" sz="2000" dirty="0">
                <a:latin typeface="Times Roman" charset="0"/>
                <a:ea typeface="ＭＳ Ｐゴシック" charset="-128"/>
                <a:cs typeface="Times New Roman" panose="02020603050405020304" pitchFamily="18" charset="0"/>
              </a:rPr>
              <a:t>, and a path from </a:t>
            </a:r>
            <a:r>
              <a:rPr lang="en-GB" altLang="en-US" sz="2000" b="1" dirty="0">
                <a:latin typeface="Times Roman" charset="0"/>
                <a:ea typeface="ＭＳ Ｐゴシック" charset="-128"/>
                <a:cs typeface="Times New Roman" panose="02020603050405020304" pitchFamily="18" charset="0"/>
              </a:rPr>
              <a:t>b</a:t>
            </a:r>
            <a:r>
              <a:rPr lang="en-GB" altLang="en-US" sz="2000" dirty="0">
                <a:latin typeface="Times Roman" charset="0"/>
                <a:ea typeface="ＭＳ Ｐゴシック" charset="-128"/>
                <a:cs typeface="Times New Roman" panose="02020603050405020304" pitchFamily="18" charset="0"/>
              </a:rPr>
              <a:t> to </a:t>
            </a:r>
            <a:r>
              <a:rPr lang="en-GB" altLang="en-US" sz="2000" b="1" dirty="0">
                <a:latin typeface="Times Roman" charset="0"/>
                <a:ea typeface="ＭＳ Ｐゴシック" charset="-128"/>
                <a:cs typeface="Times New Roman" panose="02020603050405020304" pitchFamily="18" charset="0"/>
              </a:rPr>
              <a:t>e</a:t>
            </a:r>
            <a:r>
              <a:rPr lang="en-GB" altLang="en-US" sz="2000" dirty="0">
                <a:latin typeface="Times Roman" charset="0"/>
                <a:ea typeface="ＭＳ Ｐゴシック" charset="-128"/>
                <a:cs typeface="Times New Roman" panose="02020603050405020304" pitchFamily="18" charset="0"/>
              </a:rPr>
              <a:t>, then there is a path from </a:t>
            </a:r>
            <a:r>
              <a:rPr lang="en-GB" altLang="en-US" sz="2000" b="1" dirty="0">
                <a:latin typeface="Times Roman" charset="0"/>
                <a:ea typeface="ＭＳ Ｐゴシック" charset="-128"/>
                <a:cs typeface="Times New Roman" panose="02020603050405020304" pitchFamily="18" charset="0"/>
              </a:rPr>
              <a:t>a</a:t>
            </a:r>
            <a:r>
              <a:rPr lang="en-GB" altLang="en-US" sz="2000" dirty="0">
                <a:latin typeface="Times Roman" charset="0"/>
                <a:ea typeface="ＭＳ Ｐゴシック" charset="-128"/>
                <a:cs typeface="Times New Roman" panose="02020603050405020304" pitchFamily="18" charset="0"/>
              </a:rPr>
              <a:t> </a:t>
            </a:r>
            <a:r>
              <a:rPr lang="en-GB" altLang="en-US" sz="2000" dirty="0" err="1">
                <a:latin typeface="Times Roman" charset="0"/>
                <a:ea typeface="ＭＳ Ｐゴシック" charset="-128"/>
                <a:cs typeface="Times New Roman" panose="02020603050405020304" pitchFamily="18" charset="0"/>
              </a:rPr>
              <a:t>to </a:t>
            </a:r>
            <a:r>
              <a:rPr lang="en-GB" altLang="en-US" sz="2000" b="1" dirty="0" err="1">
                <a:latin typeface="Times Roman" charset="0"/>
                <a:ea typeface="ＭＳ Ｐゴシック" charset="-128"/>
                <a:cs typeface="Times New Roman" panose="02020603050405020304" pitchFamily="18" charset="0"/>
              </a:rPr>
              <a:t>e</a:t>
            </a:r>
            <a:r>
              <a:rPr lang="en-GB" altLang="en-US" sz="2000" dirty="0">
                <a:latin typeface="Times Roman" charset="0"/>
                <a:ea typeface="ＭＳ Ｐゴシック" charset="-128"/>
                <a:cs typeface="Times New Roman" panose="02020603050405020304" pitchFamily="18" charset="0"/>
              </a:rPr>
              <a:t>.  </a:t>
            </a:r>
          </a:p>
          <a:p>
            <a:pPr lvl="1" algn="just" eaLnBrk="1" hangingPunct="1">
              <a:spcBef>
                <a:spcPts val="600"/>
              </a:spcBef>
            </a:pPr>
            <a:r>
              <a:rPr lang="en-GB" altLang="en-US" sz="2000" dirty="0">
                <a:latin typeface="Times Roman" charset="0"/>
                <a:ea typeface="ＭＳ Ｐゴシック" charset="-128"/>
                <a:cs typeface="Times New Roman" panose="02020603050405020304" pitchFamily="18" charset="0"/>
              </a:rPr>
              <a:t>vertices on path must be distinct (unless first = last)</a:t>
            </a:r>
          </a:p>
          <a:p>
            <a:pPr algn="just" eaLnBrk="1" hangingPunct="1">
              <a:spcBef>
                <a:spcPts val="600"/>
              </a:spcBef>
            </a:pPr>
            <a:r>
              <a:rPr lang="en-GB" altLang="en-US" sz="2000" dirty="0">
                <a:solidFill>
                  <a:schemeClr val="bg1"/>
                </a:solidFill>
                <a:latin typeface="Times Roman" charset="0"/>
                <a:ea typeface="ＭＳ Ｐゴシック" charset="-128"/>
                <a:cs typeface="Times New Roman" panose="02020603050405020304" pitchFamily="18" charset="0"/>
              </a:rPr>
              <a:t>A graph G is </a:t>
            </a:r>
            <a:r>
              <a:rPr lang="en-GB" altLang="en-US" sz="2000" b="1" dirty="0">
                <a:solidFill>
                  <a:schemeClr val="bg1"/>
                </a:solidFill>
                <a:latin typeface="Times Roman" charset="0"/>
                <a:ea typeface="ＭＳ Ｐゴシック" charset="-128"/>
                <a:cs typeface="Times New Roman" panose="02020603050405020304" pitchFamily="18" charset="0"/>
              </a:rPr>
              <a:t>connected</a:t>
            </a:r>
            <a:r>
              <a:rPr lang="en-GB" altLang="en-US" sz="2000" dirty="0">
                <a:solidFill>
                  <a:schemeClr val="bg1"/>
                </a:solidFill>
                <a:latin typeface="Times Roman" charset="0"/>
                <a:ea typeface="ＭＳ Ｐゴシック" charset="-128"/>
                <a:cs typeface="Times New Roman" panose="02020603050405020304" pitchFamily="18" charset="0"/>
              </a:rPr>
              <a:t> if there is a </a:t>
            </a:r>
            <a:r>
              <a:rPr lang="en-GB" altLang="en-US" sz="2000" b="1" dirty="0">
                <a:solidFill>
                  <a:schemeClr val="bg1"/>
                </a:solidFill>
                <a:latin typeface="Times Roman" charset="0"/>
                <a:ea typeface="ＭＳ Ｐゴシック" charset="-128"/>
                <a:cs typeface="Times New Roman" panose="02020603050405020304" pitchFamily="18" charset="0"/>
              </a:rPr>
              <a:t>path</a:t>
            </a:r>
            <a:r>
              <a:rPr lang="en-GB" altLang="en-US" sz="2000" dirty="0">
                <a:solidFill>
                  <a:schemeClr val="bg1"/>
                </a:solidFill>
                <a:latin typeface="Times Roman" charset="0"/>
                <a:ea typeface="ＭＳ Ｐゴシック" charset="-128"/>
                <a:cs typeface="Times New Roman" panose="02020603050405020304" pitchFamily="18" charset="0"/>
              </a:rPr>
              <a:t> between any given pair of vertices.</a:t>
            </a:r>
          </a:p>
          <a:p>
            <a:pPr lvl="1" algn="just" eaLnBrk="1" hangingPunct="1">
              <a:spcBef>
                <a:spcPts val="600"/>
              </a:spcBef>
            </a:pPr>
            <a:r>
              <a:rPr lang="en-GB" altLang="en-US" sz="2000" dirty="0">
                <a:solidFill>
                  <a:schemeClr val="bg1"/>
                </a:solidFill>
                <a:latin typeface="Times Roman" charset="0"/>
                <a:ea typeface="ＭＳ Ｐゴシック" charset="-128"/>
                <a:cs typeface="Times New Roman" panose="02020603050405020304" pitchFamily="18" charset="0"/>
              </a:rPr>
              <a:t>Otherwise </a:t>
            </a:r>
            <a:r>
              <a:rPr lang="en-GB" altLang="en-US" sz="2000" dirty="0" err="1">
                <a:solidFill>
                  <a:schemeClr val="bg1"/>
                </a:solidFill>
                <a:latin typeface="Times Roman" charset="0"/>
                <a:ea typeface="ＭＳ Ｐゴシック" charset="-128"/>
                <a:cs typeface="Times New Roman" panose="02020603050405020304" pitchFamily="18" charset="0"/>
              </a:rPr>
              <a:t>its</a:t>
            </a:r>
            <a:r>
              <a:rPr lang="en-GB" altLang="en-US" sz="2000" dirty="0">
                <a:solidFill>
                  <a:schemeClr val="bg1"/>
                </a:solidFill>
                <a:latin typeface="Times Roman" charset="0"/>
                <a:ea typeface="ＭＳ Ｐゴシック" charset="-128"/>
                <a:cs typeface="Times New Roman" panose="02020603050405020304" pitchFamily="18" charset="0"/>
              </a:rPr>
              <a:t> an</a:t>
            </a:r>
            <a:r>
              <a:rPr lang="en-GB" altLang="en-US" sz="2000" b="1" dirty="0">
                <a:solidFill>
                  <a:schemeClr val="bg1"/>
                </a:solidFill>
                <a:latin typeface="Times Roman" charset="0"/>
                <a:ea typeface="ＭＳ Ｐゴシック" charset="-128"/>
                <a:cs typeface="Times New Roman" panose="02020603050405020304" pitchFamily="18" charset="0"/>
              </a:rPr>
              <a:t> unconnected</a:t>
            </a:r>
            <a:r>
              <a:rPr lang="en-GB" altLang="en-US" sz="2000" dirty="0">
                <a:solidFill>
                  <a:schemeClr val="bg1"/>
                </a:solidFill>
                <a:latin typeface="Times Roman" charset="0"/>
                <a:ea typeface="ＭＳ Ｐゴシック" charset="-128"/>
                <a:cs typeface="Times New Roman" panose="02020603050405020304" pitchFamily="18" charset="0"/>
              </a:rPr>
              <a:t> graph</a:t>
            </a:r>
          </a:p>
          <a:p>
            <a:pPr algn="just" eaLnBrk="1" hangingPunct="1">
              <a:spcBef>
                <a:spcPts val="600"/>
              </a:spcBef>
            </a:pPr>
            <a:r>
              <a:rPr lang="en-GB" altLang="en-US" sz="2000" dirty="0">
                <a:solidFill>
                  <a:schemeClr val="bg1"/>
                </a:solidFill>
                <a:latin typeface="Times Roman" charset="0"/>
                <a:ea typeface="ＭＳ Ｐゴシック" charset="-128"/>
                <a:cs typeface="Times New Roman" panose="02020603050405020304" pitchFamily="18" charset="0"/>
              </a:rPr>
              <a:t>A path from a vertex to at least one other node and back to itself is a </a:t>
            </a:r>
            <a:r>
              <a:rPr lang="en-GB" altLang="en-US" sz="2000" b="1" dirty="0">
                <a:solidFill>
                  <a:schemeClr val="bg1"/>
                </a:solidFill>
                <a:latin typeface="Times Roman" charset="0"/>
                <a:ea typeface="ＭＳ Ｐゴシック" charset="-128"/>
                <a:cs typeface="Times New Roman" panose="02020603050405020304" pitchFamily="18" charset="0"/>
              </a:rPr>
              <a:t>closed path</a:t>
            </a:r>
            <a:r>
              <a:rPr lang="en-GB" altLang="en-US" sz="2000" dirty="0">
                <a:solidFill>
                  <a:schemeClr val="bg1"/>
                </a:solidFill>
                <a:latin typeface="Times Roman" charset="0"/>
                <a:ea typeface="ＭＳ Ｐゴシック" charset="-128"/>
                <a:cs typeface="Times New Roman" panose="02020603050405020304" pitchFamily="18" charset="0"/>
              </a:rPr>
              <a:t> or </a:t>
            </a:r>
            <a:r>
              <a:rPr lang="en-GB" altLang="en-US" sz="2000" b="1" dirty="0">
                <a:solidFill>
                  <a:schemeClr val="bg1"/>
                </a:solidFill>
                <a:latin typeface="Times Roman" charset="0"/>
                <a:ea typeface="ＭＳ Ｐゴシック" charset="-128"/>
                <a:cs typeface="Times New Roman" panose="02020603050405020304" pitchFamily="18" charset="0"/>
              </a:rPr>
              <a:t>cycle</a:t>
            </a:r>
            <a:r>
              <a:rPr lang="en-GB" altLang="en-US" sz="2000" dirty="0">
                <a:solidFill>
                  <a:schemeClr val="bg1"/>
                </a:solidFill>
                <a:latin typeface="Times Roman" charset="0"/>
                <a:ea typeface="ＭＳ Ｐゴシック" charset="-128"/>
                <a:cs typeface="Times New Roman" panose="02020603050405020304" pitchFamily="18" charset="0"/>
              </a:rPr>
              <a:t>.</a:t>
            </a:r>
          </a:p>
          <a:p>
            <a:pPr algn="just" eaLnBrk="1" hangingPunct="1">
              <a:spcBef>
                <a:spcPts val="600"/>
              </a:spcBef>
            </a:pPr>
            <a:r>
              <a:rPr lang="en-GB" altLang="en-US" sz="2000" dirty="0">
                <a:solidFill>
                  <a:schemeClr val="bg1"/>
                </a:solidFill>
                <a:latin typeface="Times Roman" charset="0"/>
                <a:ea typeface="ＭＳ Ｐゴシック" charset="-128"/>
                <a:cs typeface="Times New Roman" panose="02020603050405020304" pitchFamily="18" charset="0"/>
              </a:rPr>
              <a:t>A graph G with at least one </a:t>
            </a:r>
            <a:r>
              <a:rPr lang="en-GB" altLang="en-US" sz="2000" b="1" dirty="0">
                <a:solidFill>
                  <a:schemeClr val="bg1"/>
                </a:solidFill>
                <a:latin typeface="Times Roman" charset="0"/>
                <a:ea typeface="ＭＳ Ｐゴシック" charset="-128"/>
                <a:cs typeface="Times New Roman" panose="02020603050405020304" pitchFamily="18" charset="0"/>
              </a:rPr>
              <a:t>cycle</a:t>
            </a:r>
            <a:r>
              <a:rPr lang="en-GB" altLang="en-US" sz="2000" dirty="0">
                <a:solidFill>
                  <a:schemeClr val="bg1"/>
                </a:solidFill>
                <a:latin typeface="Times Roman" charset="0"/>
                <a:ea typeface="ＭＳ Ｐゴシック" charset="-128"/>
                <a:cs typeface="Times New Roman" panose="02020603050405020304" pitchFamily="18" charset="0"/>
              </a:rPr>
              <a:t> is a </a:t>
            </a:r>
            <a:r>
              <a:rPr lang="en-GB" altLang="en-US" sz="2000" b="1" dirty="0">
                <a:solidFill>
                  <a:schemeClr val="bg1"/>
                </a:solidFill>
                <a:latin typeface="Times Roman" charset="0"/>
                <a:ea typeface="ＭＳ Ｐゴシック" charset="-128"/>
                <a:cs typeface="Times New Roman" panose="02020603050405020304" pitchFamily="18" charset="0"/>
              </a:rPr>
              <a:t>cyclic</a:t>
            </a:r>
            <a:r>
              <a:rPr lang="en-GB" altLang="en-US" sz="2000" dirty="0">
                <a:solidFill>
                  <a:schemeClr val="bg1"/>
                </a:solidFill>
                <a:latin typeface="Times Roman" charset="0"/>
                <a:ea typeface="ＭＳ Ｐゴシック" charset="-128"/>
                <a:cs typeface="Times New Roman" panose="02020603050405020304" pitchFamily="18" charset="0"/>
              </a:rPr>
              <a:t> graph.</a:t>
            </a:r>
          </a:p>
          <a:p>
            <a:pPr lvl="1" algn="just" eaLnBrk="1" hangingPunct="1">
              <a:spcBef>
                <a:spcPts val="600"/>
              </a:spcBef>
            </a:pPr>
            <a:r>
              <a:rPr lang="en-GB" altLang="en-US" sz="2000" dirty="0">
                <a:solidFill>
                  <a:schemeClr val="bg1"/>
                </a:solidFill>
                <a:latin typeface="Times Roman" charset="0"/>
                <a:ea typeface="ＭＳ Ｐゴシック" charset="-128"/>
                <a:cs typeface="Times New Roman" panose="02020603050405020304" pitchFamily="18" charset="0"/>
              </a:rPr>
              <a:t>Otherwise </a:t>
            </a:r>
            <a:r>
              <a:rPr lang="en-GB" altLang="en-US" sz="2000" b="1" dirty="0">
                <a:solidFill>
                  <a:schemeClr val="bg1"/>
                </a:solidFill>
                <a:latin typeface="Times Roman" charset="0"/>
                <a:ea typeface="ＭＳ Ｐゴシック" charset="-128"/>
                <a:cs typeface="Times New Roman" panose="02020603050405020304" pitchFamily="18" charset="0"/>
              </a:rPr>
              <a:t>acyclic</a:t>
            </a:r>
          </a:p>
          <a:p>
            <a:pPr eaLnBrk="1" hangingPunct="1">
              <a:lnSpc>
                <a:spcPct val="70000"/>
              </a:lnSpc>
              <a:buFont typeface="Wingdings" panose="05000000000000000000" pitchFamily="2" charset="2"/>
              <a:buNone/>
            </a:pPr>
            <a:endParaRPr lang="en-GB" altLang="en-US" sz="2400" dirty="0">
              <a:latin typeface="Times Roman" charset="0"/>
              <a:ea typeface="ＭＳ Ｐゴシック" charset="-128"/>
            </a:endParaRPr>
          </a:p>
          <a:p>
            <a:pPr eaLnBrk="1" hangingPunct="1">
              <a:lnSpc>
                <a:spcPct val="70000"/>
              </a:lnSpc>
            </a:pPr>
            <a:endParaRPr lang="en-GB" altLang="en-US" sz="2400" dirty="0">
              <a:latin typeface="Times Roman" charset="0"/>
              <a:ea typeface="ＭＳ Ｐゴシック" charset="-128"/>
            </a:endParaRPr>
          </a:p>
        </p:txBody>
      </p:sp>
      <p:sp>
        <p:nvSpPr>
          <p:cNvPr id="45060" name="Text Box 4"/>
          <p:cNvSpPr txBox="1">
            <a:spLocks noChangeArrowheads="1"/>
          </p:cNvSpPr>
          <p:nvPr/>
        </p:nvSpPr>
        <p:spPr bwMode="auto">
          <a:xfrm>
            <a:off x="5703888" y="15049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grpSp>
        <p:nvGrpSpPr>
          <p:cNvPr id="2" name="Group 45"/>
          <p:cNvGrpSpPr>
            <a:grpSpLocks/>
          </p:cNvGrpSpPr>
          <p:nvPr/>
        </p:nvGrpSpPr>
        <p:grpSpPr bwMode="auto">
          <a:xfrm>
            <a:off x="5370513" y="4162425"/>
            <a:ext cx="2801937" cy="2507445"/>
            <a:chOff x="6172200" y="4114800"/>
            <a:chExt cx="2209800" cy="2055919"/>
          </a:xfrm>
        </p:grpSpPr>
        <p:grpSp>
          <p:nvGrpSpPr>
            <p:cNvPr id="45084" name="Group 108"/>
            <p:cNvGrpSpPr>
              <a:grpSpLocks/>
            </p:cNvGrpSpPr>
            <p:nvPr/>
          </p:nvGrpSpPr>
          <p:grpSpPr bwMode="auto">
            <a:xfrm>
              <a:off x="6781800" y="4227513"/>
              <a:ext cx="381000" cy="420687"/>
              <a:chOff x="4080" y="1319"/>
              <a:chExt cx="240" cy="265"/>
            </a:xfrm>
          </p:grpSpPr>
          <p:sp>
            <p:nvSpPr>
              <p:cNvPr id="45101" name="Oval 109"/>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5102" name="Text Box 110"/>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a</a:t>
                </a:r>
              </a:p>
            </p:txBody>
          </p:sp>
        </p:grpSp>
        <p:grpSp>
          <p:nvGrpSpPr>
            <p:cNvPr id="45085" name="Group 111"/>
            <p:cNvGrpSpPr>
              <a:grpSpLocks/>
            </p:cNvGrpSpPr>
            <p:nvPr/>
          </p:nvGrpSpPr>
          <p:grpSpPr bwMode="auto">
            <a:xfrm>
              <a:off x="7620000" y="4114800"/>
              <a:ext cx="381000" cy="420688"/>
              <a:chOff x="4080" y="1319"/>
              <a:chExt cx="240" cy="265"/>
            </a:xfrm>
          </p:grpSpPr>
          <p:sp>
            <p:nvSpPr>
              <p:cNvPr id="45099" name="Oval 112"/>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5100" name="Text Box 113"/>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b</a:t>
                </a:r>
              </a:p>
            </p:txBody>
          </p:sp>
        </p:grpSp>
        <p:grpSp>
          <p:nvGrpSpPr>
            <p:cNvPr id="45086" name="Group 114"/>
            <p:cNvGrpSpPr>
              <a:grpSpLocks/>
            </p:cNvGrpSpPr>
            <p:nvPr/>
          </p:nvGrpSpPr>
          <p:grpSpPr bwMode="auto">
            <a:xfrm>
              <a:off x="6781800" y="5410200"/>
              <a:ext cx="381000" cy="420688"/>
              <a:chOff x="4080" y="1319"/>
              <a:chExt cx="240" cy="265"/>
            </a:xfrm>
          </p:grpSpPr>
          <p:sp>
            <p:nvSpPr>
              <p:cNvPr id="45097" name="Oval 115"/>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5098" name="Text Box 116"/>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d</a:t>
                </a:r>
              </a:p>
            </p:txBody>
          </p:sp>
        </p:grpSp>
        <p:grpSp>
          <p:nvGrpSpPr>
            <p:cNvPr id="45087" name="Group 117"/>
            <p:cNvGrpSpPr>
              <a:grpSpLocks/>
            </p:cNvGrpSpPr>
            <p:nvPr/>
          </p:nvGrpSpPr>
          <p:grpSpPr bwMode="auto">
            <a:xfrm>
              <a:off x="8001000" y="4724400"/>
              <a:ext cx="381000" cy="420688"/>
              <a:chOff x="4080" y="1319"/>
              <a:chExt cx="240" cy="265"/>
            </a:xfrm>
          </p:grpSpPr>
          <p:sp>
            <p:nvSpPr>
              <p:cNvPr id="45095" name="Oval 118"/>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5096" name="Text Box 119"/>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e</a:t>
                </a:r>
              </a:p>
            </p:txBody>
          </p:sp>
        </p:grpSp>
        <p:grpSp>
          <p:nvGrpSpPr>
            <p:cNvPr id="45088" name="Group 120"/>
            <p:cNvGrpSpPr>
              <a:grpSpLocks/>
            </p:cNvGrpSpPr>
            <p:nvPr/>
          </p:nvGrpSpPr>
          <p:grpSpPr bwMode="auto">
            <a:xfrm>
              <a:off x="7467600" y="5105400"/>
              <a:ext cx="381000" cy="420688"/>
              <a:chOff x="4080" y="1319"/>
              <a:chExt cx="240" cy="265"/>
            </a:xfrm>
          </p:grpSpPr>
          <p:sp>
            <p:nvSpPr>
              <p:cNvPr id="45093" name="Oval 121"/>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5094" name="Text Box 122"/>
              <p:cNvSpPr txBox="1">
                <a:spLocks noChangeArrowheads="1"/>
              </p:cNvSpPr>
              <p:nvPr/>
            </p:nvSpPr>
            <p:spPr bwMode="auto">
              <a:xfrm>
                <a:off x="4118" y="131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c</a:t>
                </a:r>
              </a:p>
            </p:txBody>
          </p:sp>
        </p:grpSp>
        <p:sp>
          <p:nvSpPr>
            <p:cNvPr id="45089" name="Line 123"/>
            <p:cNvSpPr>
              <a:spLocks noChangeShapeType="1"/>
            </p:cNvSpPr>
            <p:nvPr/>
          </p:nvSpPr>
          <p:spPr bwMode="auto">
            <a:xfrm flipV="1">
              <a:off x="7162800" y="4343400"/>
              <a:ext cx="4572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0" name="Line 125"/>
            <p:cNvSpPr>
              <a:spLocks noChangeShapeType="1"/>
            </p:cNvSpPr>
            <p:nvPr/>
          </p:nvSpPr>
          <p:spPr bwMode="auto">
            <a:xfrm flipH="1">
              <a:off x="7772400" y="50292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1" name="Line 126"/>
            <p:cNvSpPr>
              <a:spLocks noChangeShapeType="1"/>
            </p:cNvSpPr>
            <p:nvPr/>
          </p:nvSpPr>
          <p:spPr bwMode="auto">
            <a:xfrm flipH="1">
              <a:off x="7086600" y="4495800"/>
              <a:ext cx="6096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2" name="Text Box 128"/>
            <p:cNvSpPr txBox="1">
              <a:spLocks noChangeArrowheads="1"/>
            </p:cNvSpPr>
            <p:nvPr/>
          </p:nvSpPr>
          <p:spPr bwMode="auto">
            <a:xfrm>
              <a:off x="6172200" y="5943600"/>
              <a:ext cx="837179" cy="22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200" dirty="0">
                  <a:latin typeface="Arial" panose="020B0604020202020204" pitchFamily="34" charset="0"/>
                </a:rPr>
                <a:t>unconnected</a:t>
              </a:r>
            </a:p>
          </p:txBody>
        </p:sp>
      </p:grpSp>
      <p:grpSp>
        <p:nvGrpSpPr>
          <p:cNvPr id="8" name="Group 44"/>
          <p:cNvGrpSpPr>
            <a:grpSpLocks/>
          </p:cNvGrpSpPr>
          <p:nvPr/>
        </p:nvGrpSpPr>
        <p:grpSpPr bwMode="auto">
          <a:xfrm>
            <a:off x="6011863" y="1504950"/>
            <a:ext cx="2416175" cy="2252663"/>
            <a:chOff x="6477000" y="1981200"/>
            <a:chExt cx="1951038" cy="1798638"/>
          </a:xfrm>
        </p:grpSpPr>
        <p:grpSp>
          <p:nvGrpSpPr>
            <p:cNvPr id="45063" name="Group 87"/>
            <p:cNvGrpSpPr>
              <a:grpSpLocks/>
            </p:cNvGrpSpPr>
            <p:nvPr/>
          </p:nvGrpSpPr>
          <p:grpSpPr bwMode="auto">
            <a:xfrm>
              <a:off x="6477000" y="2093913"/>
              <a:ext cx="381000" cy="420687"/>
              <a:chOff x="4080" y="1319"/>
              <a:chExt cx="240" cy="265"/>
            </a:xfrm>
          </p:grpSpPr>
          <p:sp>
            <p:nvSpPr>
              <p:cNvPr id="45082" name="Oval 86"/>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5083" name="Text Box 85"/>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a</a:t>
                </a:r>
              </a:p>
            </p:txBody>
          </p:sp>
        </p:grpSp>
        <p:grpSp>
          <p:nvGrpSpPr>
            <p:cNvPr id="45064" name="Group 88"/>
            <p:cNvGrpSpPr>
              <a:grpSpLocks/>
            </p:cNvGrpSpPr>
            <p:nvPr/>
          </p:nvGrpSpPr>
          <p:grpSpPr bwMode="auto">
            <a:xfrm>
              <a:off x="7315200" y="1981200"/>
              <a:ext cx="381000" cy="420688"/>
              <a:chOff x="4080" y="1319"/>
              <a:chExt cx="240" cy="265"/>
            </a:xfrm>
          </p:grpSpPr>
          <p:sp>
            <p:nvSpPr>
              <p:cNvPr id="45080" name="Oval 89"/>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5081" name="Text Box 90"/>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b</a:t>
                </a:r>
              </a:p>
            </p:txBody>
          </p:sp>
        </p:grpSp>
        <p:grpSp>
          <p:nvGrpSpPr>
            <p:cNvPr id="45065" name="Group 91"/>
            <p:cNvGrpSpPr>
              <a:grpSpLocks/>
            </p:cNvGrpSpPr>
            <p:nvPr/>
          </p:nvGrpSpPr>
          <p:grpSpPr bwMode="auto">
            <a:xfrm>
              <a:off x="6477000" y="3276600"/>
              <a:ext cx="381000" cy="420688"/>
              <a:chOff x="4080" y="1319"/>
              <a:chExt cx="240" cy="265"/>
            </a:xfrm>
          </p:grpSpPr>
          <p:sp>
            <p:nvSpPr>
              <p:cNvPr id="45078" name="Oval 92"/>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5079" name="Text Box 93"/>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d</a:t>
                </a:r>
              </a:p>
            </p:txBody>
          </p:sp>
        </p:grpSp>
        <p:grpSp>
          <p:nvGrpSpPr>
            <p:cNvPr id="45066" name="Group 94"/>
            <p:cNvGrpSpPr>
              <a:grpSpLocks/>
            </p:cNvGrpSpPr>
            <p:nvPr/>
          </p:nvGrpSpPr>
          <p:grpSpPr bwMode="auto">
            <a:xfrm>
              <a:off x="7696200" y="2590800"/>
              <a:ext cx="381000" cy="420688"/>
              <a:chOff x="4080" y="1319"/>
              <a:chExt cx="240" cy="265"/>
            </a:xfrm>
          </p:grpSpPr>
          <p:sp>
            <p:nvSpPr>
              <p:cNvPr id="45076" name="Oval 95"/>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5077" name="Text Box 96"/>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e</a:t>
                </a:r>
              </a:p>
            </p:txBody>
          </p:sp>
        </p:grpSp>
        <p:grpSp>
          <p:nvGrpSpPr>
            <p:cNvPr id="45067" name="Group 97"/>
            <p:cNvGrpSpPr>
              <a:grpSpLocks/>
            </p:cNvGrpSpPr>
            <p:nvPr/>
          </p:nvGrpSpPr>
          <p:grpSpPr bwMode="auto">
            <a:xfrm>
              <a:off x="7162800" y="2971800"/>
              <a:ext cx="381000" cy="420688"/>
              <a:chOff x="4080" y="1319"/>
              <a:chExt cx="240" cy="265"/>
            </a:xfrm>
          </p:grpSpPr>
          <p:sp>
            <p:nvSpPr>
              <p:cNvPr id="45074" name="Oval 98"/>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5075" name="Text Box 99"/>
              <p:cNvSpPr txBox="1">
                <a:spLocks noChangeArrowheads="1"/>
              </p:cNvSpPr>
              <p:nvPr/>
            </p:nvSpPr>
            <p:spPr bwMode="auto">
              <a:xfrm>
                <a:off x="4118" y="131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c</a:t>
                </a:r>
              </a:p>
            </p:txBody>
          </p:sp>
        </p:grpSp>
        <p:sp>
          <p:nvSpPr>
            <p:cNvPr id="45068" name="Line 103"/>
            <p:cNvSpPr>
              <a:spLocks noChangeShapeType="1"/>
            </p:cNvSpPr>
            <p:nvPr/>
          </p:nvSpPr>
          <p:spPr bwMode="auto">
            <a:xfrm flipV="1">
              <a:off x="6858000" y="2209800"/>
              <a:ext cx="4572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9" name="Line 104"/>
            <p:cNvSpPr>
              <a:spLocks noChangeShapeType="1"/>
            </p:cNvSpPr>
            <p:nvPr/>
          </p:nvSpPr>
          <p:spPr bwMode="auto">
            <a:xfrm>
              <a:off x="7620000" y="23622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0" name="Line 105"/>
            <p:cNvSpPr>
              <a:spLocks noChangeShapeType="1"/>
            </p:cNvSpPr>
            <p:nvPr/>
          </p:nvSpPr>
          <p:spPr bwMode="auto">
            <a:xfrm flipH="1">
              <a:off x="7467600" y="28956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1" name="Line 106"/>
            <p:cNvSpPr>
              <a:spLocks noChangeShapeType="1"/>
            </p:cNvSpPr>
            <p:nvPr/>
          </p:nvSpPr>
          <p:spPr bwMode="auto">
            <a:xfrm flipH="1">
              <a:off x="6781800" y="2362200"/>
              <a:ext cx="6096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2" name="Line 107"/>
            <p:cNvSpPr>
              <a:spLocks noChangeShapeType="1"/>
            </p:cNvSpPr>
            <p:nvPr/>
          </p:nvSpPr>
          <p:spPr bwMode="auto">
            <a:xfrm flipH="1">
              <a:off x="6858000" y="32766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3" name="Text Box 130"/>
            <p:cNvSpPr txBox="1">
              <a:spLocks noChangeArrowheads="1"/>
            </p:cNvSpPr>
            <p:nvPr/>
          </p:nvSpPr>
          <p:spPr bwMode="auto">
            <a:xfrm>
              <a:off x="7086600" y="3505200"/>
              <a:ext cx="13414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200">
                  <a:latin typeface="Arial" panose="020B0604020202020204" pitchFamily="34" charset="0"/>
                </a:rPr>
                <a:t>connected, cyclic</a:t>
              </a:r>
            </a:p>
          </p:txBody>
        </p:sp>
      </p:grpSp>
      <p:sp>
        <p:nvSpPr>
          <p:cNvPr id="50" name="Rectangle 2"/>
          <p:cNvSpPr>
            <a:spLocks noGrp="1" noChangeArrowheads="1"/>
          </p:cNvSpPr>
          <p:nvPr>
            <p:ph type="title"/>
          </p:nvPr>
        </p:nvSpPr>
        <p:spPr>
          <a:xfrm>
            <a:off x="395536" y="1851"/>
            <a:ext cx="8229600" cy="1143000"/>
          </a:xfrm>
        </p:spPr>
        <p:txBody>
          <a:bodyPr/>
          <a:lstStyle/>
          <a:p>
            <a:pPr eaLnBrk="1" hangingPunct="1"/>
            <a:r>
              <a:rPr lang="en-GB" altLang="en-US" sz="3200" dirty="0">
                <a:ea typeface="ＭＳ Ｐゴシック" charset="-128"/>
              </a:rPr>
              <a:t>Graphs and Terminology </a:t>
            </a:r>
          </a:p>
        </p:txBody>
      </p:sp>
      <p:sp>
        <p:nvSpPr>
          <p:cNvPr id="3" name="Date Placeholder 2"/>
          <p:cNvSpPr>
            <a:spLocks noGrp="1"/>
          </p:cNvSpPr>
          <p:nvPr>
            <p:ph type="dt" sz="half" idx="10"/>
          </p:nvPr>
        </p:nvSpPr>
        <p:spPr/>
        <p:txBody>
          <a:bodyPr/>
          <a:lstStyle/>
          <a:p>
            <a:pPr>
              <a:defRPr/>
            </a:pPr>
            <a:fld id="{B13EE689-F964-4D9A-A5D8-31522C54EF33}" type="datetime10">
              <a:rPr lang="en-US" smtClean="0"/>
              <a:t>12:20</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3" name="Rectangle 3"/>
          <p:cNvSpPr>
            <a:spLocks noGrp="1" noChangeArrowheads="1"/>
          </p:cNvSpPr>
          <p:nvPr>
            <p:ph idx="1"/>
          </p:nvPr>
        </p:nvSpPr>
        <p:spPr>
          <a:xfrm>
            <a:off x="735013" y="873125"/>
            <a:ext cx="4968875" cy="5286375"/>
          </a:xfrm>
        </p:spPr>
        <p:txBody>
          <a:bodyPr/>
          <a:lstStyle/>
          <a:p>
            <a:pPr algn="just" eaLnBrk="1" hangingPunct="1">
              <a:lnSpc>
                <a:spcPct val="70000"/>
              </a:lnSpc>
            </a:pPr>
            <a:endParaRPr lang="en-GB" altLang="en-US" sz="2400" dirty="0">
              <a:latin typeface="Times Roman" charset="0"/>
              <a:ea typeface="ＭＳ Ｐゴシック" charset="-128"/>
              <a:cs typeface="Times New Roman" panose="02020603050405020304" pitchFamily="18" charset="0"/>
            </a:endParaRPr>
          </a:p>
          <a:p>
            <a:pPr algn="just" eaLnBrk="1" hangingPunct="1">
              <a:spcBef>
                <a:spcPts val="600"/>
              </a:spcBef>
            </a:pPr>
            <a:r>
              <a:rPr lang="en-GB" altLang="en-US" sz="2000" dirty="0">
                <a:latin typeface="Times Roman" charset="0"/>
                <a:ea typeface="ＭＳ Ｐゴシック" charset="-128"/>
                <a:cs typeface="Times New Roman" panose="02020603050405020304" pitchFamily="18" charset="0"/>
              </a:rPr>
              <a:t>If there's a path from </a:t>
            </a:r>
            <a:r>
              <a:rPr lang="en-GB" altLang="en-US" sz="2000" b="1" dirty="0">
                <a:latin typeface="Times Roman" charset="0"/>
                <a:ea typeface="ＭＳ Ｐゴシック" charset="-128"/>
                <a:cs typeface="Times New Roman" panose="02020603050405020304" pitchFamily="18" charset="0"/>
              </a:rPr>
              <a:t>a</a:t>
            </a:r>
            <a:r>
              <a:rPr lang="en-GB" altLang="en-US" sz="2000" dirty="0">
                <a:latin typeface="Times Roman" charset="0"/>
                <a:ea typeface="ＭＳ Ｐゴシック" charset="-128"/>
                <a:cs typeface="Times New Roman" panose="02020603050405020304" pitchFamily="18" charset="0"/>
              </a:rPr>
              <a:t> to </a:t>
            </a:r>
            <a:r>
              <a:rPr lang="en-GB" altLang="en-US" sz="2000" b="1" dirty="0">
                <a:latin typeface="Times Roman" charset="0"/>
                <a:ea typeface="ＭＳ Ｐゴシック" charset="-128"/>
                <a:cs typeface="Times New Roman" panose="02020603050405020304" pitchFamily="18" charset="0"/>
              </a:rPr>
              <a:t>b</a:t>
            </a:r>
            <a:r>
              <a:rPr lang="en-GB" altLang="en-US" sz="2000" dirty="0">
                <a:latin typeface="Times Roman" charset="0"/>
                <a:ea typeface="ＭＳ Ｐゴシック" charset="-128"/>
                <a:cs typeface="Times New Roman" panose="02020603050405020304" pitchFamily="18" charset="0"/>
              </a:rPr>
              <a:t>, and a path from </a:t>
            </a:r>
            <a:r>
              <a:rPr lang="en-GB" altLang="en-US" sz="2000" b="1" dirty="0">
                <a:latin typeface="Times Roman" charset="0"/>
                <a:ea typeface="ＭＳ Ｐゴシック" charset="-128"/>
                <a:cs typeface="Times New Roman" panose="02020603050405020304" pitchFamily="18" charset="0"/>
              </a:rPr>
              <a:t>b</a:t>
            </a:r>
            <a:r>
              <a:rPr lang="en-GB" altLang="en-US" sz="2000" dirty="0">
                <a:latin typeface="Times Roman" charset="0"/>
                <a:ea typeface="ＭＳ Ｐゴシック" charset="-128"/>
                <a:cs typeface="Times New Roman" panose="02020603050405020304" pitchFamily="18" charset="0"/>
              </a:rPr>
              <a:t> to </a:t>
            </a:r>
            <a:r>
              <a:rPr lang="en-GB" altLang="en-US" sz="2000" b="1" dirty="0">
                <a:latin typeface="Times Roman" charset="0"/>
                <a:ea typeface="ＭＳ Ｐゴシック" charset="-128"/>
                <a:cs typeface="Times New Roman" panose="02020603050405020304" pitchFamily="18" charset="0"/>
              </a:rPr>
              <a:t>e</a:t>
            </a:r>
            <a:r>
              <a:rPr lang="en-GB" altLang="en-US" sz="2000" dirty="0">
                <a:latin typeface="Times Roman" charset="0"/>
                <a:ea typeface="ＭＳ Ｐゴシック" charset="-128"/>
                <a:cs typeface="Times New Roman" panose="02020603050405020304" pitchFamily="18" charset="0"/>
              </a:rPr>
              <a:t>, then there is a path from </a:t>
            </a:r>
            <a:r>
              <a:rPr lang="en-GB" altLang="en-US" sz="2000" b="1" dirty="0">
                <a:latin typeface="Times Roman" charset="0"/>
                <a:ea typeface="ＭＳ Ｐゴシック" charset="-128"/>
                <a:cs typeface="Times New Roman" panose="02020603050405020304" pitchFamily="18" charset="0"/>
              </a:rPr>
              <a:t>a</a:t>
            </a:r>
            <a:r>
              <a:rPr lang="en-GB" altLang="en-US" sz="2000" dirty="0">
                <a:latin typeface="Times Roman" charset="0"/>
                <a:ea typeface="ＭＳ Ｐゴシック" charset="-128"/>
                <a:cs typeface="Times New Roman" panose="02020603050405020304" pitchFamily="18" charset="0"/>
              </a:rPr>
              <a:t> </a:t>
            </a:r>
            <a:r>
              <a:rPr lang="en-GB" altLang="en-US" sz="2000" dirty="0" err="1">
                <a:latin typeface="Times Roman" charset="0"/>
                <a:ea typeface="ＭＳ Ｐゴシック" charset="-128"/>
                <a:cs typeface="Times New Roman" panose="02020603050405020304" pitchFamily="18" charset="0"/>
              </a:rPr>
              <a:t>to </a:t>
            </a:r>
            <a:r>
              <a:rPr lang="en-GB" altLang="en-US" sz="2000" b="1" dirty="0" err="1">
                <a:latin typeface="Times Roman" charset="0"/>
                <a:ea typeface="ＭＳ Ｐゴシック" charset="-128"/>
                <a:cs typeface="Times New Roman" panose="02020603050405020304" pitchFamily="18" charset="0"/>
              </a:rPr>
              <a:t>e</a:t>
            </a:r>
            <a:r>
              <a:rPr lang="en-GB" altLang="en-US" sz="2000" dirty="0">
                <a:latin typeface="Times Roman" charset="0"/>
                <a:ea typeface="ＭＳ Ｐゴシック" charset="-128"/>
                <a:cs typeface="Times New Roman" panose="02020603050405020304" pitchFamily="18" charset="0"/>
              </a:rPr>
              <a:t>.  </a:t>
            </a:r>
          </a:p>
          <a:p>
            <a:pPr lvl="1" algn="just" eaLnBrk="1" hangingPunct="1">
              <a:spcBef>
                <a:spcPts val="600"/>
              </a:spcBef>
            </a:pPr>
            <a:r>
              <a:rPr lang="en-GB" altLang="en-US" sz="2000" dirty="0">
                <a:latin typeface="Times Roman" charset="0"/>
                <a:ea typeface="ＭＳ Ｐゴシック" charset="-128"/>
                <a:cs typeface="Times New Roman" panose="02020603050405020304" pitchFamily="18" charset="0"/>
              </a:rPr>
              <a:t>vertices on path must be distinct (unless first = last)</a:t>
            </a:r>
          </a:p>
          <a:p>
            <a:pPr algn="just" eaLnBrk="1" hangingPunct="1">
              <a:spcBef>
                <a:spcPts val="600"/>
              </a:spcBef>
            </a:pPr>
            <a:r>
              <a:rPr lang="en-GB" altLang="en-US" sz="2000" dirty="0">
                <a:latin typeface="Times Roman" charset="0"/>
                <a:ea typeface="ＭＳ Ｐゴシック" charset="-128"/>
                <a:cs typeface="Times New Roman" panose="02020603050405020304" pitchFamily="18" charset="0"/>
              </a:rPr>
              <a:t>A graph G is </a:t>
            </a:r>
            <a:r>
              <a:rPr lang="en-GB" altLang="en-US" sz="2000" b="1" dirty="0">
                <a:latin typeface="Times Roman" charset="0"/>
                <a:ea typeface="ＭＳ Ｐゴシック" charset="-128"/>
                <a:cs typeface="Times New Roman" panose="02020603050405020304" pitchFamily="18" charset="0"/>
              </a:rPr>
              <a:t>connected</a:t>
            </a:r>
            <a:r>
              <a:rPr lang="en-GB" altLang="en-US" sz="2000" dirty="0">
                <a:latin typeface="Times Roman" charset="0"/>
                <a:ea typeface="ＭＳ Ｐゴシック" charset="-128"/>
                <a:cs typeface="Times New Roman" panose="02020603050405020304" pitchFamily="18" charset="0"/>
              </a:rPr>
              <a:t> if there is a </a:t>
            </a:r>
            <a:r>
              <a:rPr lang="en-GB" altLang="en-US" sz="2000" b="1" dirty="0">
                <a:latin typeface="Times Roman" charset="0"/>
                <a:ea typeface="ＭＳ Ｐゴシック" charset="-128"/>
                <a:cs typeface="Times New Roman" panose="02020603050405020304" pitchFamily="18" charset="0"/>
              </a:rPr>
              <a:t>path</a:t>
            </a:r>
            <a:r>
              <a:rPr lang="en-GB" altLang="en-US" sz="2000" dirty="0">
                <a:latin typeface="Times Roman" charset="0"/>
                <a:ea typeface="ＭＳ Ｐゴシック" charset="-128"/>
                <a:cs typeface="Times New Roman" panose="02020603050405020304" pitchFamily="18" charset="0"/>
              </a:rPr>
              <a:t> between any given pair of vertices.</a:t>
            </a:r>
          </a:p>
          <a:p>
            <a:pPr lvl="1" algn="just" eaLnBrk="1" hangingPunct="1">
              <a:spcBef>
                <a:spcPts val="600"/>
              </a:spcBef>
            </a:pPr>
            <a:r>
              <a:rPr lang="en-GB" altLang="en-US" sz="2000" dirty="0">
                <a:latin typeface="Times Roman" charset="0"/>
                <a:ea typeface="ＭＳ Ｐゴシック" charset="-128"/>
                <a:cs typeface="Times New Roman" panose="02020603050405020304" pitchFamily="18" charset="0"/>
              </a:rPr>
              <a:t>Otherwise it is an</a:t>
            </a:r>
            <a:r>
              <a:rPr lang="en-GB" altLang="en-US" sz="2000" b="1" dirty="0">
                <a:latin typeface="Times Roman" charset="0"/>
                <a:ea typeface="ＭＳ Ｐゴシック" charset="-128"/>
                <a:cs typeface="Times New Roman" panose="02020603050405020304" pitchFamily="18" charset="0"/>
              </a:rPr>
              <a:t> unconnected</a:t>
            </a:r>
            <a:r>
              <a:rPr lang="en-GB" altLang="en-US" sz="2000" dirty="0">
                <a:latin typeface="Times Roman" charset="0"/>
                <a:ea typeface="ＭＳ Ｐゴシック" charset="-128"/>
                <a:cs typeface="Times New Roman" panose="02020603050405020304" pitchFamily="18" charset="0"/>
              </a:rPr>
              <a:t> graph</a:t>
            </a:r>
          </a:p>
          <a:p>
            <a:pPr algn="just" eaLnBrk="1" hangingPunct="1">
              <a:spcBef>
                <a:spcPts val="600"/>
              </a:spcBef>
            </a:pPr>
            <a:r>
              <a:rPr lang="en-GB" altLang="en-US" sz="2000" dirty="0">
                <a:solidFill>
                  <a:schemeClr val="bg1"/>
                </a:solidFill>
                <a:latin typeface="Times Roman" charset="0"/>
                <a:ea typeface="ＭＳ Ｐゴシック" charset="-128"/>
                <a:cs typeface="Times New Roman" panose="02020603050405020304" pitchFamily="18" charset="0"/>
              </a:rPr>
              <a:t>A path from a vertex to at least one other node and back to itself is a </a:t>
            </a:r>
            <a:r>
              <a:rPr lang="en-GB" altLang="en-US" sz="2000" b="1" dirty="0">
                <a:solidFill>
                  <a:schemeClr val="bg1"/>
                </a:solidFill>
                <a:latin typeface="Times Roman" charset="0"/>
                <a:ea typeface="ＭＳ Ｐゴシック" charset="-128"/>
                <a:cs typeface="Times New Roman" panose="02020603050405020304" pitchFamily="18" charset="0"/>
              </a:rPr>
              <a:t>closed path</a:t>
            </a:r>
            <a:r>
              <a:rPr lang="en-GB" altLang="en-US" sz="2000" dirty="0">
                <a:solidFill>
                  <a:schemeClr val="bg1"/>
                </a:solidFill>
                <a:latin typeface="Times Roman" charset="0"/>
                <a:ea typeface="ＭＳ Ｐゴシック" charset="-128"/>
                <a:cs typeface="Times New Roman" panose="02020603050405020304" pitchFamily="18" charset="0"/>
              </a:rPr>
              <a:t> or </a:t>
            </a:r>
            <a:r>
              <a:rPr lang="en-GB" altLang="en-US" sz="2000" b="1" dirty="0">
                <a:solidFill>
                  <a:schemeClr val="bg1"/>
                </a:solidFill>
                <a:latin typeface="Times Roman" charset="0"/>
                <a:ea typeface="ＭＳ Ｐゴシック" charset="-128"/>
                <a:cs typeface="Times New Roman" panose="02020603050405020304" pitchFamily="18" charset="0"/>
              </a:rPr>
              <a:t>cycle</a:t>
            </a:r>
            <a:r>
              <a:rPr lang="en-GB" altLang="en-US" sz="2000" dirty="0">
                <a:solidFill>
                  <a:schemeClr val="bg1"/>
                </a:solidFill>
                <a:latin typeface="Times Roman" charset="0"/>
                <a:ea typeface="ＭＳ Ｐゴシック" charset="-128"/>
                <a:cs typeface="Times New Roman" panose="02020603050405020304" pitchFamily="18" charset="0"/>
              </a:rPr>
              <a:t>.</a:t>
            </a:r>
          </a:p>
          <a:p>
            <a:pPr algn="just" eaLnBrk="1" hangingPunct="1">
              <a:spcBef>
                <a:spcPts val="600"/>
              </a:spcBef>
            </a:pPr>
            <a:r>
              <a:rPr lang="en-GB" altLang="en-US" sz="2000" dirty="0">
                <a:solidFill>
                  <a:schemeClr val="bg1"/>
                </a:solidFill>
                <a:latin typeface="Times Roman" charset="0"/>
                <a:ea typeface="ＭＳ Ｐゴシック" charset="-128"/>
                <a:cs typeface="Times New Roman" panose="02020603050405020304" pitchFamily="18" charset="0"/>
              </a:rPr>
              <a:t>A graph G with at least one </a:t>
            </a:r>
            <a:r>
              <a:rPr lang="en-GB" altLang="en-US" sz="2000" b="1" dirty="0">
                <a:solidFill>
                  <a:schemeClr val="bg1"/>
                </a:solidFill>
                <a:latin typeface="Times Roman" charset="0"/>
                <a:ea typeface="ＭＳ Ｐゴシック" charset="-128"/>
                <a:cs typeface="Times New Roman" panose="02020603050405020304" pitchFamily="18" charset="0"/>
              </a:rPr>
              <a:t>cycle</a:t>
            </a:r>
            <a:r>
              <a:rPr lang="en-GB" altLang="en-US" sz="2000" dirty="0">
                <a:solidFill>
                  <a:schemeClr val="bg1"/>
                </a:solidFill>
                <a:latin typeface="Times Roman" charset="0"/>
                <a:ea typeface="ＭＳ Ｐゴシック" charset="-128"/>
                <a:cs typeface="Times New Roman" panose="02020603050405020304" pitchFamily="18" charset="0"/>
              </a:rPr>
              <a:t> is a </a:t>
            </a:r>
            <a:r>
              <a:rPr lang="en-GB" altLang="en-US" sz="2000" b="1" dirty="0">
                <a:solidFill>
                  <a:schemeClr val="bg1"/>
                </a:solidFill>
                <a:latin typeface="Times Roman" charset="0"/>
                <a:ea typeface="ＭＳ Ｐゴシック" charset="-128"/>
                <a:cs typeface="Times New Roman" panose="02020603050405020304" pitchFamily="18" charset="0"/>
              </a:rPr>
              <a:t>cyclic</a:t>
            </a:r>
            <a:r>
              <a:rPr lang="en-GB" altLang="en-US" sz="2000" dirty="0">
                <a:solidFill>
                  <a:schemeClr val="bg1"/>
                </a:solidFill>
                <a:latin typeface="Times Roman" charset="0"/>
                <a:ea typeface="ＭＳ Ｐゴシック" charset="-128"/>
                <a:cs typeface="Times New Roman" panose="02020603050405020304" pitchFamily="18" charset="0"/>
              </a:rPr>
              <a:t> graph.</a:t>
            </a:r>
          </a:p>
          <a:p>
            <a:pPr lvl="1" algn="just" eaLnBrk="1" hangingPunct="1">
              <a:spcBef>
                <a:spcPts val="600"/>
              </a:spcBef>
            </a:pPr>
            <a:r>
              <a:rPr lang="en-GB" altLang="en-US" sz="2000" dirty="0">
                <a:solidFill>
                  <a:schemeClr val="bg1"/>
                </a:solidFill>
                <a:latin typeface="Times Roman" charset="0"/>
                <a:ea typeface="ＭＳ Ｐゴシック" charset="-128"/>
                <a:cs typeface="Times New Roman" panose="02020603050405020304" pitchFamily="18" charset="0"/>
              </a:rPr>
              <a:t>Otherwise </a:t>
            </a:r>
            <a:r>
              <a:rPr lang="en-GB" altLang="en-US" sz="2000" b="1" dirty="0">
                <a:solidFill>
                  <a:schemeClr val="bg1"/>
                </a:solidFill>
                <a:latin typeface="Times Roman" charset="0"/>
                <a:ea typeface="ＭＳ Ｐゴシック" charset="-128"/>
                <a:cs typeface="Times New Roman" panose="02020603050405020304" pitchFamily="18" charset="0"/>
              </a:rPr>
              <a:t>acyclic</a:t>
            </a:r>
          </a:p>
          <a:p>
            <a:pPr eaLnBrk="1" hangingPunct="1">
              <a:lnSpc>
                <a:spcPct val="70000"/>
              </a:lnSpc>
              <a:buFont typeface="Wingdings" panose="05000000000000000000" pitchFamily="2" charset="2"/>
              <a:buNone/>
            </a:pPr>
            <a:endParaRPr lang="en-GB" altLang="en-US" sz="2400" dirty="0">
              <a:solidFill>
                <a:schemeClr val="bg1"/>
              </a:solidFill>
              <a:latin typeface="Times Roman" charset="0"/>
              <a:ea typeface="ＭＳ Ｐゴシック" charset="-128"/>
            </a:endParaRPr>
          </a:p>
          <a:p>
            <a:pPr eaLnBrk="1" hangingPunct="1">
              <a:lnSpc>
                <a:spcPct val="70000"/>
              </a:lnSpc>
            </a:pPr>
            <a:endParaRPr lang="en-GB" altLang="en-US" sz="2400" dirty="0">
              <a:latin typeface="Times Roman" charset="0"/>
              <a:ea typeface="ＭＳ Ｐゴシック" charset="-128"/>
            </a:endParaRPr>
          </a:p>
        </p:txBody>
      </p:sp>
      <p:sp>
        <p:nvSpPr>
          <p:cNvPr id="45060" name="Text Box 4"/>
          <p:cNvSpPr txBox="1">
            <a:spLocks noChangeArrowheads="1"/>
          </p:cNvSpPr>
          <p:nvPr/>
        </p:nvSpPr>
        <p:spPr bwMode="auto">
          <a:xfrm>
            <a:off x="5703888" y="15049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grpSp>
        <p:nvGrpSpPr>
          <p:cNvPr id="2" name="Group 45"/>
          <p:cNvGrpSpPr>
            <a:grpSpLocks/>
          </p:cNvGrpSpPr>
          <p:nvPr/>
        </p:nvGrpSpPr>
        <p:grpSpPr bwMode="auto">
          <a:xfrm>
            <a:off x="5370513" y="4162425"/>
            <a:ext cx="2801937" cy="2507445"/>
            <a:chOff x="6172200" y="4114800"/>
            <a:chExt cx="2209800" cy="2055919"/>
          </a:xfrm>
        </p:grpSpPr>
        <p:grpSp>
          <p:nvGrpSpPr>
            <p:cNvPr id="45084" name="Group 108"/>
            <p:cNvGrpSpPr>
              <a:grpSpLocks/>
            </p:cNvGrpSpPr>
            <p:nvPr/>
          </p:nvGrpSpPr>
          <p:grpSpPr bwMode="auto">
            <a:xfrm>
              <a:off x="6781800" y="4227513"/>
              <a:ext cx="381000" cy="420687"/>
              <a:chOff x="4080" y="1319"/>
              <a:chExt cx="240" cy="265"/>
            </a:xfrm>
          </p:grpSpPr>
          <p:sp>
            <p:nvSpPr>
              <p:cNvPr id="45101" name="Oval 109"/>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5102" name="Text Box 110"/>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a</a:t>
                </a:r>
              </a:p>
            </p:txBody>
          </p:sp>
        </p:grpSp>
        <p:grpSp>
          <p:nvGrpSpPr>
            <p:cNvPr id="45085" name="Group 111"/>
            <p:cNvGrpSpPr>
              <a:grpSpLocks/>
            </p:cNvGrpSpPr>
            <p:nvPr/>
          </p:nvGrpSpPr>
          <p:grpSpPr bwMode="auto">
            <a:xfrm>
              <a:off x="7620000" y="4114800"/>
              <a:ext cx="381000" cy="420688"/>
              <a:chOff x="4080" y="1319"/>
              <a:chExt cx="240" cy="265"/>
            </a:xfrm>
          </p:grpSpPr>
          <p:sp>
            <p:nvSpPr>
              <p:cNvPr id="45099" name="Oval 112"/>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5100" name="Text Box 113"/>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b</a:t>
                </a:r>
              </a:p>
            </p:txBody>
          </p:sp>
        </p:grpSp>
        <p:grpSp>
          <p:nvGrpSpPr>
            <p:cNvPr id="45086" name="Group 114"/>
            <p:cNvGrpSpPr>
              <a:grpSpLocks/>
            </p:cNvGrpSpPr>
            <p:nvPr/>
          </p:nvGrpSpPr>
          <p:grpSpPr bwMode="auto">
            <a:xfrm>
              <a:off x="6781800" y="5410200"/>
              <a:ext cx="381000" cy="420688"/>
              <a:chOff x="4080" y="1319"/>
              <a:chExt cx="240" cy="265"/>
            </a:xfrm>
          </p:grpSpPr>
          <p:sp>
            <p:nvSpPr>
              <p:cNvPr id="45097" name="Oval 115"/>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5098" name="Text Box 116"/>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d</a:t>
                </a:r>
              </a:p>
            </p:txBody>
          </p:sp>
        </p:grpSp>
        <p:grpSp>
          <p:nvGrpSpPr>
            <p:cNvPr id="45087" name="Group 117"/>
            <p:cNvGrpSpPr>
              <a:grpSpLocks/>
            </p:cNvGrpSpPr>
            <p:nvPr/>
          </p:nvGrpSpPr>
          <p:grpSpPr bwMode="auto">
            <a:xfrm>
              <a:off x="8001000" y="4724400"/>
              <a:ext cx="381000" cy="420688"/>
              <a:chOff x="4080" y="1319"/>
              <a:chExt cx="240" cy="265"/>
            </a:xfrm>
          </p:grpSpPr>
          <p:sp>
            <p:nvSpPr>
              <p:cNvPr id="45095" name="Oval 118"/>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5096" name="Text Box 119"/>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e</a:t>
                </a:r>
              </a:p>
            </p:txBody>
          </p:sp>
        </p:grpSp>
        <p:grpSp>
          <p:nvGrpSpPr>
            <p:cNvPr id="45088" name="Group 120"/>
            <p:cNvGrpSpPr>
              <a:grpSpLocks/>
            </p:cNvGrpSpPr>
            <p:nvPr/>
          </p:nvGrpSpPr>
          <p:grpSpPr bwMode="auto">
            <a:xfrm>
              <a:off x="7467600" y="5105400"/>
              <a:ext cx="381000" cy="420688"/>
              <a:chOff x="4080" y="1319"/>
              <a:chExt cx="240" cy="265"/>
            </a:xfrm>
          </p:grpSpPr>
          <p:sp>
            <p:nvSpPr>
              <p:cNvPr id="45093" name="Oval 121"/>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5094" name="Text Box 122"/>
              <p:cNvSpPr txBox="1">
                <a:spLocks noChangeArrowheads="1"/>
              </p:cNvSpPr>
              <p:nvPr/>
            </p:nvSpPr>
            <p:spPr bwMode="auto">
              <a:xfrm>
                <a:off x="4118" y="131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c</a:t>
                </a:r>
              </a:p>
            </p:txBody>
          </p:sp>
        </p:grpSp>
        <p:sp>
          <p:nvSpPr>
            <p:cNvPr id="45089" name="Line 123"/>
            <p:cNvSpPr>
              <a:spLocks noChangeShapeType="1"/>
            </p:cNvSpPr>
            <p:nvPr/>
          </p:nvSpPr>
          <p:spPr bwMode="auto">
            <a:xfrm flipV="1">
              <a:off x="7162800" y="4343400"/>
              <a:ext cx="4572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0" name="Line 125"/>
            <p:cNvSpPr>
              <a:spLocks noChangeShapeType="1"/>
            </p:cNvSpPr>
            <p:nvPr/>
          </p:nvSpPr>
          <p:spPr bwMode="auto">
            <a:xfrm flipH="1">
              <a:off x="7772400" y="50292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1" name="Line 126"/>
            <p:cNvSpPr>
              <a:spLocks noChangeShapeType="1"/>
            </p:cNvSpPr>
            <p:nvPr/>
          </p:nvSpPr>
          <p:spPr bwMode="auto">
            <a:xfrm flipH="1">
              <a:off x="7086600" y="4495800"/>
              <a:ext cx="6096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2" name="Text Box 128"/>
            <p:cNvSpPr txBox="1">
              <a:spLocks noChangeArrowheads="1"/>
            </p:cNvSpPr>
            <p:nvPr/>
          </p:nvSpPr>
          <p:spPr bwMode="auto">
            <a:xfrm>
              <a:off x="6172200" y="5943600"/>
              <a:ext cx="837179" cy="22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200" dirty="0">
                  <a:latin typeface="Arial" panose="020B0604020202020204" pitchFamily="34" charset="0"/>
                </a:rPr>
                <a:t>unconnected</a:t>
              </a:r>
            </a:p>
          </p:txBody>
        </p:sp>
      </p:grpSp>
      <p:grpSp>
        <p:nvGrpSpPr>
          <p:cNvPr id="8" name="Group 44"/>
          <p:cNvGrpSpPr>
            <a:grpSpLocks/>
          </p:cNvGrpSpPr>
          <p:nvPr/>
        </p:nvGrpSpPr>
        <p:grpSpPr bwMode="auto">
          <a:xfrm>
            <a:off x="6011863" y="1504950"/>
            <a:ext cx="2416175" cy="2252663"/>
            <a:chOff x="6477000" y="1981200"/>
            <a:chExt cx="1951038" cy="1798638"/>
          </a:xfrm>
        </p:grpSpPr>
        <p:grpSp>
          <p:nvGrpSpPr>
            <p:cNvPr id="45063" name="Group 87"/>
            <p:cNvGrpSpPr>
              <a:grpSpLocks/>
            </p:cNvGrpSpPr>
            <p:nvPr/>
          </p:nvGrpSpPr>
          <p:grpSpPr bwMode="auto">
            <a:xfrm>
              <a:off x="6477000" y="2093913"/>
              <a:ext cx="381000" cy="420687"/>
              <a:chOff x="4080" y="1319"/>
              <a:chExt cx="240" cy="265"/>
            </a:xfrm>
          </p:grpSpPr>
          <p:sp>
            <p:nvSpPr>
              <p:cNvPr id="45082" name="Oval 86"/>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5083" name="Text Box 85"/>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a</a:t>
                </a:r>
              </a:p>
            </p:txBody>
          </p:sp>
        </p:grpSp>
        <p:grpSp>
          <p:nvGrpSpPr>
            <p:cNvPr id="45064" name="Group 88"/>
            <p:cNvGrpSpPr>
              <a:grpSpLocks/>
            </p:cNvGrpSpPr>
            <p:nvPr/>
          </p:nvGrpSpPr>
          <p:grpSpPr bwMode="auto">
            <a:xfrm>
              <a:off x="7315200" y="1981200"/>
              <a:ext cx="381000" cy="420688"/>
              <a:chOff x="4080" y="1319"/>
              <a:chExt cx="240" cy="265"/>
            </a:xfrm>
          </p:grpSpPr>
          <p:sp>
            <p:nvSpPr>
              <p:cNvPr id="45080" name="Oval 89"/>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5081" name="Text Box 90"/>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b</a:t>
                </a:r>
              </a:p>
            </p:txBody>
          </p:sp>
        </p:grpSp>
        <p:grpSp>
          <p:nvGrpSpPr>
            <p:cNvPr id="45065" name="Group 91"/>
            <p:cNvGrpSpPr>
              <a:grpSpLocks/>
            </p:cNvGrpSpPr>
            <p:nvPr/>
          </p:nvGrpSpPr>
          <p:grpSpPr bwMode="auto">
            <a:xfrm>
              <a:off x="6477000" y="3276600"/>
              <a:ext cx="381000" cy="420688"/>
              <a:chOff x="4080" y="1319"/>
              <a:chExt cx="240" cy="265"/>
            </a:xfrm>
          </p:grpSpPr>
          <p:sp>
            <p:nvSpPr>
              <p:cNvPr id="45078" name="Oval 92"/>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5079" name="Text Box 93"/>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d</a:t>
                </a:r>
              </a:p>
            </p:txBody>
          </p:sp>
        </p:grpSp>
        <p:grpSp>
          <p:nvGrpSpPr>
            <p:cNvPr id="45066" name="Group 94"/>
            <p:cNvGrpSpPr>
              <a:grpSpLocks/>
            </p:cNvGrpSpPr>
            <p:nvPr/>
          </p:nvGrpSpPr>
          <p:grpSpPr bwMode="auto">
            <a:xfrm>
              <a:off x="7696200" y="2590800"/>
              <a:ext cx="381000" cy="420688"/>
              <a:chOff x="4080" y="1319"/>
              <a:chExt cx="240" cy="265"/>
            </a:xfrm>
          </p:grpSpPr>
          <p:sp>
            <p:nvSpPr>
              <p:cNvPr id="45076" name="Oval 95"/>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5077" name="Text Box 96"/>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e</a:t>
                </a:r>
              </a:p>
            </p:txBody>
          </p:sp>
        </p:grpSp>
        <p:grpSp>
          <p:nvGrpSpPr>
            <p:cNvPr id="45067" name="Group 97"/>
            <p:cNvGrpSpPr>
              <a:grpSpLocks/>
            </p:cNvGrpSpPr>
            <p:nvPr/>
          </p:nvGrpSpPr>
          <p:grpSpPr bwMode="auto">
            <a:xfrm>
              <a:off x="7162800" y="2971800"/>
              <a:ext cx="381000" cy="420688"/>
              <a:chOff x="4080" y="1319"/>
              <a:chExt cx="240" cy="265"/>
            </a:xfrm>
          </p:grpSpPr>
          <p:sp>
            <p:nvSpPr>
              <p:cNvPr id="45074" name="Oval 98"/>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5075" name="Text Box 99"/>
              <p:cNvSpPr txBox="1">
                <a:spLocks noChangeArrowheads="1"/>
              </p:cNvSpPr>
              <p:nvPr/>
            </p:nvSpPr>
            <p:spPr bwMode="auto">
              <a:xfrm>
                <a:off x="4118" y="131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c</a:t>
                </a:r>
              </a:p>
            </p:txBody>
          </p:sp>
        </p:grpSp>
        <p:sp>
          <p:nvSpPr>
            <p:cNvPr id="45068" name="Line 103"/>
            <p:cNvSpPr>
              <a:spLocks noChangeShapeType="1"/>
            </p:cNvSpPr>
            <p:nvPr/>
          </p:nvSpPr>
          <p:spPr bwMode="auto">
            <a:xfrm flipV="1">
              <a:off x="6858000" y="2209800"/>
              <a:ext cx="4572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9" name="Line 104"/>
            <p:cNvSpPr>
              <a:spLocks noChangeShapeType="1"/>
            </p:cNvSpPr>
            <p:nvPr/>
          </p:nvSpPr>
          <p:spPr bwMode="auto">
            <a:xfrm>
              <a:off x="7620000" y="23622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0" name="Line 105"/>
            <p:cNvSpPr>
              <a:spLocks noChangeShapeType="1"/>
            </p:cNvSpPr>
            <p:nvPr/>
          </p:nvSpPr>
          <p:spPr bwMode="auto">
            <a:xfrm flipH="1">
              <a:off x="7467600" y="28956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1" name="Line 106"/>
            <p:cNvSpPr>
              <a:spLocks noChangeShapeType="1"/>
            </p:cNvSpPr>
            <p:nvPr/>
          </p:nvSpPr>
          <p:spPr bwMode="auto">
            <a:xfrm flipH="1">
              <a:off x="6781800" y="2362200"/>
              <a:ext cx="6096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2" name="Line 107"/>
            <p:cNvSpPr>
              <a:spLocks noChangeShapeType="1"/>
            </p:cNvSpPr>
            <p:nvPr/>
          </p:nvSpPr>
          <p:spPr bwMode="auto">
            <a:xfrm flipH="1">
              <a:off x="6858000" y="32766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3" name="Text Box 130"/>
            <p:cNvSpPr txBox="1">
              <a:spLocks noChangeArrowheads="1"/>
            </p:cNvSpPr>
            <p:nvPr/>
          </p:nvSpPr>
          <p:spPr bwMode="auto">
            <a:xfrm>
              <a:off x="7086600" y="3505200"/>
              <a:ext cx="13414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200">
                  <a:latin typeface="Arial" panose="020B0604020202020204" pitchFamily="34" charset="0"/>
                </a:rPr>
                <a:t>connected, cyclic</a:t>
              </a:r>
            </a:p>
          </p:txBody>
        </p:sp>
      </p:grpSp>
      <p:sp>
        <p:nvSpPr>
          <p:cNvPr id="50" name="Rectangle 2"/>
          <p:cNvSpPr>
            <a:spLocks noGrp="1" noChangeArrowheads="1"/>
          </p:cNvSpPr>
          <p:nvPr>
            <p:ph type="title"/>
          </p:nvPr>
        </p:nvSpPr>
        <p:spPr>
          <a:xfrm>
            <a:off x="395536" y="1851"/>
            <a:ext cx="8229600" cy="1143000"/>
          </a:xfrm>
        </p:spPr>
        <p:txBody>
          <a:bodyPr/>
          <a:lstStyle/>
          <a:p>
            <a:pPr eaLnBrk="1" hangingPunct="1"/>
            <a:r>
              <a:rPr lang="en-GB" altLang="en-US" sz="3200" dirty="0">
                <a:ea typeface="ＭＳ Ｐゴシック" charset="-128"/>
              </a:rPr>
              <a:t>Graphs and Terminology </a:t>
            </a:r>
          </a:p>
        </p:txBody>
      </p:sp>
      <p:sp>
        <p:nvSpPr>
          <p:cNvPr id="3" name="Date Placeholder 2"/>
          <p:cNvSpPr>
            <a:spLocks noGrp="1"/>
          </p:cNvSpPr>
          <p:nvPr>
            <p:ph type="dt" sz="half" idx="10"/>
          </p:nvPr>
        </p:nvSpPr>
        <p:spPr/>
        <p:txBody>
          <a:bodyPr/>
          <a:lstStyle/>
          <a:p>
            <a:pPr>
              <a:defRPr/>
            </a:pPr>
            <a:fld id="{521A5FD3-B136-4A8A-A9B6-CC9A052222AE}" type="datetime10">
              <a:rPr lang="en-US" smtClean="0"/>
              <a:t>12:20</a:t>
            </a:fld>
            <a:endParaRPr lang="en-US"/>
          </a:p>
        </p:txBody>
      </p:sp>
    </p:spTree>
    <p:extLst>
      <p:ext uri="{BB962C8B-B14F-4D97-AF65-F5344CB8AC3E}">
        <p14:creationId xmlns:p14="http://schemas.microsoft.com/office/powerpoint/2010/main" val="1771407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altLang="en-US">
                <a:ea typeface="ＭＳ Ｐゴシック" charset="-128"/>
              </a:rPr>
              <a:t>This Lecture</a:t>
            </a:r>
          </a:p>
        </p:txBody>
      </p:sp>
      <p:sp>
        <p:nvSpPr>
          <p:cNvPr id="34819" name="Rectangle 3"/>
          <p:cNvSpPr>
            <a:spLocks noGrp="1" noChangeArrowheads="1"/>
          </p:cNvSpPr>
          <p:nvPr>
            <p:ph idx="1"/>
          </p:nvPr>
        </p:nvSpPr>
        <p:spPr>
          <a:xfrm>
            <a:off x="573088" y="1581150"/>
            <a:ext cx="8229600" cy="4525963"/>
          </a:xfrm>
        </p:spPr>
        <p:txBody>
          <a:bodyPr/>
          <a:lstStyle/>
          <a:p>
            <a:pPr eaLnBrk="1" hangingPunct="1">
              <a:lnSpc>
                <a:spcPct val="80000"/>
              </a:lnSpc>
              <a:buFont typeface="Wingdings" panose="05000000000000000000" pitchFamily="2" charset="2"/>
              <a:buNone/>
            </a:pPr>
            <a:r>
              <a:rPr lang="en-GB" altLang="en-US" sz="2400" b="1" dirty="0">
                <a:ea typeface="ＭＳ Ｐゴシック" charset="-128"/>
              </a:rPr>
              <a:t>Aims</a:t>
            </a:r>
          </a:p>
          <a:p>
            <a:pPr algn="just" eaLnBrk="1" hangingPunct="1">
              <a:lnSpc>
                <a:spcPct val="80000"/>
              </a:lnSpc>
            </a:pPr>
            <a:r>
              <a:rPr lang="en-US" altLang="en-US" sz="2400" dirty="0">
                <a:latin typeface="Times Roman" charset="0"/>
                <a:ea typeface="ＭＳ Ｐゴシック" charset="-128"/>
                <a:cs typeface="Times New Roman" panose="02020603050405020304" pitchFamily="18" charset="0"/>
              </a:rPr>
              <a:t>General Terminology </a:t>
            </a:r>
          </a:p>
          <a:p>
            <a:pPr lvl="1" algn="just" eaLnBrk="1" hangingPunct="1">
              <a:lnSpc>
                <a:spcPct val="80000"/>
              </a:lnSpc>
            </a:pPr>
            <a:r>
              <a:rPr lang="en-US" altLang="en-US" sz="2200" dirty="0">
                <a:latin typeface="Times Roman" charset="0"/>
                <a:ea typeface="ＭＳ Ｐゴシック" charset="-128"/>
                <a:cs typeface="Times New Roman" panose="02020603050405020304" pitchFamily="18" charset="0"/>
              </a:rPr>
              <a:t>Vertices, Edges, Connectedness, Path, Cycle etc.</a:t>
            </a:r>
          </a:p>
          <a:p>
            <a:pPr algn="just" eaLnBrk="1" hangingPunct="1">
              <a:lnSpc>
                <a:spcPct val="80000"/>
              </a:lnSpc>
            </a:pPr>
            <a:endParaRPr lang="en-US" altLang="en-US" sz="2400" dirty="0">
              <a:latin typeface="Times Roman" charset="0"/>
              <a:ea typeface="ＭＳ Ｐゴシック" charset="-128"/>
              <a:cs typeface="Times New Roman" panose="02020603050405020304" pitchFamily="18" charset="0"/>
            </a:endParaRPr>
          </a:p>
          <a:p>
            <a:pPr algn="just" eaLnBrk="1" hangingPunct="1">
              <a:lnSpc>
                <a:spcPct val="80000"/>
              </a:lnSpc>
            </a:pPr>
            <a:r>
              <a:rPr lang="en-US" altLang="en-US" sz="2400" dirty="0" err="1">
                <a:latin typeface="Times Roman" charset="0"/>
                <a:ea typeface="ＭＳ Ｐゴシック" charset="-128"/>
                <a:cs typeface="Times New Roman" panose="02020603050405020304" pitchFamily="18" charset="0"/>
              </a:rPr>
              <a:t>SubTypes</a:t>
            </a:r>
            <a:r>
              <a:rPr lang="en-US" altLang="en-US" sz="2400" dirty="0">
                <a:latin typeface="Times Roman" charset="0"/>
                <a:ea typeface="ＭＳ Ｐゴシック" charset="-128"/>
                <a:cs typeface="Times New Roman" panose="02020603050405020304" pitchFamily="18" charset="0"/>
              </a:rPr>
              <a:t> </a:t>
            </a:r>
          </a:p>
          <a:p>
            <a:pPr lvl="1" algn="just" eaLnBrk="1" hangingPunct="1">
              <a:lnSpc>
                <a:spcPct val="80000"/>
              </a:lnSpc>
            </a:pPr>
            <a:r>
              <a:rPr lang="en-US" altLang="en-US" sz="2200" dirty="0" err="1">
                <a:latin typeface="Times Roman" charset="0"/>
                <a:ea typeface="ＭＳ Ｐゴシック" charset="-128"/>
                <a:cs typeface="Times New Roman" panose="02020603050405020304" pitchFamily="18" charset="0"/>
              </a:rPr>
              <a:t>DiGraphs</a:t>
            </a:r>
            <a:r>
              <a:rPr lang="en-US" altLang="en-US" sz="2200" dirty="0">
                <a:latin typeface="Times Roman" charset="0"/>
                <a:ea typeface="ＭＳ Ｐゴシック" charset="-128"/>
                <a:cs typeface="Times New Roman" panose="02020603050405020304" pitchFamily="18" charset="0"/>
              </a:rPr>
              <a:t>, Trees</a:t>
            </a:r>
          </a:p>
          <a:p>
            <a:pPr algn="just" eaLnBrk="1" hangingPunct="1">
              <a:lnSpc>
                <a:spcPct val="80000"/>
              </a:lnSpc>
            </a:pPr>
            <a:endParaRPr lang="en-GB" altLang="en-US" sz="2400" dirty="0">
              <a:latin typeface="Times Roman" charset="0"/>
              <a:ea typeface="ＭＳ Ｐゴシック" charset="-128"/>
            </a:endParaRPr>
          </a:p>
          <a:p>
            <a:pPr algn="just" eaLnBrk="1" hangingPunct="1">
              <a:lnSpc>
                <a:spcPct val="80000"/>
              </a:lnSpc>
            </a:pPr>
            <a:r>
              <a:rPr lang="en-GB" altLang="en-US" sz="2400" dirty="0">
                <a:latin typeface="Times Roman" charset="0"/>
                <a:ea typeface="ＭＳ Ｐゴシック" charset="-128"/>
              </a:rPr>
              <a:t>Representation techniques </a:t>
            </a:r>
          </a:p>
          <a:p>
            <a:pPr lvl="1" algn="just" eaLnBrk="1" hangingPunct="1">
              <a:lnSpc>
                <a:spcPct val="80000"/>
              </a:lnSpc>
            </a:pPr>
            <a:r>
              <a:rPr lang="en-GB" altLang="en-US" sz="2200" dirty="0">
                <a:latin typeface="Times Roman" charset="0"/>
                <a:ea typeface="ＭＳ Ｐゴシック" charset="-128"/>
              </a:rPr>
              <a:t>Adjacency List, Adjacency Matrix</a:t>
            </a:r>
          </a:p>
        </p:txBody>
      </p:sp>
      <p:sp>
        <p:nvSpPr>
          <p:cNvPr id="2" name="Date Placeholder 1"/>
          <p:cNvSpPr>
            <a:spLocks noGrp="1"/>
          </p:cNvSpPr>
          <p:nvPr>
            <p:ph type="dt" sz="half" idx="10"/>
          </p:nvPr>
        </p:nvSpPr>
        <p:spPr/>
        <p:txBody>
          <a:bodyPr/>
          <a:lstStyle/>
          <a:p>
            <a:pPr>
              <a:defRPr/>
            </a:pPr>
            <a:fld id="{A6D1B80D-A062-42A0-B787-664427D1E832}" type="datetime10">
              <a:rPr lang="en-US" smtClean="0"/>
              <a:t>12:20</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3" name="Rectangle 3"/>
          <p:cNvSpPr>
            <a:spLocks noGrp="1" noChangeArrowheads="1"/>
          </p:cNvSpPr>
          <p:nvPr>
            <p:ph idx="1"/>
          </p:nvPr>
        </p:nvSpPr>
        <p:spPr>
          <a:xfrm>
            <a:off x="735013" y="873125"/>
            <a:ext cx="4968875" cy="5286375"/>
          </a:xfrm>
        </p:spPr>
        <p:txBody>
          <a:bodyPr/>
          <a:lstStyle/>
          <a:p>
            <a:pPr algn="just" eaLnBrk="1" hangingPunct="1">
              <a:lnSpc>
                <a:spcPct val="70000"/>
              </a:lnSpc>
            </a:pPr>
            <a:endParaRPr lang="en-GB" altLang="en-US" sz="2400" dirty="0">
              <a:latin typeface="Times Roman" charset="0"/>
              <a:ea typeface="ＭＳ Ｐゴシック" charset="-128"/>
              <a:cs typeface="Times New Roman" panose="02020603050405020304" pitchFamily="18" charset="0"/>
            </a:endParaRPr>
          </a:p>
          <a:p>
            <a:pPr algn="just" eaLnBrk="1" hangingPunct="1">
              <a:spcBef>
                <a:spcPts val="600"/>
              </a:spcBef>
            </a:pPr>
            <a:r>
              <a:rPr lang="en-GB" altLang="en-US" sz="2000" dirty="0">
                <a:latin typeface="Times Roman" charset="0"/>
                <a:ea typeface="ＭＳ Ｐゴシック" charset="-128"/>
                <a:cs typeface="Times New Roman" panose="02020603050405020304" pitchFamily="18" charset="0"/>
              </a:rPr>
              <a:t>If there's a path from </a:t>
            </a:r>
            <a:r>
              <a:rPr lang="en-GB" altLang="en-US" sz="2000" b="1" dirty="0">
                <a:latin typeface="Times Roman" charset="0"/>
                <a:ea typeface="ＭＳ Ｐゴシック" charset="-128"/>
                <a:cs typeface="Times New Roman" panose="02020603050405020304" pitchFamily="18" charset="0"/>
              </a:rPr>
              <a:t>a</a:t>
            </a:r>
            <a:r>
              <a:rPr lang="en-GB" altLang="en-US" sz="2000" dirty="0">
                <a:latin typeface="Times Roman" charset="0"/>
                <a:ea typeface="ＭＳ Ｐゴシック" charset="-128"/>
                <a:cs typeface="Times New Roman" panose="02020603050405020304" pitchFamily="18" charset="0"/>
              </a:rPr>
              <a:t> to </a:t>
            </a:r>
            <a:r>
              <a:rPr lang="en-GB" altLang="en-US" sz="2000" b="1" dirty="0">
                <a:latin typeface="Times Roman" charset="0"/>
                <a:ea typeface="ＭＳ Ｐゴシック" charset="-128"/>
                <a:cs typeface="Times New Roman" panose="02020603050405020304" pitchFamily="18" charset="0"/>
              </a:rPr>
              <a:t>b</a:t>
            </a:r>
            <a:r>
              <a:rPr lang="en-GB" altLang="en-US" sz="2000" dirty="0">
                <a:latin typeface="Times Roman" charset="0"/>
                <a:ea typeface="ＭＳ Ｐゴシック" charset="-128"/>
                <a:cs typeface="Times New Roman" panose="02020603050405020304" pitchFamily="18" charset="0"/>
              </a:rPr>
              <a:t>, and a path from </a:t>
            </a:r>
            <a:r>
              <a:rPr lang="en-GB" altLang="en-US" sz="2000" b="1" dirty="0">
                <a:latin typeface="Times Roman" charset="0"/>
                <a:ea typeface="ＭＳ Ｐゴシック" charset="-128"/>
                <a:cs typeface="Times New Roman" panose="02020603050405020304" pitchFamily="18" charset="0"/>
              </a:rPr>
              <a:t>b</a:t>
            </a:r>
            <a:r>
              <a:rPr lang="en-GB" altLang="en-US" sz="2000" dirty="0">
                <a:latin typeface="Times Roman" charset="0"/>
                <a:ea typeface="ＭＳ Ｐゴシック" charset="-128"/>
                <a:cs typeface="Times New Roman" panose="02020603050405020304" pitchFamily="18" charset="0"/>
              </a:rPr>
              <a:t> to </a:t>
            </a:r>
            <a:r>
              <a:rPr lang="en-GB" altLang="en-US" sz="2000" b="1" dirty="0">
                <a:latin typeface="Times Roman" charset="0"/>
                <a:ea typeface="ＭＳ Ｐゴシック" charset="-128"/>
                <a:cs typeface="Times New Roman" panose="02020603050405020304" pitchFamily="18" charset="0"/>
              </a:rPr>
              <a:t>e</a:t>
            </a:r>
            <a:r>
              <a:rPr lang="en-GB" altLang="en-US" sz="2000" dirty="0">
                <a:latin typeface="Times Roman" charset="0"/>
                <a:ea typeface="ＭＳ Ｐゴシック" charset="-128"/>
                <a:cs typeface="Times New Roman" panose="02020603050405020304" pitchFamily="18" charset="0"/>
              </a:rPr>
              <a:t>, then there is a path from </a:t>
            </a:r>
            <a:r>
              <a:rPr lang="en-GB" altLang="en-US" sz="2000" b="1" dirty="0">
                <a:latin typeface="Times Roman" charset="0"/>
                <a:ea typeface="ＭＳ Ｐゴシック" charset="-128"/>
                <a:cs typeface="Times New Roman" panose="02020603050405020304" pitchFamily="18" charset="0"/>
              </a:rPr>
              <a:t>a</a:t>
            </a:r>
            <a:r>
              <a:rPr lang="en-GB" altLang="en-US" sz="2000" dirty="0">
                <a:latin typeface="Times Roman" charset="0"/>
                <a:ea typeface="ＭＳ Ｐゴシック" charset="-128"/>
                <a:cs typeface="Times New Roman" panose="02020603050405020304" pitchFamily="18" charset="0"/>
              </a:rPr>
              <a:t> </a:t>
            </a:r>
            <a:r>
              <a:rPr lang="en-GB" altLang="en-US" sz="2000" dirty="0" err="1">
                <a:latin typeface="Times Roman" charset="0"/>
                <a:ea typeface="ＭＳ Ｐゴシック" charset="-128"/>
                <a:cs typeface="Times New Roman" panose="02020603050405020304" pitchFamily="18" charset="0"/>
              </a:rPr>
              <a:t>to </a:t>
            </a:r>
            <a:r>
              <a:rPr lang="en-GB" altLang="en-US" sz="2000" b="1" dirty="0" err="1">
                <a:latin typeface="Times Roman" charset="0"/>
                <a:ea typeface="ＭＳ Ｐゴシック" charset="-128"/>
                <a:cs typeface="Times New Roman" panose="02020603050405020304" pitchFamily="18" charset="0"/>
              </a:rPr>
              <a:t>e</a:t>
            </a:r>
            <a:r>
              <a:rPr lang="en-GB" altLang="en-US" sz="2000" dirty="0">
                <a:latin typeface="Times Roman" charset="0"/>
                <a:ea typeface="ＭＳ Ｐゴシック" charset="-128"/>
                <a:cs typeface="Times New Roman" panose="02020603050405020304" pitchFamily="18" charset="0"/>
              </a:rPr>
              <a:t>.  </a:t>
            </a:r>
          </a:p>
          <a:p>
            <a:pPr lvl="1" algn="just" eaLnBrk="1" hangingPunct="1">
              <a:spcBef>
                <a:spcPts val="600"/>
              </a:spcBef>
            </a:pPr>
            <a:r>
              <a:rPr lang="en-GB" altLang="en-US" sz="2000" dirty="0">
                <a:latin typeface="Times Roman" charset="0"/>
                <a:ea typeface="ＭＳ Ｐゴシック" charset="-128"/>
                <a:cs typeface="Times New Roman" panose="02020603050405020304" pitchFamily="18" charset="0"/>
              </a:rPr>
              <a:t>vertices on path must be distinct (unless first = last)</a:t>
            </a:r>
          </a:p>
          <a:p>
            <a:pPr algn="just" eaLnBrk="1" hangingPunct="1">
              <a:spcBef>
                <a:spcPts val="600"/>
              </a:spcBef>
            </a:pPr>
            <a:r>
              <a:rPr lang="en-GB" altLang="en-US" sz="2000" dirty="0">
                <a:latin typeface="Times Roman" charset="0"/>
                <a:ea typeface="ＭＳ Ｐゴシック" charset="-128"/>
                <a:cs typeface="Times New Roman" panose="02020603050405020304" pitchFamily="18" charset="0"/>
              </a:rPr>
              <a:t>A graph G is </a:t>
            </a:r>
            <a:r>
              <a:rPr lang="en-GB" altLang="en-US" sz="2000" b="1" dirty="0">
                <a:latin typeface="Times Roman" charset="0"/>
                <a:ea typeface="ＭＳ Ｐゴシック" charset="-128"/>
                <a:cs typeface="Times New Roman" panose="02020603050405020304" pitchFamily="18" charset="0"/>
              </a:rPr>
              <a:t>connected</a:t>
            </a:r>
            <a:r>
              <a:rPr lang="en-GB" altLang="en-US" sz="2000" dirty="0">
                <a:latin typeface="Times Roman" charset="0"/>
                <a:ea typeface="ＭＳ Ｐゴシック" charset="-128"/>
                <a:cs typeface="Times New Roman" panose="02020603050405020304" pitchFamily="18" charset="0"/>
              </a:rPr>
              <a:t> if there is a </a:t>
            </a:r>
            <a:r>
              <a:rPr lang="en-GB" altLang="en-US" sz="2000" b="1" dirty="0">
                <a:latin typeface="Times Roman" charset="0"/>
                <a:ea typeface="ＭＳ Ｐゴシック" charset="-128"/>
                <a:cs typeface="Times New Roman" panose="02020603050405020304" pitchFamily="18" charset="0"/>
              </a:rPr>
              <a:t>path</a:t>
            </a:r>
            <a:r>
              <a:rPr lang="en-GB" altLang="en-US" sz="2000" dirty="0">
                <a:latin typeface="Times Roman" charset="0"/>
                <a:ea typeface="ＭＳ Ｐゴシック" charset="-128"/>
                <a:cs typeface="Times New Roman" panose="02020603050405020304" pitchFamily="18" charset="0"/>
              </a:rPr>
              <a:t> between any given pair of vertices.</a:t>
            </a:r>
          </a:p>
          <a:p>
            <a:pPr lvl="1" algn="just" eaLnBrk="1" hangingPunct="1">
              <a:spcBef>
                <a:spcPts val="600"/>
              </a:spcBef>
            </a:pPr>
            <a:r>
              <a:rPr lang="en-GB" altLang="en-US" sz="2000" dirty="0">
                <a:latin typeface="Times Roman" charset="0"/>
                <a:ea typeface="ＭＳ Ｐゴシック" charset="-128"/>
                <a:cs typeface="Times New Roman" panose="02020603050405020304" pitchFamily="18" charset="0"/>
              </a:rPr>
              <a:t>Otherwise it is an</a:t>
            </a:r>
            <a:r>
              <a:rPr lang="en-GB" altLang="en-US" sz="2000" b="1" dirty="0">
                <a:latin typeface="Times Roman" charset="0"/>
                <a:ea typeface="ＭＳ Ｐゴシック" charset="-128"/>
                <a:cs typeface="Times New Roman" panose="02020603050405020304" pitchFamily="18" charset="0"/>
              </a:rPr>
              <a:t> unconnected</a:t>
            </a:r>
            <a:r>
              <a:rPr lang="en-GB" altLang="en-US" sz="2000" dirty="0">
                <a:latin typeface="Times Roman" charset="0"/>
                <a:ea typeface="ＭＳ Ｐゴシック" charset="-128"/>
                <a:cs typeface="Times New Roman" panose="02020603050405020304" pitchFamily="18" charset="0"/>
              </a:rPr>
              <a:t> graph</a:t>
            </a:r>
          </a:p>
          <a:p>
            <a:pPr algn="just" eaLnBrk="1" hangingPunct="1">
              <a:spcBef>
                <a:spcPts val="600"/>
              </a:spcBef>
            </a:pPr>
            <a:r>
              <a:rPr lang="en-GB" altLang="en-US" sz="2000" dirty="0">
                <a:latin typeface="Times Roman" charset="0"/>
                <a:ea typeface="ＭＳ Ｐゴシック" charset="-128"/>
                <a:cs typeface="Times New Roman" panose="02020603050405020304" pitchFamily="18" charset="0"/>
              </a:rPr>
              <a:t>A path from a vertex to at least one other node and back to itself is a </a:t>
            </a:r>
            <a:r>
              <a:rPr lang="en-GB" altLang="en-US" sz="2000" b="1" dirty="0">
                <a:latin typeface="Times Roman" charset="0"/>
                <a:ea typeface="ＭＳ Ｐゴシック" charset="-128"/>
                <a:cs typeface="Times New Roman" panose="02020603050405020304" pitchFamily="18" charset="0"/>
              </a:rPr>
              <a:t>closed path</a:t>
            </a:r>
            <a:r>
              <a:rPr lang="en-GB" altLang="en-US" sz="2000" dirty="0">
                <a:latin typeface="Times Roman" charset="0"/>
                <a:ea typeface="ＭＳ Ｐゴシック" charset="-128"/>
                <a:cs typeface="Times New Roman" panose="02020603050405020304" pitchFamily="18" charset="0"/>
              </a:rPr>
              <a:t> or </a:t>
            </a:r>
            <a:r>
              <a:rPr lang="en-GB" altLang="en-US" sz="2000" b="1" dirty="0">
                <a:latin typeface="Times Roman" charset="0"/>
                <a:ea typeface="ＭＳ Ｐゴシック" charset="-128"/>
                <a:cs typeface="Times New Roman" panose="02020603050405020304" pitchFamily="18" charset="0"/>
              </a:rPr>
              <a:t>cycle</a:t>
            </a:r>
            <a:r>
              <a:rPr lang="en-GB" altLang="en-US" sz="2000" dirty="0">
                <a:latin typeface="Times Roman" charset="0"/>
                <a:ea typeface="ＭＳ Ｐゴシック" charset="-128"/>
                <a:cs typeface="Times New Roman" panose="02020603050405020304" pitchFamily="18" charset="0"/>
              </a:rPr>
              <a:t>.</a:t>
            </a:r>
          </a:p>
          <a:p>
            <a:pPr algn="just" eaLnBrk="1" hangingPunct="1">
              <a:spcBef>
                <a:spcPts val="600"/>
              </a:spcBef>
            </a:pPr>
            <a:r>
              <a:rPr lang="en-GB" altLang="en-US" sz="2000" dirty="0">
                <a:latin typeface="Times Roman" charset="0"/>
                <a:ea typeface="ＭＳ Ｐゴシック" charset="-128"/>
                <a:cs typeface="Times New Roman" panose="02020603050405020304" pitchFamily="18" charset="0"/>
              </a:rPr>
              <a:t>A graph G with at least one </a:t>
            </a:r>
            <a:r>
              <a:rPr lang="en-GB" altLang="en-US" sz="2000" b="1" dirty="0">
                <a:latin typeface="Times Roman" charset="0"/>
                <a:ea typeface="ＭＳ Ｐゴシック" charset="-128"/>
                <a:cs typeface="Times New Roman" panose="02020603050405020304" pitchFamily="18" charset="0"/>
              </a:rPr>
              <a:t>cycle</a:t>
            </a:r>
            <a:r>
              <a:rPr lang="en-GB" altLang="en-US" sz="2000" dirty="0">
                <a:latin typeface="Times Roman" charset="0"/>
                <a:ea typeface="ＭＳ Ｐゴシック" charset="-128"/>
                <a:cs typeface="Times New Roman" panose="02020603050405020304" pitchFamily="18" charset="0"/>
              </a:rPr>
              <a:t> is a </a:t>
            </a:r>
            <a:r>
              <a:rPr lang="en-GB" altLang="en-US" sz="2000" b="1" dirty="0">
                <a:latin typeface="Times Roman" charset="0"/>
                <a:ea typeface="ＭＳ Ｐゴシック" charset="-128"/>
                <a:cs typeface="Times New Roman" panose="02020603050405020304" pitchFamily="18" charset="0"/>
              </a:rPr>
              <a:t>cyclic</a:t>
            </a:r>
            <a:r>
              <a:rPr lang="en-GB" altLang="en-US" sz="2000" dirty="0">
                <a:latin typeface="Times Roman" charset="0"/>
                <a:ea typeface="ＭＳ Ｐゴシック" charset="-128"/>
                <a:cs typeface="Times New Roman" panose="02020603050405020304" pitchFamily="18" charset="0"/>
              </a:rPr>
              <a:t> graph.</a:t>
            </a:r>
          </a:p>
          <a:p>
            <a:pPr lvl="1" algn="just" eaLnBrk="1" hangingPunct="1">
              <a:spcBef>
                <a:spcPts val="600"/>
              </a:spcBef>
            </a:pPr>
            <a:r>
              <a:rPr lang="en-GB" altLang="en-US" sz="2000" dirty="0">
                <a:latin typeface="Times Roman" charset="0"/>
                <a:ea typeface="ＭＳ Ｐゴシック" charset="-128"/>
                <a:cs typeface="Times New Roman" panose="02020603050405020304" pitchFamily="18" charset="0"/>
              </a:rPr>
              <a:t>Otherwise </a:t>
            </a:r>
            <a:r>
              <a:rPr lang="en-GB" altLang="en-US" sz="2000" b="1" dirty="0">
                <a:latin typeface="Times Roman" charset="0"/>
                <a:ea typeface="ＭＳ Ｐゴシック" charset="-128"/>
                <a:cs typeface="Times New Roman" panose="02020603050405020304" pitchFamily="18" charset="0"/>
              </a:rPr>
              <a:t>acyclic</a:t>
            </a:r>
          </a:p>
          <a:p>
            <a:pPr eaLnBrk="1" hangingPunct="1">
              <a:lnSpc>
                <a:spcPct val="70000"/>
              </a:lnSpc>
              <a:buFont typeface="Wingdings" panose="05000000000000000000" pitchFamily="2" charset="2"/>
              <a:buNone/>
            </a:pPr>
            <a:endParaRPr lang="en-GB" altLang="en-US" sz="2400" dirty="0">
              <a:latin typeface="Times Roman" charset="0"/>
              <a:ea typeface="ＭＳ Ｐゴシック" charset="-128"/>
            </a:endParaRPr>
          </a:p>
          <a:p>
            <a:pPr eaLnBrk="1" hangingPunct="1">
              <a:lnSpc>
                <a:spcPct val="70000"/>
              </a:lnSpc>
            </a:pPr>
            <a:endParaRPr lang="en-GB" altLang="en-US" sz="2400" dirty="0">
              <a:latin typeface="Times Roman" charset="0"/>
              <a:ea typeface="ＭＳ Ｐゴシック" charset="-128"/>
            </a:endParaRPr>
          </a:p>
        </p:txBody>
      </p:sp>
      <p:sp>
        <p:nvSpPr>
          <p:cNvPr id="45060" name="Text Box 4"/>
          <p:cNvSpPr txBox="1">
            <a:spLocks noChangeArrowheads="1"/>
          </p:cNvSpPr>
          <p:nvPr/>
        </p:nvSpPr>
        <p:spPr bwMode="auto">
          <a:xfrm>
            <a:off x="5703888" y="15049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grpSp>
        <p:nvGrpSpPr>
          <p:cNvPr id="2" name="Group 45"/>
          <p:cNvGrpSpPr>
            <a:grpSpLocks/>
          </p:cNvGrpSpPr>
          <p:nvPr/>
        </p:nvGrpSpPr>
        <p:grpSpPr bwMode="auto">
          <a:xfrm>
            <a:off x="5370513" y="4162425"/>
            <a:ext cx="2801937" cy="2507445"/>
            <a:chOff x="6172200" y="4114800"/>
            <a:chExt cx="2209800" cy="2055919"/>
          </a:xfrm>
        </p:grpSpPr>
        <p:grpSp>
          <p:nvGrpSpPr>
            <p:cNvPr id="45084" name="Group 108"/>
            <p:cNvGrpSpPr>
              <a:grpSpLocks/>
            </p:cNvGrpSpPr>
            <p:nvPr/>
          </p:nvGrpSpPr>
          <p:grpSpPr bwMode="auto">
            <a:xfrm>
              <a:off x="6781800" y="4227513"/>
              <a:ext cx="381000" cy="420687"/>
              <a:chOff x="4080" y="1319"/>
              <a:chExt cx="240" cy="265"/>
            </a:xfrm>
          </p:grpSpPr>
          <p:sp>
            <p:nvSpPr>
              <p:cNvPr id="45101" name="Oval 109"/>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5102" name="Text Box 110"/>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a</a:t>
                </a:r>
              </a:p>
            </p:txBody>
          </p:sp>
        </p:grpSp>
        <p:grpSp>
          <p:nvGrpSpPr>
            <p:cNvPr id="45085" name="Group 111"/>
            <p:cNvGrpSpPr>
              <a:grpSpLocks/>
            </p:cNvGrpSpPr>
            <p:nvPr/>
          </p:nvGrpSpPr>
          <p:grpSpPr bwMode="auto">
            <a:xfrm>
              <a:off x="7620000" y="4114800"/>
              <a:ext cx="381000" cy="420688"/>
              <a:chOff x="4080" y="1319"/>
              <a:chExt cx="240" cy="265"/>
            </a:xfrm>
          </p:grpSpPr>
          <p:sp>
            <p:nvSpPr>
              <p:cNvPr id="45099" name="Oval 112"/>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5100" name="Text Box 113"/>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b</a:t>
                </a:r>
              </a:p>
            </p:txBody>
          </p:sp>
        </p:grpSp>
        <p:grpSp>
          <p:nvGrpSpPr>
            <p:cNvPr id="45086" name="Group 114"/>
            <p:cNvGrpSpPr>
              <a:grpSpLocks/>
            </p:cNvGrpSpPr>
            <p:nvPr/>
          </p:nvGrpSpPr>
          <p:grpSpPr bwMode="auto">
            <a:xfrm>
              <a:off x="6781800" y="5410200"/>
              <a:ext cx="381000" cy="420688"/>
              <a:chOff x="4080" y="1319"/>
              <a:chExt cx="240" cy="265"/>
            </a:xfrm>
          </p:grpSpPr>
          <p:sp>
            <p:nvSpPr>
              <p:cNvPr id="45097" name="Oval 115"/>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5098" name="Text Box 116"/>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d</a:t>
                </a:r>
              </a:p>
            </p:txBody>
          </p:sp>
        </p:grpSp>
        <p:grpSp>
          <p:nvGrpSpPr>
            <p:cNvPr id="45087" name="Group 117"/>
            <p:cNvGrpSpPr>
              <a:grpSpLocks/>
            </p:cNvGrpSpPr>
            <p:nvPr/>
          </p:nvGrpSpPr>
          <p:grpSpPr bwMode="auto">
            <a:xfrm>
              <a:off x="8001000" y="4724400"/>
              <a:ext cx="381000" cy="420688"/>
              <a:chOff x="4080" y="1319"/>
              <a:chExt cx="240" cy="265"/>
            </a:xfrm>
          </p:grpSpPr>
          <p:sp>
            <p:nvSpPr>
              <p:cNvPr id="45095" name="Oval 118"/>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5096" name="Text Box 119"/>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e</a:t>
                </a:r>
              </a:p>
            </p:txBody>
          </p:sp>
        </p:grpSp>
        <p:grpSp>
          <p:nvGrpSpPr>
            <p:cNvPr id="45088" name="Group 120"/>
            <p:cNvGrpSpPr>
              <a:grpSpLocks/>
            </p:cNvGrpSpPr>
            <p:nvPr/>
          </p:nvGrpSpPr>
          <p:grpSpPr bwMode="auto">
            <a:xfrm>
              <a:off x="7467600" y="5105400"/>
              <a:ext cx="381000" cy="420688"/>
              <a:chOff x="4080" y="1319"/>
              <a:chExt cx="240" cy="265"/>
            </a:xfrm>
          </p:grpSpPr>
          <p:sp>
            <p:nvSpPr>
              <p:cNvPr id="45093" name="Oval 121"/>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5094" name="Text Box 122"/>
              <p:cNvSpPr txBox="1">
                <a:spLocks noChangeArrowheads="1"/>
              </p:cNvSpPr>
              <p:nvPr/>
            </p:nvSpPr>
            <p:spPr bwMode="auto">
              <a:xfrm>
                <a:off x="4118" y="131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c</a:t>
                </a:r>
              </a:p>
            </p:txBody>
          </p:sp>
        </p:grpSp>
        <p:sp>
          <p:nvSpPr>
            <p:cNvPr id="45089" name="Line 123"/>
            <p:cNvSpPr>
              <a:spLocks noChangeShapeType="1"/>
            </p:cNvSpPr>
            <p:nvPr/>
          </p:nvSpPr>
          <p:spPr bwMode="auto">
            <a:xfrm flipV="1">
              <a:off x="7162800" y="4343400"/>
              <a:ext cx="4572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0" name="Line 125"/>
            <p:cNvSpPr>
              <a:spLocks noChangeShapeType="1"/>
            </p:cNvSpPr>
            <p:nvPr/>
          </p:nvSpPr>
          <p:spPr bwMode="auto">
            <a:xfrm flipH="1">
              <a:off x="7772400" y="50292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1" name="Line 126"/>
            <p:cNvSpPr>
              <a:spLocks noChangeShapeType="1"/>
            </p:cNvSpPr>
            <p:nvPr/>
          </p:nvSpPr>
          <p:spPr bwMode="auto">
            <a:xfrm flipH="1">
              <a:off x="7086600" y="4495800"/>
              <a:ext cx="6096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2" name="Text Box 128"/>
            <p:cNvSpPr txBox="1">
              <a:spLocks noChangeArrowheads="1"/>
            </p:cNvSpPr>
            <p:nvPr/>
          </p:nvSpPr>
          <p:spPr bwMode="auto">
            <a:xfrm>
              <a:off x="6172200" y="5943600"/>
              <a:ext cx="837179" cy="22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200" dirty="0">
                  <a:latin typeface="Arial" panose="020B0604020202020204" pitchFamily="34" charset="0"/>
                </a:rPr>
                <a:t>unconnected</a:t>
              </a:r>
            </a:p>
          </p:txBody>
        </p:sp>
      </p:grpSp>
      <p:grpSp>
        <p:nvGrpSpPr>
          <p:cNvPr id="8" name="Group 44"/>
          <p:cNvGrpSpPr>
            <a:grpSpLocks/>
          </p:cNvGrpSpPr>
          <p:nvPr/>
        </p:nvGrpSpPr>
        <p:grpSpPr bwMode="auto">
          <a:xfrm>
            <a:off x="6011863" y="1504950"/>
            <a:ext cx="2416175" cy="2252663"/>
            <a:chOff x="6477000" y="1981200"/>
            <a:chExt cx="1951038" cy="1798638"/>
          </a:xfrm>
        </p:grpSpPr>
        <p:grpSp>
          <p:nvGrpSpPr>
            <p:cNvPr id="45063" name="Group 87"/>
            <p:cNvGrpSpPr>
              <a:grpSpLocks/>
            </p:cNvGrpSpPr>
            <p:nvPr/>
          </p:nvGrpSpPr>
          <p:grpSpPr bwMode="auto">
            <a:xfrm>
              <a:off x="6477000" y="2093913"/>
              <a:ext cx="381000" cy="420687"/>
              <a:chOff x="4080" y="1319"/>
              <a:chExt cx="240" cy="265"/>
            </a:xfrm>
          </p:grpSpPr>
          <p:sp>
            <p:nvSpPr>
              <p:cNvPr id="45082" name="Oval 86"/>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5083" name="Text Box 85"/>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a</a:t>
                </a:r>
              </a:p>
            </p:txBody>
          </p:sp>
        </p:grpSp>
        <p:grpSp>
          <p:nvGrpSpPr>
            <p:cNvPr id="45064" name="Group 88"/>
            <p:cNvGrpSpPr>
              <a:grpSpLocks/>
            </p:cNvGrpSpPr>
            <p:nvPr/>
          </p:nvGrpSpPr>
          <p:grpSpPr bwMode="auto">
            <a:xfrm>
              <a:off x="7315200" y="1981200"/>
              <a:ext cx="381000" cy="420688"/>
              <a:chOff x="4080" y="1319"/>
              <a:chExt cx="240" cy="265"/>
            </a:xfrm>
          </p:grpSpPr>
          <p:sp>
            <p:nvSpPr>
              <p:cNvPr id="45080" name="Oval 89"/>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5081" name="Text Box 90"/>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b</a:t>
                </a:r>
              </a:p>
            </p:txBody>
          </p:sp>
        </p:grpSp>
        <p:grpSp>
          <p:nvGrpSpPr>
            <p:cNvPr id="45065" name="Group 91"/>
            <p:cNvGrpSpPr>
              <a:grpSpLocks/>
            </p:cNvGrpSpPr>
            <p:nvPr/>
          </p:nvGrpSpPr>
          <p:grpSpPr bwMode="auto">
            <a:xfrm>
              <a:off x="6477000" y="3276600"/>
              <a:ext cx="381000" cy="420688"/>
              <a:chOff x="4080" y="1319"/>
              <a:chExt cx="240" cy="265"/>
            </a:xfrm>
          </p:grpSpPr>
          <p:sp>
            <p:nvSpPr>
              <p:cNvPr id="45078" name="Oval 92"/>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5079" name="Text Box 93"/>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d</a:t>
                </a:r>
              </a:p>
            </p:txBody>
          </p:sp>
        </p:grpSp>
        <p:grpSp>
          <p:nvGrpSpPr>
            <p:cNvPr id="45066" name="Group 94"/>
            <p:cNvGrpSpPr>
              <a:grpSpLocks/>
            </p:cNvGrpSpPr>
            <p:nvPr/>
          </p:nvGrpSpPr>
          <p:grpSpPr bwMode="auto">
            <a:xfrm>
              <a:off x="7696200" y="2590800"/>
              <a:ext cx="381000" cy="420688"/>
              <a:chOff x="4080" y="1319"/>
              <a:chExt cx="240" cy="265"/>
            </a:xfrm>
          </p:grpSpPr>
          <p:sp>
            <p:nvSpPr>
              <p:cNvPr id="45076" name="Oval 95"/>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5077" name="Text Box 96"/>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e</a:t>
                </a:r>
              </a:p>
            </p:txBody>
          </p:sp>
        </p:grpSp>
        <p:grpSp>
          <p:nvGrpSpPr>
            <p:cNvPr id="45067" name="Group 97"/>
            <p:cNvGrpSpPr>
              <a:grpSpLocks/>
            </p:cNvGrpSpPr>
            <p:nvPr/>
          </p:nvGrpSpPr>
          <p:grpSpPr bwMode="auto">
            <a:xfrm>
              <a:off x="7162800" y="2971800"/>
              <a:ext cx="381000" cy="420688"/>
              <a:chOff x="4080" y="1319"/>
              <a:chExt cx="240" cy="265"/>
            </a:xfrm>
          </p:grpSpPr>
          <p:sp>
            <p:nvSpPr>
              <p:cNvPr id="45074" name="Oval 98"/>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5075" name="Text Box 99"/>
              <p:cNvSpPr txBox="1">
                <a:spLocks noChangeArrowheads="1"/>
              </p:cNvSpPr>
              <p:nvPr/>
            </p:nvSpPr>
            <p:spPr bwMode="auto">
              <a:xfrm>
                <a:off x="4118" y="131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c</a:t>
                </a:r>
              </a:p>
            </p:txBody>
          </p:sp>
        </p:grpSp>
        <p:sp>
          <p:nvSpPr>
            <p:cNvPr id="45068" name="Line 103"/>
            <p:cNvSpPr>
              <a:spLocks noChangeShapeType="1"/>
            </p:cNvSpPr>
            <p:nvPr/>
          </p:nvSpPr>
          <p:spPr bwMode="auto">
            <a:xfrm flipV="1">
              <a:off x="6858000" y="2209800"/>
              <a:ext cx="4572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9" name="Line 104"/>
            <p:cNvSpPr>
              <a:spLocks noChangeShapeType="1"/>
            </p:cNvSpPr>
            <p:nvPr/>
          </p:nvSpPr>
          <p:spPr bwMode="auto">
            <a:xfrm>
              <a:off x="7620000" y="23622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0" name="Line 105"/>
            <p:cNvSpPr>
              <a:spLocks noChangeShapeType="1"/>
            </p:cNvSpPr>
            <p:nvPr/>
          </p:nvSpPr>
          <p:spPr bwMode="auto">
            <a:xfrm flipH="1">
              <a:off x="7467600" y="28956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1" name="Line 106"/>
            <p:cNvSpPr>
              <a:spLocks noChangeShapeType="1"/>
            </p:cNvSpPr>
            <p:nvPr/>
          </p:nvSpPr>
          <p:spPr bwMode="auto">
            <a:xfrm flipH="1">
              <a:off x="6781800" y="2362200"/>
              <a:ext cx="6096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2" name="Line 107"/>
            <p:cNvSpPr>
              <a:spLocks noChangeShapeType="1"/>
            </p:cNvSpPr>
            <p:nvPr/>
          </p:nvSpPr>
          <p:spPr bwMode="auto">
            <a:xfrm flipH="1">
              <a:off x="6858000" y="32766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3" name="Text Box 130"/>
            <p:cNvSpPr txBox="1">
              <a:spLocks noChangeArrowheads="1"/>
            </p:cNvSpPr>
            <p:nvPr/>
          </p:nvSpPr>
          <p:spPr bwMode="auto">
            <a:xfrm>
              <a:off x="7086600" y="3505200"/>
              <a:ext cx="13414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200">
                  <a:latin typeface="Arial" panose="020B0604020202020204" pitchFamily="34" charset="0"/>
                </a:rPr>
                <a:t>connected, cyclic</a:t>
              </a:r>
            </a:p>
          </p:txBody>
        </p:sp>
      </p:grpSp>
      <p:sp>
        <p:nvSpPr>
          <p:cNvPr id="50" name="Rectangle 2"/>
          <p:cNvSpPr>
            <a:spLocks noGrp="1" noChangeArrowheads="1"/>
          </p:cNvSpPr>
          <p:nvPr>
            <p:ph type="title"/>
          </p:nvPr>
        </p:nvSpPr>
        <p:spPr>
          <a:xfrm>
            <a:off x="395536" y="1851"/>
            <a:ext cx="8229600" cy="1143000"/>
          </a:xfrm>
        </p:spPr>
        <p:txBody>
          <a:bodyPr/>
          <a:lstStyle/>
          <a:p>
            <a:pPr eaLnBrk="1" hangingPunct="1"/>
            <a:r>
              <a:rPr lang="en-GB" altLang="en-US" sz="3200" dirty="0">
                <a:ea typeface="ＭＳ Ｐゴシック" charset="-128"/>
              </a:rPr>
              <a:t>Graphs and Terminology </a:t>
            </a:r>
          </a:p>
        </p:txBody>
      </p:sp>
      <p:sp>
        <p:nvSpPr>
          <p:cNvPr id="3" name="Date Placeholder 2"/>
          <p:cNvSpPr>
            <a:spLocks noGrp="1"/>
          </p:cNvSpPr>
          <p:nvPr>
            <p:ph type="dt" sz="half" idx="10"/>
          </p:nvPr>
        </p:nvSpPr>
        <p:spPr/>
        <p:txBody>
          <a:bodyPr/>
          <a:lstStyle/>
          <a:p>
            <a:pPr>
              <a:defRPr/>
            </a:pPr>
            <a:fld id="{9B9758F4-F1FB-46D3-B89A-CC1047CEC985}" type="datetime10">
              <a:rPr lang="en-US" smtClean="0"/>
              <a:t>12:20</a:t>
            </a:fld>
            <a:endParaRPr lang="en-US"/>
          </a:p>
        </p:txBody>
      </p:sp>
    </p:spTree>
    <p:extLst>
      <p:ext uri="{BB962C8B-B14F-4D97-AF65-F5344CB8AC3E}">
        <p14:creationId xmlns:p14="http://schemas.microsoft.com/office/powerpoint/2010/main" val="1631024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4067944" y="1844824"/>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a:t>
            </a:r>
          </a:p>
        </p:txBody>
      </p:sp>
      <p:sp>
        <p:nvSpPr>
          <p:cNvPr id="6" name="Oval 5"/>
          <p:cNvSpPr/>
          <p:nvPr/>
        </p:nvSpPr>
        <p:spPr>
          <a:xfrm>
            <a:off x="3131840" y="2852936"/>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cxnSp>
        <p:nvCxnSpPr>
          <p:cNvPr id="5" name="Straight Connector 4"/>
          <p:cNvCxnSpPr>
            <a:stCxn id="3" idx="3"/>
            <a:endCxn id="6" idx="7"/>
          </p:cNvCxnSpPr>
          <p:nvPr/>
        </p:nvCxnSpPr>
        <p:spPr>
          <a:xfrm flipH="1">
            <a:off x="3623541" y="2275063"/>
            <a:ext cx="528766" cy="651690"/>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5004048" y="2852936"/>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a:t>
            </a:r>
          </a:p>
        </p:txBody>
      </p:sp>
      <p:cxnSp>
        <p:nvCxnSpPr>
          <p:cNvPr id="8" name="Straight Connector 7"/>
          <p:cNvCxnSpPr>
            <a:stCxn id="3" idx="5"/>
            <a:endCxn id="9" idx="0"/>
          </p:cNvCxnSpPr>
          <p:nvPr/>
        </p:nvCxnSpPr>
        <p:spPr>
          <a:xfrm>
            <a:off x="4559645" y="2275063"/>
            <a:ext cx="732435" cy="577873"/>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339752" y="4005064"/>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13" name="Oval 12"/>
          <p:cNvSpPr/>
          <p:nvPr/>
        </p:nvSpPr>
        <p:spPr>
          <a:xfrm>
            <a:off x="4139952" y="3933056"/>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p>
        </p:txBody>
      </p:sp>
      <p:cxnSp>
        <p:nvCxnSpPr>
          <p:cNvPr id="14" name="Straight Connector 13"/>
          <p:cNvCxnSpPr/>
          <p:nvPr/>
        </p:nvCxnSpPr>
        <p:spPr>
          <a:xfrm flipH="1">
            <a:off x="2699792" y="3356992"/>
            <a:ext cx="528766" cy="651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563888" y="3356992"/>
            <a:ext cx="732435" cy="5778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508104" y="3283175"/>
            <a:ext cx="732435" cy="577873"/>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6084168" y="3789040"/>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a:t>
            </a:r>
          </a:p>
        </p:txBody>
      </p:sp>
      <p:sp>
        <p:nvSpPr>
          <p:cNvPr id="18" name="Rectangle 2"/>
          <p:cNvSpPr>
            <a:spLocks noGrp="1" noChangeArrowheads="1"/>
          </p:cNvSpPr>
          <p:nvPr>
            <p:ph type="title"/>
          </p:nvPr>
        </p:nvSpPr>
        <p:spPr>
          <a:xfrm>
            <a:off x="457200" y="-18256"/>
            <a:ext cx="8229600" cy="1143000"/>
          </a:xfrm>
        </p:spPr>
        <p:txBody>
          <a:bodyPr/>
          <a:lstStyle/>
          <a:p>
            <a:pPr eaLnBrk="1" hangingPunct="1"/>
            <a:r>
              <a:rPr lang="en-GB" altLang="en-US" dirty="0">
                <a:ea typeface="ＭＳ Ｐゴシック" charset="-128"/>
              </a:rPr>
              <a:t>Trees are Special Graphs</a:t>
            </a:r>
            <a:br>
              <a:rPr lang="en-GB" altLang="en-US" dirty="0">
                <a:ea typeface="ＭＳ Ｐゴシック" charset="-128"/>
              </a:rPr>
            </a:br>
            <a:endParaRPr lang="en-GB" altLang="en-US" dirty="0">
              <a:ea typeface="ＭＳ Ｐゴシック" charset="-128"/>
            </a:endParaRPr>
          </a:p>
        </p:txBody>
      </p:sp>
      <p:sp>
        <p:nvSpPr>
          <p:cNvPr id="11" name="TextBox 10"/>
          <p:cNvSpPr txBox="1"/>
          <p:nvPr/>
        </p:nvSpPr>
        <p:spPr>
          <a:xfrm>
            <a:off x="879411" y="5373216"/>
            <a:ext cx="1832553" cy="430887"/>
          </a:xfrm>
          <a:prstGeom prst="rect">
            <a:avLst/>
          </a:prstGeom>
          <a:noFill/>
        </p:spPr>
        <p:txBody>
          <a:bodyPr wrap="none" rtlCol="0">
            <a:spAutoFit/>
          </a:bodyPr>
          <a:lstStyle/>
          <a:p>
            <a:r>
              <a:rPr lang="en-GB" sz="2200" dirty="0"/>
              <a:t>acyclic graph</a:t>
            </a:r>
          </a:p>
        </p:txBody>
      </p:sp>
      <p:sp>
        <p:nvSpPr>
          <p:cNvPr id="2" name="Date Placeholder 1"/>
          <p:cNvSpPr>
            <a:spLocks noGrp="1"/>
          </p:cNvSpPr>
          <p:nvPr>
            <p:ph type="dt" sz="half" idx="10"/>
          </p:nvPr>
        </p:nvSpPr>
        <p:spPr/>
        <p:txBody>
          <a:bodyPr/>
          <a:lstStyle/>
          <a:p>
            <a:pPr>
              <a:defRPr/>
            </a:pPr>
            <a:fld id="{AE7A27D0-4A85-441A-8EFD-731A5A6F37CC}" type="datetime10">
              <a:rPr lang="en-US" smtClean="0"/>
              <a:t>12:20</a:t>
            </a:fld>
            <a:endParaRPr lang="en-US"/>
          </a:p>
        </p:txBody>
      </p:sp>
    </p:spTree>
    <p:extLst>
      <p:ext uri="{BB962C8B-B14F-4D97-AF65-F5344CB8AC3E}">
        <p14:creationId xmlns:p14="http://schemas.microsoft.com/office/powerpoint/2010/main" val="1745500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7384"/>
            <a:ext cx="8229600" cy="1143000"/>
          </a:xfrm>
        </p:spPr>
        <p:txBody>
          <a:bodyPr/>
          <a:lstStyle/>
          <a:p>
            <a:pPr eaLnBrk="1" hangingPunct="1"/>
            <a:r>
              <a:rPr lang="en-GB" altLang="en-US">
                <a:latin typeface="Times Roman" charset="0"/>
                <a:ea typeface="ＭＳ Ｐゴシック" charset="-128"/>
                <a:cs typeface="Times New Roman" panose="02020603050405020304" pitchFamily="18" charset="0"/>
              </a:rPr>
              <a:t>Directed graph (digraph)</a:t>
            </a:r>
          </a:p>
        </p:txBody>
      </p:sp>
      <p:sp>
        <p:nvSpPr>
          <p:cNvPr id="47107" name="Rectangle 3"/>
          <p:cNvSpPr>
            <a:spLocks noGrp="1" noChangeArrowheads="1"/>
          </p:cNvSpPr>
          <p:nvPr>
            <p:ph idx="1"/>
          </p:nvPr>
        </p:nvSpPr>
        <p:spPr>
          <a:xfrm>
            <a:off x="830263" y="1341438"/>
            <a:ext cx="6838950" cy="2433637"/>
          </a:xfrm>
        </p:spPr>
        <p:txBody>
          <a:bodyPr/>
          <a:lstStyle/>
          <a:p>
            <a:pPr marL="457200" indent="-457200" eaLnBrk="1" hangingPunct="1"/>
            <a:r>
              <a:rPr lang="en-GB" altLang="en-US" sz="2000" dirty="0">
                <a:solidFill>
                  <a:schemeClr val="bg1"/>
                </a:solidFill>
                <a:latin typeface="Times Roman" charset="0"/>
                <a:ea typeface="ＭＳ Ｐゴシック" charset="-128"/>
                <a:cs typeface="Times New Roman" panose="02020603050405020304" pitchFamily="18" charset="0"/>
              </a:rPr>
              <a:t>A </a:t>
            </a:r>
            <a:r>
              <a:rPr lang="en-GB" altLang="en-US" sz="2000" b="1" dirty="0">
                <a:solidFill>
                  <a:schemeClr val="bg1"/>
                </a:solidFill>
                <a:latin typeface="Times Roman" charset="0"/>
                <a:ea typeface="ＭＳ Ｐゴシック" charset="-128"/>
                <a:cs typeface="Times New Roman" panose="02020603050405020304" pitchFamily="18" charset="0"/>
              </a:rPr>
              <a:t>Directed graph </a:t>
            </a:r>
            <a:r>
              <a:rPr lang="en-GB" altLang="en-US" sz="2000" dirty="0">
                <a:solidFill>
                  <a:schemeClr val="bg1"/>
                </a:solidFill>
                <a:latin typeface="Times Roman" charset="0"/>
                <a:ea typeface="ＭＳ Ｐゴシック" charset="-128"/>
                <a:cs typeface="Times New Roman" panose="02020603050405020304" pitchFamily="18" charset="0"/>
              </a:rPr>
              <a:t>G is the data structure specified by the pair G = &lt; V, E &gt;</a:t>
            </a:r>
          </a:p>
          <a:p>
            <a:pPr marL="876300" lvl="1" indent="-419100" eaLnBrk="1" hangingPunct="1">
              <a:lnSpc>
                <a:spcPct val="80000"/>
              </a:lnSpc>
            </a:pPr>
            <a:r>
              <a:rPr lang="en-GB" altLang="en-US" sz="2000" dirty="0">
                <a:solidFill>
                  <a:schemeClr val="bg1"/>
                </a:solidFill>
                <a:latin typeface="Times Roman" charset="0"/>
                <a:ea typeface="ＭＳ Ｐゴシック" charset="-128"/>
                <a:cs typeface="Times New Roman" panose="02020603050405020304" pitchFamily="18" charset="0"/>
              </a:rPr>
              <a:t>V is the set of </a:t>
            </a:r>
            <a:r>
              <a:rPr lang="en-GB" altLang="en-US" sz="2000" b="1" dirty="0">
                <a:solidFill>
                  <a:schemeClr val="bg1"/>
                </a:solidFill>
                <a:latin typeface="Times Roman" charset="0"/>
                <a:ea typeface="ＭＳ Ｐゴシック" charset="-128"/>
                <a:cs typeface="Times New Roman" panose="02020603050405020304" pitchFamily="18" charset="0"/>
              </a:rPr>
              <a:t>vertices</a:t>
            </a:r>
            <a:r>
              <a:rPr lang="en-GB" altLang="en-US" sz="2000" dirty="0">
                <a:solidFill>
                  <a:schemeClr val="bg1"/>
                </a:solidFill>
                <a:latin typeface="Times Roman" charset="0"/>
                <a:ea typeface="ＭＳ Ｐゴシック" charset="-128"/>
                <a:cs typeface="Times New Roman" panose="02020603050405020304" pitchFamily="18" charset="0"/>
              </a:rPr>
              <a:t> (or nodes)</a:t>
            </a:r>
          </a:p>
          <a:p>
            <a:pPr marL="876300" lvl="1" indent="-419100" eaLnBrk="1" hangingPunct="1">
              <a:lnSpc>
                <a:spcPct val="80000"/>
              </a:lnSpc>
            </a:pPr>
            <a:r>
              <a:rPr lang="en-GB" altLang="en-US" sz="2000" dirty="0">
                <a:solidFill>
                  <a:schemeClr val="bg1"/>
                </a:solidFill>
                <a:latin typeface="Times Roman" charset="0"/>
                <a:ea typeface="ＭＳ Ｐゴシック" charset="-128"/>
                <a:cs typeface="Times New Roman" panose="02020603050405020304" pitchFamily="18" charset="0"/>
              </a:rPr>
              <a:t>E is the set of </a:t>
            </a:r>
            <a:r>
              <a:rPr lang="en-GB" altLang="en-US" sz="2000" b="1" dirty="0">
                <a:solidFill>
                  <a:schemeClr val="bg1"/>
                </a:solidFill>
                <a:latin typeface="Times Roman" charset="0"/>
                <a:ea typeface="ＭＳ Ｐゴシック" charset="-128"/>
                <a:cs typeface="Times New Roman" panose="02020603050405020304" pitchFamily="18" charset="0"/>
              </a:rPr>
              <a:t>ordered</a:t>
            </a:r>
            <a:r>
              <a:rPr lang="en-GB" altLang="en-US" sz="2000" dirty="0">
                <a:solidFill>
                  <a:schemeClr val="bg1"/>
                </a:solidFill>
                <a:latin typeface="Times Roman" charset="0"/>
                <a:ea typeface="ＭＳ Ｐゴシック" charset="-128"/>
                <a:cs typeface="Times New Roman" panose="02020603050405020304" pitchFamily="18" charset="0"/>
              </a:rPr>
              <a:t> pairs on V</a:t>
            </a:r>
          </a:p>
          <a:p>
            <a:pPr marL="876300" lvl="1" indent="-419100" eaLnBrk="1" hangingPunct="1">
              <a:lnSpc>
                <a:spcPct val="80000"/>
              </a:lnSpc>
            </a:pPr>
            <a:r>
              <a:rPr lang="en-GB" altLang="en-US" sz="2000" dirty="0">
                <a:solidFill>
                  <a:schemeClr val="bg1"/>
                </a:solidFill>
                <a:latin typeface="Times Roman" charset="0"/>
                <a:ea typeface="ＭＳ Ｐゴシック" charset="-128"/>
                <a:cs typeface="Times New Roman" panose="02020603050405020304" pitchFamily="18" charset="0"/>
              </a:rPr>
              <a:t>(E </a:t>
            </a:r>
            <a:r>
              <a:rPr lang="en-GB" altLang="en-US" sz="2000" dirty="0">
                <a:solidFill>
                  <a:schemeClr val="bg1"/>
                </a:solidFill>
                <a:latin typeface="Symbol" panose="05050102010706020507" pitchFamily="18" charset="2"/>
                <a:ea typeface="ＭＳ Ｐゴシック" charset="-128"/>
                <a:cs typeface="Times New Roman" panose="02020603050405020304" pitchFamily="18" charset="0"/>
              </a:rPr>
              <a:t>Ì</a:t>
            </a:r>
            <a:r>
              <a:rPr lang="en-GB" altLang="en-US" sz="2000" dirty="0">
                <a:solidFill>
                  <a:schemeClr val="bg1"/>
                </a:solidFill>
                <a:latin typeface="Times Roman" charset="0"/>
                <a:ea typeface="ＭＳ Ｐゴシック" charset="-128"/>
                <a:cs typeface="Times New Roman" panose="02020603050405020304" pitchFamily="18" charset="0"/>
              </a:rPr>
              <a:t> V x V is a binary relation on V)</a:t>
            </a:r>
          </a:p>
          <a:p>
            <a:pPr marL="457200" indent="-457200" algn="just" eaLnBrk="1" hangingPunct="1">
              <a:lnSpc>
                <a:spcPct val="80000"/>
              </a:lnSpc>
            </a:pPr>
            <a:endParaRPr lang="en-GB" altLang="en-US" sz="2000" dirty="0">
              <a:solidFill>
                <a:schemeClr val="bg1"/>
              </a:solidFill>
              <a:latin typeface="Times Roman" charset="0"/>
              <a:ea typeface="ＭＳ Ｐゴシック" charset="-128"/>
              <a:cs typeface="Times New Roman" panose="02020603050405020304" pitchFamily="18" charset="0"/>
            </a:endParaRPr>
          </a:p>
          <a:p>
            <a:pPr marL="457200" indent="-457200" algn="just" eaLnBrk="1" hangingPunct="1">
              <a:lnSpc>
                <a:spcPct val="80000"/>
              </a:lnSpc>
            </a:pPr>
            <a:r>
              <a:rPr lang="en-GB" altLang="en-US" sz="2000" dirty="0">
                <a:solidFill>
                  <a:schemeClr val="bg1"/>
                </a:solidFill>
                <a:latin typeface="Times Roman" charset="0"/>
                <a:ea typeface="ＭＳ Ｐゴシック" charset="-128"/>
                <a:cs typeface="Times New Roman" panose="02020603050405020304" pitchFamily="18" charset="0"/>
              </a:rPr>
              <a:t>If (</a:t>
            </a:r>
            <a:r>
              <a:rPr lang="en-GB" altLang="en-US" sz="2000" dirty="0" err="1">
                <a:solidFill>
                  <a:schemeClr val="bg1"/>
                </a:solidFill>
                <a:latin typeface="Times Roman" charset="0"/>
                <a:ea typeface="ＭＳ Ｐゴシック" charset="-128"/>
                <a:cs typeface="Times New Roman" panose="02020603050405020304" pitchFamily="18" charset="0"/>
              </a:rPr>
              <a:t>a,b</a:t>
            </a:r>
            <a:r>
              <a:rPr lang="en-GB" altLang="en-US" sz="2000" dirty="0">
                <a:solidFill>
                  <a:schemeClr val="bg1"/>
                </a:solidFill>
                <a:latin typeface="Times Roman" charset="0"/>
                <a:ea typeface="ＭＳ Ｐゴシック" charset="-128"/>
                <a:cs typeface="Times New Roman" panose="02020603050405020304" pitchFamily="18" charset="0"/>
              </a:rPr>
              <a:t>) </a:t>
            </a:r>
            <a:r>
              <a:rPr lang="en-GB" altLang="en-US" sz="2000" dirty="0">
                <a:solidFill>
                  <a:schemeClr val="bg1"/>
                </a:solidFill>
                <a:latin typeface="Symbol" panose="05050102010706020507" pitchFamily="18" charset="2"/>
                <a:ea typeface="ＭＳ Ｐゴシック" charset="-128"/>
                <a:cs typeface="Times New Roman" panose="02020603050405020304" pitchFamily="18" charset="0"/>
              </a:rPr>
              <a:t>Î</a:t>
            </a:r>
            <a:r>
              <a:rPr lang="en-GB" altLang="en-US" sz="2000" dirty="0">
                <a:solidFill>
                  <a:schemeClr val="bg1"/>
                </a:solidFill>
                <a:latin typeface="Times Roman" charset="0"/>
                <a:ea typeface="ＭＳ Ｐゴシック" charset="-128"/>
                <a:cs typeface="Times New Roman" panose="02020603050405020304" pitchFamily="18" charset="0"/>
              </a:rPr>
              <a:t> E then there is an edge from a to b</a:t>
            </a:r>
          </a:p>
          <a:p>
            <a:pPr marL="876300" lvl="1" indent="-419100" algn="just" eaLnBrk="1" hangingPunct="1">
              <a:lnSpc>
                <a:spcPct val="80000"/>
              </a:lnSpc>
            </a:pPr>
            <a:r>
              <a:rPr lang="en-GB" altLang="en-US" sz="2000" dirty="0">
                <a:solidFill>
                  <a:schemeClr val="bg1"/>
                </a:solidFill>
                <a:latin typeface="Times Roman" charset="0"/>
                <a:ea typeface="ＭＳ Ｐゴシック" charset="-128"/>
                <a:cs typeface="Times New Roman" panose="02020603050405020304" pitchFamily="18" charset="0"/>
              </a:rPr>
              <a:t>but </a:t>
            </a:r>
            <a:r>
              <a:rPr lang="en-GB" altLang="en-US" sz="2000" b="1" dirty="0">
                <a:solidFill>
                  <a:schemeClr val="bg1"/>
                </a:solidFill>
                <a:latin typeface="Times Roman" charset="0"/>
                <a:ea typeface="ＭＳ Ｐゴシック" charset="-128"/>
                <a:cs typeface="Times New Roman" panose="02020603050405020304" pitchFamily="18" charset="0"/>
              </a:rPr>
              <a:t>not necessarily</a:t>
            </a:r>
            <a:r>
              <a:rPr lang="en-GB" altLang="en-US" sz="2000" dirty="0">
                <a:solidFill>
                  <a:schemeClr val="bg1"/>
                </a:solidFill>
                <a:latin typeface="Times Roman" charset="0"/>
                <a:ea typeface="ＭＳ Ｐゴシック" charset="-128"/>
                <a:cs typeface="Times New Roman" panose="02020603050405020304" pitchFamily="18" charset="0"/>
              </a:rPr>
              <a:t> an edge from b to a.</a:t>
            </a:r>
          </a:p>
          <a:p>
            <a:pPr marL="457200" indent="-457200" algn="just" eaLnBrk="1" hangingPunct="1">
              <a:lnSpc>
                <a:spcPct val="80000"/>
              </a:lnSpc>
            </a:pPr>
            <a:endParaRPr lang="en-GB" altLang="en-US" sz="2000" dirty="0">
              <a:solidFill>
                <a:schemeClr val="bg1"/>
              </a:solidFill>
              <a:latin typeface="Times Roman" charset="0"/>
              <a:ea typeface="ＭＳ Ｐゴシック" charset="-128"/>
              <a:cs typeface="Times New Roman" panose="02020603050405020304" pitchFamily="18" charset="0"/>
            </a:endParaRPr>
          </a:p>
          <a:p>
            <a:pPr marL="457200" indent="-457200" algn="just" eaLnBrk="1" hangingPunct="1">
              <a:lnSpc>
                <a:spcPct val="80000"/>
              </a:lnSpc>
            </a:pPr>
            <a:r>
              <a:rPr lang="en-GB" altLang="en-US" sz="2000" dirty="0">
                <a:solidFill>
                  <a:schemeClr val="bg1"/>
                </a:solidFill>
                <a:latin typeface="Times Roman" charset="0"/>
                <a:ea typeface="ＭＳ Ｐゴシック" charset="-128"/>
                <a:cs typeface="Times New Roman" panose="02020603050405020304" pitchFamily="18" charset="0"/>
              </a:rPr>
              <a:t>On a diagram (digraph) an edge is represented by an arrow.</a:t>
            </a:r>
          </a:p>
          <a:p>
            <a:pPr marL="457200" indent="-457200" algn="just" eaLnBrk="1" hangingPunct="1">
              <a:lnSpc>
                <a:spcPct val="80000"/>
              </a:lnSpc>
            </a:pPr>
            <a:endParaRPr lang="en-GB" altLang="en-US" sz="2000" dirty="0">
              <a:latin typeface="Times Roman" charset="0"/>
              <a:ea typeface="ＭＳ Ｐゴシック" charset="-128"/>
              <a:cs typeface="Times New Roman" panose="02020603050405020304" pitchFamily="18" charset="0"/>
            </a:endParaRPr>
          </a:p>
        </p:txBody>
      </p:sp>
      <p:grpSp>
        <p:nvGrpSpPr>
          <p:cNvPr id="45" name="Group 45"/>
          <p:cNvGrpSpPr>
            <a:grpSpLocks/>
          </p:cNvGrpSpPr>
          <p:nvPr/>
        </p:nvGrpSpPr>
        <p:grpSpPr bwMode="auto">
          <a:xfrm>
            <a:off x="3132138" y="4724400"/>
            <a:ext cx="1819275" cy="1858963"/>
            <a:chOff x="6781800" y="4114800"/>
            <a:chExt cx="1600200" cy="1716088"/>
          </a:xfrm>
        </p:grpSpPr>
        <p:grpSp>
          <p:nvGrpSpPr>
            <p:cNvPr id="47114" name="Group 108"/>
            <p:cNvGrpSpPr>
              <a:grpSpLocks/>
            </p:cNvGrpSpPr>
            <p:nvPr/>
          </p:nvGrpSpPr>
          <p:grpSpPr bwMode="auto">
            <a:xfrm>
              <a:off x="6781800" y="4227513"/>
              <a:ext cx="381000" cy="420687"/>
              <a:chOff x="4080" y="1319"/>
              <a:chExt cx="240" cy="265"/>
            </a:xfrm>
          </p:grpSpPr>
          <p:sp>
            <p:nvSpPr>
              <p:cNvPr id="47127" name="Oval 109"/>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7128" name="Text Box 110"/>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a</a:t>
                </a:r>
              </a:p>
            </p:txBody>
          </p:sp>
        </p:grpSp>
        <p:grpSp>
          <p:nvGrpSpPr>
            <p:cNvPr id="47115" name="Group 111"/>
            <p:cNvGrpSpPr>
              <a:grpSpLocks/>
            </p:cNvGrpSpPr>
            <p:nvPr/>
          </p:nvGrpSpPr>
          <p:grpSpPr bwMode="auto">
            <a:xfrm>
              <a:off x="7620000" y="4114800"/>
              <a:ext cx="381000" cy="420688"/>
              <a:chOff x="4080" y="1319"/>
              <a:chExt cx="240" cy="265"/>
            </a:xfrm>
          </p:grpSpPr>
          <p:sp>
            <p:nvSpPr>
              <p:cNvPr id="47125" name="Oval 112"/>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7126" name="Text Box 113"/>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b</a:t>
                </a:r>
              </a:p>
            </p:txBody>
          </p:sp>
        </p:grpSp>
        <p:grpSp>
          <p:nvGrpSpPr>
            <p:cNvPr id="47116" name="Group 114"/>
            <p:cNvGrpSpPr>
              <a:grpSpLocks/>
            </p:cNvGrpSpPr>
            <p:nvPr/>
          </p:nvGrpSpPr>
          <p:grpSpPr bwMode="auto">
            <a:xfrm>
              <a:off x="6781800" y="5410200"/>
              <a:ext cx="381000" cy="420688"/>
              <a:chOff x="4080" y="1319"/>
              <a:chExt cx="240" cy="265"/>
            </a:xfrm>
          </p:grpSpPr>
          <p:sp>
            <p:nvSpPr>
              <p:cNvPr id="47123" name="Oval 115"/>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7124" name="Text Box 116"/>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d</a:t>
                </a:r>
              </a:p>
            </p:txBody>
          </p:sp>
        </p:grpSp>
        <p:grpSp>
          <p:nvGrpSpPr>
            <p:cNvPr id="47117" name="Group 117"/>
            <p:cNvGrpSpPr>
              <a:grpSpLocks/>
            </p:cNvGrpSpPr>
            <p:nvPr/>
          </p:nvGrpSpPr>
          <p:grpSpPr bwMode="auto">
            <a:xfrm>
              <a:off x="8001000" y="4724400"/>
              <a:ext cx="381000" cy="420688"/>
              <a:chOff x="4080" y="1319"/>
              <a:chExt cx="240" cy="265"/>
            </a:xfrm>
          </p:grpSpPr>
          <p:sp>
            <p:nvSpPr>
              <p:cNvPr id="47121" name="Oval 118"/>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7122" name="Text Box 119"/>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e</a:t>
                </a:r>
              </a:p>
            </p:txBody>
          </p:sp>
        </p:grpSp>
        <p:grpSp>
          <p:nvGrpSpPr>
            <p:cNvPr id="47118" name="Group 120"/>
            <p:cNvGrpSpPr>
              <a:grpSpLocks/>
            </p:cNvGrpSpPr>
            <p:nvPr/>
          </p:nvGrpSpPr>
          <p:grpSpPr bwMode="auto">
            <a:xfrm>
              <a:off x="7467600" y="5105400"/>
              <a:ext cx="381000" cy="420688"/>
              <a:chOff x="4080" y="1319"/>
              <a:chExt cx="240" cy="265"/>
            </a:xfrm>
          </p:grpSpPr>
          <p:sp>
            <p:nvSpPr>
              <p:cNvPr id="47119" name="Oval 121"/>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7120" name="Text Box 122"/>
              <p:cNvSpPr txBox="1">
                <a:spLocks noChangeArrowheads="1"/>
              </p:cNvSpPr>
              <p:nvPr/>
            </p:nvSpPr>
            <p:spPr bwMode="auto">
              <a:xfrm>
                <a:off x="4118" y="131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c</a:t>
                </a:r>
              </a:p>
            </p:txBody>
          </p:sp>
        </p:grpSp>
      </p:grpSp>
      <p:cxnSp>
        <p:nvCxnSpPr>
          <p:cNvPr id="5" name="Straight Arrow Connector 4"/>
          <p:cNvCxnSpPr>
            <a:stCxn id="47127" idx="6"/>
            <a:endCxn id="47125" idx="2"/>
          </p:cNvCxnSpPr>
          <p:nvPr/>
        </p:nvCxnSpPr>
        <p:spPr>
          <a:xfrm flipV="1">
            <a:off x="3565525" y="4975225"/>
            <a:ext cx="519113" cy="1206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7125" idx="5"/>
          </p:cNvCxnSpPr>
          <p:nvPr/>
        </p:nvCxnSpPr>
        <p:spPr>
          <a:xfrm>
            <a:off x="4454525" y="5119688"/>
            <a:ext cx="133350" cy="3079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7125" idx="4"/>
            <a:endCxn id="47120" idx="0"/>
          </p:cNvCxnSpPr>
          <p:nvPr/>
        </p:nvCxnSpPr>
        <p:spPr>
          <a:xfrm flipH="1">
            <a:off x="4149725" y="5181600"/>
            <a:ext cx="152400" cy="6159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7119" idx="3"/>
            <a:endCxn id="47123" idx="6"/>
          </p:cNvCxnSpPr>
          <p:nvPr/>
        </p:nvCxnSpPr>
        <p:spPr>
          <a:xfrm flipH="1">
            <a:off x="3565525" y="6192838"/>
            <a:ext cx="409575" cy="1841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7124" idx="0"/>
            <a:endCxn id="47127" idx="4"/>
          </p:cNvCxnSpPr>
          <p:nvPr/>
        </p:nvCxnSpPr>
        <p:spPr>
          <a:xfrm flipH="1" flipV="1">
            <a:off x="3348038" y="5302250"/>
            <a:ext cx="28575" cy="825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pPr>
              <a:defRPr/>
            </a:pPr>
            <a:fld id="{039AE3AE-B51F-4DAB-B483-0D9B8087A40B}" type="datetime10">
              <a:rPr lang="en-US" smtClean="0"/>
              <a:t>12:20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7384"/>
            <a:ext cx="8229600" cy="1143000"/>
          </a:xfrm>
        </p:spPr>
        <p:txBody>
          <a:bodyPr/>
          <a:lstStyle/>
          <a:p>
            <a:pPr eaLnBrk="1" hangingPunct="1"/>
            <a:r>
              <a:rPr lang="en-GB" altLang="en-US" dirty="0">
                <a:latin typeface="Times Roman" charset="0"/>
                <a:ea typeface="ＭＳ Ｐゴシック" charset="-128"/>
                <a:cs typeface="Times New Roman" panose="02020603050405020304" pitchFamily="18" charset="0"/>
              </a:rPr>
              <a:t>Directed graph (digraph)</a:t>
            </a:r>
          </a:p>
        </p:txBody>
      </p:sp>
      <p:sp>
        <p:nvSpPr>
          <p:cNvPr id="47107" name="Rectangle 3"/>
          <p:cNvSpPr>
            <a:spLocks noGrp="1" noChangeArrowheads="1"/>
          </p:cNvSpPr>
          <p:nvPr>
            <p:ph idx="1"/>
          </p:nvPr>
        </p:nvSpPr>
        <p:spPr>
          <a:xfrm>
            <a:off x="830263" y="1341438"/>
            <a:ext cx="6838950" cy="2433637"/>
          </a:xfrm>
        </p:spPr>
        <p:txBody>
          <a:bodyPr/>
          <a:lstStyle/>
          <a:p>
            <a:pPr marL="457200" indent="-457200" eaLnBrk="1" hangingPunct="1"/>
            <a:r>
              <a:rPr lang="en-GB" altLang="en-US" sz="2000" dirty="0">
                <a:latin typeface="Times Roman" charset="0"/>
                <a:ea typeface="ＭＳ Ｐゴシック" charset="-128"/>
                <a:cs typeface="Times New Roman" panose="02020603050405020304" pitchFamily="18" charset="0"/>
              </a:rPr>
              <a:t>A </a:t>
            </a:r>
            <a:r>
              <a:rPr lang="en-GB" altLang="en-US" sz="2000" b="1" dirty="0">
                <a:latin typeface="Times Roman" charset="0"/>
                <a:ea typeface="ＭＳ Ｐゴシック" charset="-128"/>
                <a:cs typeface="Times New Roman" panose="02020603050405020304" pitchFamily="18" charset="0"/>
              </a:rPr>
              <a:t>Directed graph </a:t>
            </a:r>
            <a:r>
              <a:rPr lang="en-GB" altLang="en-US" sz="2000" dirty="0">
                <a:latin typeface="Times Roman" charset="0"/>
                <a:ea typeface="ＭＳ Ｐゴシック" charset="-128"/>
                <a:cs typeface="Times New Roman" panose="02020603050405020304" pitchFamily="18" charset="0"/>
              </a:rPr>
              <a:t>G is the data structure specified by the pair G = &lt; V, E &gt;</a:t>
            </a:r>
          </a:p>
          <a:p>
            <a:pPr marL="876300" lvl="1" indent="-419100" eaLnBrk="1" hangingPunct="1">
              <a:lnSpc>
                <a:spcPct val="80000"/>
              </a:lnSpc>
            </a:pPr>
            <a:r>
              <a:rPr lang="en-GB" altLang="en-US" sz="2000" dirty="0">
                <a:latin typeface="Times Roman" charset="0"/>
                <a:ea typeface="ＭＳ Ｐゴシック" charset="-128"/>
                <a:cs typeface="Times New Roman" panose="02020603050405020304" pitchFamily="18" charset="0"/>
              </a:rPr>
              <a:t>V is the set of </a:t>
            </a:r>
            <a:r>
              <a:rPr lang="en-GB" altLang="en-US" sz="2000" b="1" dirty="0">
                <a:latin typeface="Times Roman" charset="0"/>
                <a:ea typeface="ＭＳ Ｐゴシック" charset="-128"/>
                <a:cs typeface="Times New Roman" panose="02020603050405020304" pitchFamily="18" charset="0"/>
              </a:rPr>
              <a:t>vertices</a:t>
            </a:r>
            <a:r>
              <a:rPr lang="en-GB" altLang="en-US" sz="2000" dirty="0">
                <a:latin typeface="Times Roman" charset="0"/>
                <a:ea typeface="ＭＳ Ｐゴシック" charset="-128"/>
                <a:cs typeface="Times New Roman" panose="02020603050405020304" pitchFamily="18" charset="0"/>
              </a:rPr>
              <a:t> (or nodes)</a:t>
            </a:r>
          </a:p>
          <a:p>
            <a:pPr marL="876300" lvl="1" indent="-419100" eaLnBrk="1" hangingPunct="1">
              <a:lnSpc>
                <a:spcPct val="80000"/>
              </a:lnSpc>
            </a:pPr>
            <a:r>
              <a:rPr lang="en-GB" altLang="en-US" sz="2000" dirty="0">
                <a:latin typeface="Times Roman" charset="0"/>
                <a:ea typeface="ＭＳ Ｐゴシック" charset="-128"/>
                <a:cs typeface="Times New Roman" panose="02020603050405020304" pitchFamily="18" charset="0"/>
              </a:rPr>
              <a:t>E is the set of </a:t>
            </a:r>
            <a:r>
              <a:rPr lang="en-GB" altLang="en-US" sz="2000" b="1" dirty="0">
                <a:latin typeface="Times Roman" charset="0"/>
                <a:ea typeface="ＭＳ Ｐゴシック" charset="-128"/>
                <a:cs typeface="Times New Roman" panose="02020603050405020304" pitchFamily="18" charset="0"/>
              </a:rPr>
              <a:t>ordered</a:t>
            </a:r>
            <a:r>
              <a:rPr lang="en-GB" altLang="en-US" sz="2000" dirty="0">
                <a:latin typeface="Times Roman" charset="0"/>
                <a:ea typeface="ＭＳ Ｐゴシック" charset="-128"/>
                <a:cs typeface="Times New Roman" panose="02020603050405020304" pitchFamily="18" charset="0"/>
              </a:rPr>
              <a:t> pairs on V</a:t>
            </a:r>
          </a:p>
          <a:p>
            <a:pPr marL="876300" lvl="1" indent="-419100" eaLnBrk="1" hangingPunct="1">
              <a:lnSpc>
                <a:spcPct val="80000"/>
              </a:lnSpc>
            </a:pPr>
            <a:r>
              <a:rPr lang="en-GB" altLang="en-US" sz="2000" dirty="0">
                <a:latin typeface="Times Roman" charset="0"/>
                <a:ea typeface="ＭＳ Ｐゴシック" charset="-128"/>
                <a:cs typeface="Times New Roman" panose="02020603050405020304" pitchFamily="18" charset="0"/>
              </a:rPr>
              <a:t>(E </a:t>
            </a:r>
            <a:r>
              <a:rPr lang="en-GB" altLang="en-US" sz="2000" dirty="0">
                <a:latin typeface="Symbol" panose="05050102010706020507" pitchFamily="18" charset="2"/>
                <a:ea typeface="ＭＳ Ｐゴシック" charset="-128"/>
                <a:cs typeface="Times New Roman" panose="02020603050405020304" pitchFamily="18" charset="0"/>
              </a:rPr>
              <a:t>Ì</a:t>
            </a:r>
            <a:r>
              <a:rPr lang="en-GB" altLang="en-US" sz="2000" dirty="0">
                <a:latin typeface="Times Roman" charset="0"/>
                <a:ea typeface="ＭＳ Ｐゴシック" charset="-128"/>
                <a:cs typeface="Times New Roman" panose="02020603050405020304" pitchFamily="18" charset="0"/>
              </a:rPr>
              <a:t> V x V is a binary relation on V)</a:t>
            </a:r>
          </a:p>
          <a:p>
            <a:pPr marL="457200" indent="-457200" algn="just" eaLnBrk="1" hangingPunct="1">
              <a:lnSpc>
                <a:spcPct val="80000"/>
              </a:lnSpc>
            </a:pPr>
            <a:endParaRPr lang="en-GB" altLang="en-US" sz="2000" dirty="0">
              <a:latin typeface="Times Roman" charset="0"/>
              <a:ea typeface="ＭＳ Ｐゴシック" charset="-128"/>
              <a:cs typeface="Times New Roman" panose="02020603050405020304" pitchFamily="18" charset="0"/>
            </a:endParaRPr>
          </a:p>
          <a:p>
            <a:pPr marL="457200" indent="-457200" algn="just" eaLnBrk="1" hangingPunct="1">
              <a:lnSpc>
                <a:spcPct val="80000"/>
              </a:lnSpc>
            </a:pPr>
            <a:r>
              <a:rPr lang="en-GB" altLang="en-US" sz="2000" dirty="0">
                <a:latin typeface="Times Roman" charset="0"/>
                <a:ea typeface="ＭＳ Ｐゴシック" charset="-128"/>
                <a:cs typeface="Times New Roman" panose="02020603050405020304" pitchFamily="18" charset="0"/>
              </a:rPr>
              <a:t>If (</a:t>
            </a:r>
            <a:r>
              <a:rPr lang="en-GB" altLang="en-US" sz="2000" dirty="0" err="1">
                <a:latin typeface="Times Roman" charset="0"/>
                <a:ea typeface="ＭＳ Ｐゴシック" charset="-128"/>
                <a:cs typeface="Times New Roman" panose="02020603050405020304" pitchFamily="18" charset="0"/>
              </a:rPr>
              <a:t>a,b</a:t>
            </a:r>
            <a:r>
              <a:rPr lang="en-GB" altLang="en-US" sz="2000" dirty="0">
                <a:latin typeface="Times Roman" charset="0"/>
                <a:ea typeface="ＭＳ Ｐゴシック" charset="-128"/>
                <a:cs typeface="Times New Roman" panose="02020603050405020304" pitchFamily="18" charset="0"/>
              </a:rPr>
              <a:t>) </a:t>
            </a:r>
            <a:r>
              <a:rPr lang="en-GB" altLang="en-US" sz="2000" dirty="0">
                <a:latin typeface="Symbol" panose="05050102010706020507" pitchFamily="18" charset="2"/>
                <a:ea typeface="ＭＳ Ｐゴシック" charset="-128"/>
                <a:cs typeface="Times New Roman" panose="02020603050405020304" pitchFamily="18" charset="0"/>
              </a:rPr>
              <a:t>Î</a:t>
            </a:r>
            <a:r>
              <a:rPr lang="en-GB" altLang="en-US" sz="2000" dirty="0">
                <a:latin typeface="Times Roman" charset="0"/>
                <a:ea typeface="ＭＳ Ｐゴシック" charset="-128"/>
                <a:cs typeface="Times New Roman" panose="02020603050405020304" pitchFamily="18" charset="0"/>
              </a:rPr>
              <a:t> E then there is an edge from a to b</a:t>
            </a:r>
          </a:p>
          <a:p>
            <a:pPr marL="876300" lvl="1" indent="-419100" algn="just" eaLnBrk="1" hangingPunct="1">
              <a:lnSpc>
                <a:spcPct val="80000"/>
              </a:lnSpc>
            </a:pPr>
            <a:r>
              <a:rPr lang="en-GB" altLang="en-US" sz="2000" dirty="0">
                <a:latin typeface="Times Roman" charset="0"/>
                <a:ea typeface="ＭＳ Ｐゴシック" charset="-128"/>
                <a:cs typeface="Times New Roman" panose="02020603050405020304" pitchFamily="18" charset="0"/>
              </a:rPr>
              <a:t>but </a:t>
            </a:r>
            <a:r>
              <a:rPr lang="en-GB" altLang="en-US" sz="2000" b="1" dirty="0">
                <a:latin typeface="Times Roman" charset="0"/>
                <a:ea typeface="ＭＳ Ｐゴシック" charset="-128"/>
                <a:cs typeface="Times New Roman" panose="02020603050405020304" pitchFamily="18" charset="0"/>
              </a:rPr>
              <a:t>not necessarily</a:t>
            </a:r>
            <a:r>
              <a:rPr lang="en-GB" altLang="en-US" sz="2000" dirty="0">
                <a:latin typeface="Times Roman" charset="0"/>
                <a:ea typeface="ＭＳ Ｐゴシック" charset="-128"/>
                <a:cs typeface="Times New Roman" panose="02020603050405020304" pitchFamily="18" charset="0"/>
              </a:rPr>
              <a:t> an edge from b to a.</a:t>
            </a:r>
          </a:p>
          <a:p>
            <a:pPr marL="457200" indent="-457200" algn="just" eaLnBrk="1" hangingPunct="1">
              <a:lnSpc>
                <a:spcPct val="80000"/>
              </a:lnSpc>
            </a:pPr>
            <a:endParaRPr lang="en-GB" altLang="en-US" sz="2000" dirty="0">
              <a:latin typeface="Times Roman" charset="0"/>
              <a:ea typeface="ＭＳ Ｐゴシック" charset="-128"/>
              <a:cs typeface="Times New Roman" panose="02020603050405020304" pitchFamily="18" charset="0"/>
            </a:endParaRPr>
          </a:p>
          <a:p>
            <a:pPr marL="457200" indent="-457200" algn="just" eaLnBrk="1" hangingPunct="1">
              <a:lnSpc>
                <a:spcPct val="80000"/>
              </a:lnSpc>
            </a:pPr>
            <a:r>
              <a:rPr lang="en-GB" altLang="en-US" sz="2000" dirty="0">
                <a:latin typeface="Times Roman" charset="0"/>
                <a:ea typeface="ＭＳ Ｐゴシック" charset="-128"/>
                <a:cs typeface="Times New Roman" panose="02020603050405020304" pitchFamily="18" charset="0"/>
              </a:rPr>
              <a:t>On a diagram (digraph) an edge is represented by an arrow.</a:t>
            </a:r>
          </a:p>
          <a:p>
            <a:pPr marL="457200" indent="-457200" algn="just" eaLnBrk="1" hangingPunct="1">
              <a:lnSpc>
                <a:spcPct val="80000"/>
              </a:lnSpc>
            </a:pPr>
            <a:endParaRPr lang="en-GB" altLang="en-US" sz="2000" dirty="0">
              <a:latin typeface="Times Roman" charset="0"/>
              <a:ea typeface="ＭＳ Ｐゴシック" charset="-128"/>
              <a:cs typeface="Times New Roman" panose="02020603050405020304" pitchFamily="18" charset="0"/>
            </a:endParaRPr>
          </a:p>
        </p:txBody>
      </p:sp>
      <p:grpSp>
        <p:nvGrpSpPr>
          <p:cNvPr id="45" name="Group 45"/>
          <p:cNvGrpSpPr>
            <a:grpSpLocks/>
          </p:cNvGrpSpPr>
          <p:nvPr/>
        </p:nvGrpSpPr>
        <p:grpSpPr bwMode="auto">
          <a:xfrm>
            <a:off x="3132138" y="4724400"/>
            <a:ext cx="1819275" cy="1858963"/>
            <a:chOff x="6781800" y="4114800"/>
            <a:chExt cx="1600200" cy="1716088"/>
          </a:xfrm>
        </p:grpSpPr>
        <p:grpSp>
          <p:nvGrpSpPr>
            <p:cNvPr id="47114" name="Group 108"/>
            <p:cNvGrpSpPr>
              <a:grpSpLocks/>
            </p:cNvGrpSpPr>
            <p:nvPr/>
          </p:nvGrpSpPr>
          <p:grpSpPr bwMode="auto">
            <a:xfrm>
              <a:off x="6781800" y="4227513"/>
              <a:ext cx="381000" cy="420687"/>
              <a:chOff x="4080" y="1319"/>
              <a:chExt cx="240" cy="265"/>
            </a:xfrm>
          </p:grpSpPr>
          <p:sp>
            <p:nvSpPr>
              <p:cNvPr id="47127" name="Oval 109"/>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7128" name="Text Box 110"/>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a</a:t>
                </a:r>
              </a:p>
            </p:txBody>
          </p:sp>
        </p:grpSp>
        <p:grpSp>
          <p:nvGrpSpPr>
            <p:cNvPr id="47115" name="Group 111"/>
            <p:cNvGrpSpPr>
              <a:grpSpLocks/>
            </p:cNvGrpSpPr>
            <p:nvPr/>
          </p:nvGrpSpPr>
          <p:grpSpPr bwMode="auto">
            <a:xfrm>
              <a:off x="7620000" y="4114800"/>
              <a:ext cx="381000" cy="420688"/>
              <a:chOff x="4080" y="1319"/>
              <a:chExt cx="240" cy="265"/>
            </a:xfrm>
          </p:grpSpPr>
          <p:sp>
            <p:nvSpPr>
              <p:cNvPr id="47125" name="Oval 112"/>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7126" name="Text Box 113"/>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b</a:t>
                </a:r>
              </a:p>
            </p:txBody>
          </p:sp>
        </p:grpSp>
        <p:grpSp>
          <p:nvGrpSpPr>
            <p:cNvPr id="47116" name="Group 114"/>
            <p:cNvGrpSpPr>
              <a:grpSpLocks/>
            </p:cNvGrpSpPr>
            <p:nvPr/>
          </p:nvGrpSpPr>
          <p:grpSpPr bwMode="auto">
            <a:xfrm>
              <a:off x="6781800" y="5410200"/>
              <a:ext cx="381000" cy="420688"/>
              <a:chOff x="4080" y="1319"/>
              <a:chExt cx="240" cy="265"/>
            </a:xfrm>
          </p:grpSpPr>
          <p:sp>
            <p:nvSpPr>
              <p:cNvPr id="47123" name="Oval 115"/>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7124" name="Text Box 116"/>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d</a:t>
                </a:r>
              </a:p>
            </p:txBody>
          </p:sp>
        </p:grpSp>
        <p:grpSp>
          <p:nvGrpSpPr>
            <p:cNvPr id="47117" name="Group 117"/>
            <p:cNvGrpSpPr>
              <a:grpSpLocks/>
            </p:cNvGrpSpPr>
            <p:nvPr/>
          </p:nvGrpSpPr>
          <p:grpSpPr bwMode="auto">
            <a:xfrm>
              <a:off x="8001000" y="4724400"/>
              <a:ext cx="381000" cy="420688"/>
              <a:chOff x="4080" y="1319"/>
              <a:chExt cx="240" cy="265"/>
            </a:xfrm>
          </p:grpSpPr>
          <p:sp>
            <p:nvSpPr>
              <p:cNvPr id="47121" name="Oval 118"/>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7122" name="Text Box 119"/>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e</a:t>
                </a:r>
              </a:p>
            </p:txBody>
          </p:sp>
        </p:grpSp>
        <p:grpSp>
          <p:nvGrpSpPr>
            <p:cNvPr id="47118" name="Group 120"/>
            <p:cNvGrpSpPr>
              <a:grpSpLocks/>
            </p:cNvGrpSpPr>
            <p:nvPr/>
          </p:nvGrpSpPr>
          <p:grpSpPr bwMode="auto">
            <a:xfrm>
              <a:off x="7467600" y="5105400"/>
              <a:ext cx="381000" cy="420688"/>
              <a:chOff x="4080" y="1319"/>
              <a:chExt cx="240" cy="265"/>
            </a:xfrm>
          </p:grpSpPr>
          <p:sp>
            <p:nvSpPr>
              <p:cNvPr id="47119" name="Oval 121"/>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7120" name="Text Box 122"/>
              <p:cNvSpPr txBox="1">
                <a:spLocks noChangeArrowheads="1"/>
              </p:cNvSpPr>
              <p:nvPr/>
            </p:nvSpPr>
            <p:spPr bwMode="auto">
              <a:xfrm>
                <a:off x="4118" y="131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c</a:t>
                </a:r>
              </a:p>
            </p:txBody>
          </p:sp>
        </p:grpSp>
      </p:grpSp>
      <p:cxnSp>
        <p:nvCxnSpPr>
          <p:cNvPr id="5" name="Straight Arrow Connector 4"/>
          <p:cNvCxnSpPr>
            <a:stCxn id="47127" idx="6"/>
            <a:endCxn id="47125" idx="2"/>
          </p:cNvCxnSpPr>
          <p:nvPr/>
        </p:nvCxnSpPr>
        <p:spPr>
          <a:xfrm flipV="1">
            <a:off x="3565525" y="4975225"/>
            <a:ext cx="519113" cy="1206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7125" idx="5"/>
          </p:cNvCxnSpPr>
          <p:nvPr/>
        </p:nvCxnSpPr>
        <p:spPr>
          <a:xfrm>
            <a:off x="4454525" y="5119688"/>
            <a:ext cx="133350" cy="3079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7125" idx="4"/>
            <a:endCxn id="47120" idx="0"/>
          </p:cNvCxnSpPr>
          <p:nvPr/>
        </p:nvCxnSpPr>
        <p:spPr>
          <a:xfrm flipH="1">
            <a:off x="4149725" y="5181600"/>
            <a:ext cx="152400" cy="6159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7119" idx="3"/>
            <a:endCxn id="47123" idx="6"/>
          </p:cNvCxnSpPr>
          <p:nvPr/>
        </p:nvCxnSpPr>
        <p:spPr>
          <a:xfrm flipH="1">
            <a:off x="3565525" y="6192838"/>
            <a:ext cx="409575" cy="1841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7124" idx="0"/>
            <a:endCxn id="47127" idx="4"/>
          </p:cNvCxnSpPr>
          <p:nvPr/>
        </p:nvCxnSpPr>
        <p:spPr>
          <a:xfrm flipH="1" flipV="1">
            <a:off x="3348038" y="5302250"/>
            <a:ext cx="28575" cy="825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pPr>
              <a:defRPr/>
            </a:pPr>
            <a:fld id="{E6134B70-79C7-4FA6-8180-28D01B8A03F8}" type="datetime10">
              <a:rPr lang="en-US" smtClean="0"/>
              <a:t>12:20</a:t>
            </a:fld>
            <a:endParaRPr lang="en-US"/>
          </a:p>
        </p:txBody>
      </p:sp>
    </p:spTree>
    <p:extLst>
      <p:ext uri="{BB962C8B-B14F-4D97-AF65-F5344CB8AC3E}">
        <p14:creationId xmlns:p14="http://schemas.microsoft.com/office/powerpoint/2010/main" val="28677704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539750" y="1341438"/>
            <a:ext cx="7169150" cy="1208087"/>
          </a:xfrm>
        </p:spPr>
        <p:txBody>
          <a:bodyPr/>
          <a:lstStyle/>
          <a:p>
            <a:pPr marL="457200" indent="-457200" algn="just" eaLnBrk="1" hangingPunct="1">
              <a:lnSpc>
                <a:spcPct val="80000"/>
              </a:lnSpc>
            </a:pPr>
            <a:r>
              <a:rPr lang="en-GB" altLang="en-US" sz="2000" dirty="0">
                <a:latin typeface="Times Roman" charset="0"/>
                <a:ea typeface="ＭＳ Ｐゴシック" charset="-128"/>
                <a:cs typeface="Times New Roman" panose="02020603050405020304" pitchFamily="18" charset="0"/>
              </a:rPr>
              <a:t>Draw digraphs </a:t>
            </a:r>
          </a:p>
          <a:p>
            <a:pPr marL="876300" lvl="1" indent="-419100" algn="just" eaLnBrk="1" hangingPunct="1">
              <a:lnSpc>
                <a:spcPct val="80000"/>
              </a:lnSpc>
              <a:buFont typeface="Wingdings" panose="05000000000000000000" pitchFamily="2" charset="2"/>
              <a:buAutoNum type="arabicPeriod"/>
            </a:pPr>
            <a:r>
              <a:rPr lang="en-GB" altLang="en-US" sz="2000" dirty="0">
                <a:latin typeface="Times Roman" charset="0"/>
                <a:ea typeface="ＭＳ Ｐゴシック" charset="-128"/>
                <a:cs typeface="Times New Roman" panose="02020603050405020304" pitchFamily="18" charset="0"/>
              </a:rPr>
              <a:t>G1=&lt;</a:t>
            </a:r>
            <a:r>
              <a:rPr lang="en-GB" altLang="en-US" sz="2000" dirty="0" err="1">
                <a:latin typeface="Times Roman" charset="0"/>
                <a:ea typeface="ＭＳ Ｐゴシック" charset="-128"/>
                <a:cs typeface="Times New Roman" panose="02020603050405020304" pitchFamily="18" charset="0"/>
              </a:rPr>
              <a:t>a,b,c,d,e</a:t>
            </a:r>
            <a:r>
              <a:rPr lang="en-GB" altLang="en-US" sz="2000" dirty="0">
                <a:latin typeface="Times Roman" charset="0"/>
                <a:ea typeface="ＭＳ Ｐゴシック" charset="-128"/>
                <a:cs typeface="Times New Roman" panose="02020603050405020304" pitchFamily="18" charset="0"/>
              </a:rPr>
              <a:t>, (</a:t>
            </a:r>
            <a:r>
              <a:rPr lang="en-GB" altLang="en-US" sz="2000" dirty="0" err="1">
                <a:latin typeface="Times Roman" charset="0"/>
                <a:ea typeface="ＭＳ Ｐゴシック" charset="-128"/>
                <a:cs typeface="Times New Roman" panose="02020603050405020304" pitchFamily="18" charset="0"/>
              </a:rPr>
              <a:t>a,b</a:t>
            </a:r>
            <a:r>
              <a:rPr lang="en-GB" altLang="en-US" sz="2000" dirty="0">
                <a:latin typeface="Times Roman" charset="0"/>
                <a:ea typeface="ＭＳ Ｐゴシック" charset="-128"/>
                <a:cs typeface="Times New Roman" panose="02020603050405020304" pitchFamily="18" charset="0"/>
              </a:rPr>
              <a:t>),(</a:t>
            </a:r>
            <a:r>
              <a:rPr lang="en-GB" altLang="en-US" sz="2000" dirty="0" err="1">
                <a:latin typeface="Times Roman" charset="0"/>
                <a:ea typeface="ＭＳ Ｐゴシック" charset="-128"/>
                <a:cs typeface="Times New Roman" panose="02020603050405020304" pitchFamily="18" charset="0"/>
              </a:rPr>
              <a:t>a,c</a:t>
            </a:r>
            <a:r>
              <a:rPr lang="en-GB" altLang="en-US" sz="2000" dirty="0">
                <a:latin typeface="Times Roman" charset="0"/>
                <a:ea typeface="ＭＳ Ｐゴシック" charset="-128"/>
                <a:cs typeface="Times New Roman" panose="02020603050405020304" pitchFamily="18" charset="0"/>
              </a:rPr>
              <a:t>),(</a:t>
            </a:r>
            <a:r>
              <a:rPr lang="en-GB" altLang="en-US" sz="2000" dirty="0" err="1">
                <a:latin typeface="Times Roman" charset="0"/>
                <a:ea typeface="ＭＳ Ｐゴシック" charset="-128"/>
                <a:cs typeface="Times New Roman" panose="02020603050405020304" pitchFamily="18" charset="0"/>
              </a:rPr>
              <a:t>c,d</a:t>
            </a:r>
            <a:r>
              <a:rPr lang="en-GB" altLang="en-US" sz="2000" dirty="0">
                <a:latin typeface="Times Roman" charset="0"/>
                <a:ea typeface="ＭＳ Ｐゴシック" charset="-128"/>
                <a:cs typeface="Times New Roman" panose="02020603050405020304" pitchFamily="18" charset="0"/>
              </a:rPr>
              <a:t>),(</a:t>
            </a:r>
            <a:r>
              <a:rPr lang="en-GB" altLang="en-US" sz="2000" dirty="0" err="1">
                <a:latin typeface="Times Roman" charset="0"/>
                <a:ea typeface="ＭＳ Ｐゴシック" charset="-128"/>
                <a:cs typeface="Times New Roman" panose="02020603050405020304" pitchFamily="18" charset="0"/>
              </a:rPr>
              <a:t>c,e</a:t>
            </a:r>
            <a:r>
              <a:rPr lang="en-GB" altLang="en-US" sz="2000" dirty="0">
                <a:latin typeface="Times Roman" charset="0"/>
                <a:ea typeface="ＭＳ Ｐゴシック" charset="-128"/>
                <a:cs typeface="Times New Roman" panose="02020603050405020304" pitchFamily="18" charset="0"/>
              </a:rPr>
              <a:t>)&gt;</a:t>
            </a:r>
          </a:p>
          <a:p>
            <a:pPr marL="876300" lvl="1" indent="-419100" algn="just" eaLnBrk="1" hangingPunct="1">
              <a:lnSpc>
                <a:spcPct val="80000"/>
              </a:lnSpc>
              <a:buFont typeface="Wingdings" panose="05000000000000000000" pitchFamily="2" charset="2"/>
              <a:buAutoNum type="arabicPeriod"/>
            </a:pPr>
            <a:r>
              <a:rPr lang="en-GB" altLang="en-US" sz="2000" dirty="0">
                <a:latin typeface="Times Roman" charset="0"/>
                <a:ea typeface="ＭＳ Ｐゴシック" charset="-128"/>
                <a:cs typeface="Times New Roman" panose="02020603050405020304" pitchFamily="18" charset="0"/>
              </a:rPr>
              <a:t>G2=&lt;</a:t>
            </a:r>
            <a:r>
              <a:rPr lang="en-GB" altLang="en-US" sz="2000" dirty="0" err="1">
                <a:latin typeface="Times Roman" charset="0"/>
                <a:ea typeface="ＭＳ Ｐゴシック" charset="-128"/>
                <a:cs typeface="Times New Roman" panose="02020603050405020304" pitchFamily="18" charset="0"/>
              </a:rPr>
              <a:t>a,b,c,d</a:t>
            </a:r>
            <a:r>
              <a:rPr lang="en-GB" altLang="en-US" sz="2000" dirty="0">
                <a:latin typeface="Times Roman" charset="0"/>
                <a:ea typeface="ＭＳ Ｐゴシック" charset="-128"/>
                <a:cs typeface="Times New Roman" panose="02020603050405020304" pitchFamily="18" charset="0"/>
              </a:rPr>
              <a:t>, (</a:t>
            </a:r>
            <a:r>
              <a:rPr lang="en-GB" altLang="en-US" sz="2000" dirty="0" err="1">
                <a:latin typeface="Times Roman" charset="0"/>
                <a:ea typeface="ＭＳ Ｐゴシック" charset="-128"/>
                <a:cs typeface="Times New Roman" panose="02020603050405020304" pitchFamily="18" charset="0"/>
              </a:rPr>
              <a:t>a,a</a:t>
            </a:r>
            <a:r>
              <a:rPr lang="en-GB" altLang="en-US" sz="2000" dirty="0">
                <a:latin typeface="Times Roman" charset="0"/>
                <a:ea typeface="ＭＳ Ｐゴシック" charset="-128"/>
                <a:cs typeface="Times New Roman" panose="02020603050405020304" pitchFamily="18" charset="0"/>
              </a:rPr>
              <a:t>),(</a:t>
            </a:r>
            <a:r>
              <a:rPr lang="en-GB" altLang="en-US" sz="2000" dirty="0" err="1">
                <a:latin typeface="Times Roman" charset="0"/>
                <a:ea typeface="ＭＳ Ｐゴシック" charset="-128"/>
                <a:cs typeface="Times New Roman" panose="02020603050405020304" pitchFamily="18" charset="0"/>
              </a:rPr>
              <a:t>a,b</a:t>
            </a:r>
            <a:r>
              <a:rPr lang="en-GB" altLang="en-US" sz="2000" dirty="0">
                <a:latin typeface="Times Roman" charset="0"/>
                <a:ea typeface="ＭＳ Ｐゴシック" charset="-128"/>
                <a:cs typeface="Times New Roman" panose="02020603050405020304" pitchFamily="18" charset="0"/>
              </a:rPr>
              <a:t>),(</a:t>
            </a:r>
            <a:r>
              <a:rPr lang="en-GB" altLang="en-US" sz="2000" dirty="0" err="1">
                <a:latin typeface="Times Roman" charset="0"/>
                <a:ea typeface="ＭＳ Ｐゴシック" charset="-128"/>
                <a:cs typeface="Times New Roman" panose="02020603050405020304" pitchFamily="18" charset="0"/>
              </a:rPr>
              <a:t>b,c</a:t>
            </a:r>
            <a:r>
              <a:rPr lang="en-GB" altLang="en-US" sz="2000" dirty="0">
                <a:latin typeface="Times Roman" charset="0"/>
                <a:ea typeface="ＭＳ Ｐゴシック" charset="-128"/>
                <a:cs typeface="Times New Roman" panose="02020603050405020304" pitchFamily="18" charset="0"/>
              </a:rPr>
              <a:t>),(</a:t>
            </a:r>
            <a:r>
              <a:rPr lang="en-GB" altLang="en-US" sz="2000" dirty="0" err="1">
                <a:latin typeface="Times Roman" charset="0"/>
                <a:ea typeface="ＭＳ Ｐゴシック" charset="-128"/>
                <a:cs typeface="Times New Roman" panose="02020603050405020304" pitchFamily="18" charset="0"/>
              </a:rPr>
              <a:t>c,a</a:t>
            </a:r>
            <a:r>
              <a:rPr lang="en-GB" altLang="en-US" sz="2000" dirty="0">
                <a:latin typeface="Times Roman" charset="0"/>
                <a:ea typeface="ＭＳ Ｐゴシック" charset="-128"/>
                <a:cs typeface="Times New Roman" panose="02020603050405020304" pitchFamily="18" charset="0"/>
              </a:rPr>
              <a:t>),(</a:t>
            </a:r>
            <a:r>
              <a:rPr lang="en-GB" altLang="en-US" sz="2000" dirty="0" err="1">
                <a:latin typeface="Times Roman" charset="0"/>
                <a:ea typeface="ＭＳ Ｐゴシック" charset="-128"/>
                <a:cs typeface="Times New Roman" panose="02020603050405020304" pitchFamily="18" charset="0"/>
              </a:rPr>
              <a:t>c,d</a:t>
            </a:r>
            <a:r>
              <a:rPr lang="en-GB" altLang="en-US" sz="2000" dirty="0">
                <a:latin typeface="Times Roman" charset="0"/>
                <a:ea typeface="ＭＳ Ｐゴシック" charset="-128"/>
                <a:cs typeface="Times New Roman" panose="02020603050405020304" pitchFamily="18" charset="0"/>
              </a:rPr>
              <a:t>)&gt;</a:t>
            </a:r>
          </a:p>
          <a:p>
            <a:pPr marL="1314450" lvl="2" indent="-400050" algn="just" eaLnBrk="1" hangingPunct="1">
              <a:lnSpc>
                <a:spcPct val="80000"/>
              </a:lnSpc>
              <a:buFont typeface="Wingdings" panose="05000000000000000000" pitchFamily="2" charset="2"/>
              <a:buNone/>
            </a:pPr>
            <a:endParaRPr lang="en-GB" altLang="en-US" sz="2000" dirty="0">
              <a:latin typeface="Times Roman" charset="0"/>
              <a:ea typeface="ＭＳ Ｐゴシック" charset="-128"/>
              <a:cs typeface="Times New Roman" panose="02020603050405020304" pitchFamily="18" charset="0"/>
            </a:endParaRPr>
          </a:p>
          <a:p>
            <a:pPr marL="457200" indent="-457200" algn="just" eaLnBrk="1" hangingPunct="1">
              <a:lnSpc>
                <a:spcPct val="80000"/>
              </a:lnSpc>
            </a:pPr>
            <a:endParaRPr lang="en-GB" altLang="en-US" sz="2000" dirty="0">
              <a:ea typeface="ＭＳ Ｐゴシック" charset="-128"/>
            </a:endParaRPr>
          </a:p>
        </p:txBody>
      </p:sp>
      <p:sp>
        <p:nvSpPr>
          <p:cNvPr id="9220" name="Text Box 26"/>
          <p:cNvSpPr txBox="1">
            <a:spLocks noChangeArrowheads="1"/>
          </p:cNvSpPr>
          <p:nvPr/>
        </p:nvSpPr>
        <p:spPr bwMode="auto">
          <a:xfrm>
            <a:off x="976313" y="4762500"/>
            <a:ext cx="3278187"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Char char="•"/>
            </a:pPr>
            <a:r>
              <a:rPr lang="en-GB" altLang="en-US" sz="1400">
                <a:latin typeface="Arial" panose="020B0604020202020204" pitchFamily="34" charset="0"/>
              </a:rPr>
              <a:t>Unconnected - no directed path </a:t>
            </a:r>
          </a:p>
          <a:p>
            <a:pPr lvl="1" eaLnBrk="1" hangingPunct="1">
              <a:spcBef>
                <a:spcPct val="0"/>
              </a:spcBef>
              <a:buFontTx/>
              <a:buNone/>
            </a:pPr>
            <a:r>
              <a:rPr lang="en-GB" altLang="en-US" sz="1400">
                <a:latin typeface="Arial" panose="020B0604020202020204" pitchFamily="34" charset="0"/>
              </a:rPr>
              <a:t>between e,d</a:t>
            </a:r>
          </a:p>
          <a:p>
            <a:pPr eaLnBrk="1" hangingPunct="1">
              <a:spcBef>
                <a:spcPct val="0"/>
              </a:spcBef>
              <a:buFontTx/>
              <a:buChar char="•"/>
            </a:pPr>
            <a:r>
              <a:rPr lang="en-GB" altLang="en-US" sz="1400">
                <a:latin typeface="Arial" panose="020B0604020202020204" pitchFamily="34" charset="0"/>
              </a:rPr>
              <a:t>Weakly connected – undirected paths </a:t>
            </a:r>
          </a:p>
          <a:p>
            <a:pPr lvl="1" eaLnBrk="1" hangingPunct="1">
              <a:spcBef>
                <a:spcPct val="0"/>
              </a:spcBef>
              <a:buFontTx/>
              <a:buNone/>
            </a:pPr>
            <a:r>
              <a:rPr lang="en-GB" altLang="en-US" sz="1400">
                <a:latin typeface="Arial" panose="020B0604020202020204" pitchFamily="34" charset="0"/>
              </a:rPr>
              <a:t>for all pairs of nodes</a:t>
            </a:r>
          </a:p>
          <a:p>
            <a:pPr eaLnBrk="1" hangingPunct="1">
              <a:spcBef>
                <a:spcPct val="0"/>
              </a:spcBef>
              <a:buFontTx/>
              <a:buChar char="•"/>
            </a:pPr>
            <a:r>
              <a:rPr lang="en-GB" altLang="en-US" sz="1400">
                <a:latin typeface="Arial" panose="020B0604020202020204" pitchFamily="34" charset="0"/>
              </a:rPr>
              <a:t>Acyclic</a:t>
            </a:r>
          </a:p>
          <a:p>
            <a:pPr eaLnBrk="1" hangingPunct="1">
              <a:spcBef>
                <a:spcPct val="0"/>
              </a:spcBef>
              <a:buFontTx/>
              <a:buChar char="•"/>
            </a:pPr>
            <a:r>
              <a:rPr lang="en-GB" altLang="en-US" sz="1400">
                <a:latin typeface="Arial" panose="020B0604020202020204" pitchFamily="34" charset="0"/>
              </a:rPr>
              <a:t>Binary Tree</a:t>
            </a:r>
          </a:p>
          <a:p>
            <a:pPr eaLnBrk="1" hangingPunct="1">
              <a:spcBef>
                <a:spcPct val="0"/>
              </a:spcBef>
              <a:buFontTx/>
              <a:buChar char="•"/>
            </a:pPr>
            <a:r>
              <a:rPr lang="en-GB" altLang="en-US" sz="1400">
                <a:latin typeface="Arial" panose="020B0604020202020204" pitchFamily="34" charset="0"/>
              </a:rPr>
              <a:t>Longest path = 3 nodes</a:t>
            </a:r>
          </a:p>
        </p:txBody>
      </p:sp>
      <p:grpSp>
        <p:nvGrpSpPr>
          <p:cNvPr id="2" name="Group 52"/>
          <p:cNvGrpSpPr>
            <a:grpSpLocks/>
          </p:cNvGrpSpPr>
          <p:nvPr/>
        </p:nvGrpSpPr>
        <p:grpSpPr bwMode="auto">
          <a:xfrm>
            <a:off x="1857375" y="2868613"/>
            <a:ext cx="1600200" cy="1716087"/>
            <a:chOff x="4080" y="960"/>
            <a:chExt cx="1008" cy="1081"/>
          </a:xfrm>
        </p:grpSpPr>
        <p:grpSp>
          <p:nvGrpSpPr>
            <p:cNvPr id="49177" name="Group 6"/>
            <p:cNvGrpSpPr>
              <a:grpSpLocks/>
            </p:cNvGrpSpPr>
            <p:nvPr/>
          </p:nvGrpSpPr>
          <p:grpSpPr bwMode="auto">
            <a:xfrm>
              <a:off x="4080" y="1031"/>
              <a:ext cx="240" cy="265"/>
              <a:chOff x="4080" y="1319"/>
              <a:chExt cx="240" cy="265"/>
            </a:xfrm>
          </p:grpSpPr>
          <p:sp>
            <p:nvSpPr>
              <p:cNvPr id="49194" name="Oval 7"/>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9195" name="Text Box 8"/>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a</a:t>
                </a:r>
              </a:p>
            </p:txBody>
          </p:sp>
        </p:grpSp>
        <p:grpSp>
          <p:nvGrpSpPr>
            <p:cNvPr id="49178" name="Group 9"/>
            <p:cNvGrpSpPr>
              <a:grpSpLocks/>
            </p:cNvGrpSpPr>
            <p:nvPr/>
          </p:nvGrpSpPr>
          <p:grpSpPr bwMode="auto">
            <a:xfrm>
              <a:off x="4608" y="960"/>
              <a:ext cx="240" cy="265"/>
              <a:chOff x="4080" y="1319"/>
              <a:chExt cx="240" cy="265"/>
            </a:xfrm>
          </p:grpSpPr>
          <p:sp>
            <p:nvSpPr>
              <p:cNvPr id="49192" name="Oval 10"/>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9193" name="Text Box 11"/>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b</a:t>
                </a:r>
              </a:p>
            </p:txBody>
          </p:sp>
        </p:grpSp>
        <p:grpSp>
          <p:nvGrpSpPr>
            <p:cNvPr id="49179" name="Group 12"/>
            <p:cNvGrpSpPr>
              <a:grpSpLocks/>
            </p:cNvGrpSpPr>
            <p:nvPr/>
          </p:nvGrpSpPr>
          <p:grpSpPr bwMode="auto">
            <a:xfrm>
              <a:off x="4080" y="1776"/>
              <a:ext cx="240" cy="265"/>
              <a:chOff x="4080" y="1319"/>
              <a:chExt cx="240" cy="265"/>
            </a:xfrm>
          </p:grpSpPr>
          <p:sp>
            <p:nvSpPr>
              <p:cNvPr id="49190" name="Oval 13"/>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9191" name="Text Box 14"/>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d</a:t>
                </a:r>
              </a:p>
            </p:txBody>
          </p:sp>
        </p:grpSp>
        <p:grpSp>
          <p:nvGrpSpPr>
            <p:cNvPr id="49180" name="Group 15"/>
            <p:cNvGrpSpPr>
              <a:grpSpLocks/>
            </p:cNvGrpSpPr>
            <p:nvPr/>
          </p:nvGrpSpPr>
          <p:grpSpPr bwMode="auto">
            <a:xfrm>
              <a:off x="4848" y="1344"/>
              <a:ext cx="240" cy="265"/>
              <a:chOff x="4080" y="1319"/>
              <a:chExt cx="240" cy="265"/>
            </a:xfrm>
          </p:grpSpPr>
          <p:sp>
            <p:nvSpPr>
              <p:cNvPr id="49188" name="Oval 16"/>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9189" name="Text Box 17"/>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e</a:t>
                </a:r>
              </a:p>
            </p:txBody>
          </p:sp>
        </p:grpSp>
        <p:grpSp>
          <p:nvGrpSpPr>
            <p:cNvPr id="49181" name="Group 18"/>
            <p:cNvGrpSpPr>
              <a:grpSpLocks/>
            </p:cNvGrpSpPr>
            <p:nvPr/>
          </p:nvGrpSpPr>
          <p:grpSpPr bwMode="auto">
            <a:xfrm>
              <a:off x="4512" y="1584"/>
              <a:ext cx="240" cy="265"/>
              <a:chOff x="4080" y="1319"/>
              <a:chExt cx="240" cy="265"/>
            </a:xfrm>
          </p:grpSpPr>
          <p:sp>
            <p:nvSpPr>
              <p:cNvPr id="49186" name="Oval 19"/>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9187" name="Text Box 20"/>
              <p:cNvSpPr txBox="1">
                <a:spLocks noChangeArrowheads="1"/>
              </p:cNvSpPr>
              <p:nvPr/>
            </p:nvSpPr>
            <p:spPr bwMode="auto">
              <a:xfrm>
                <a:off x="4118" y="131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c</a:t>
                </a:r>
              </a:p>
            </p:txBody>
          </p:sp>
        </p:grpSp>
        <p:sp>
          <p:nvSpPr>
            <p:cNvPr id="49182" name="Line 27"/>
            <p:cNvSpPr>
              <a:spLocks noChangeShapeType="1"/>
            </p:cNvSpPr>
            <p:nvPr/>
          </p:nvSpPr>
          <p:spPr bwMode="auto">
            <a:xfrm flipV="1">
              <a:off x="4320" y="1104"/>
              <a:ext cx="288"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83" name="Line 28"/>
            <p:cNvSpPr>
              <a:spLocks noChangeShapeType="1"/>
            </p:cNvSpPr>
            <p:nvPr/>
          </p:nvSpPr>
          <p:spPr bwMode="auto">
            <a:xfrm>
              <a:off x="4272" y="1296"/>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84" name="Line 29"/>
            <p:cNvSpPr>
              <a:spLocks noChangeShapeType="1"/>
            </p:cNvSpPr>
            <p:nvPr/>
          </p:nvSpPr>
          <p:spPr bwMode="auto">
            <a:xfrm flipH="1">
              <a:off x="4272" y="1776"/>
              <a:ext cx="240"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85" name="Line 30"/>
            <p:cNvSpPr>
              <a:spLocks noChangeShapeType="1"/>
            </p:cNvSpPr>
            <p:nvPr/>
          </p:nvSpPr>
          <p:spPr bwMode="auto">
            <a:xfrm flipV="1">
              <a:off x="4752" y="1536"/>
              <a:ext cx="9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9226" name="Text Box 51"/>
          <p:cNvSpPr txBox="1">
            <a:spLocks noChangeArrowheads="1"/>
          </p:cNvSpPr>
          <p:nvPr/>
        </p:nvSpPr>
        <p:spPr bwMode="auto">
          <a:xfrm>
            <a:off x="5276850" y="4930775"/>
            <a:ext cx="20986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Char char="•"/>
            </a:pPr>
            <a:r>
              <a:rPr lang="en-GB" altLang="en-US" sz="1400" dirty="0">
                <a:latin typeface="Arial" panose="020B0604020202020204" pitchFamily="34" charset="0"/>
              </a:rPr>
              <a:t>Cyclic</a:t>
            </a:r>
          </a:p>
          <a:p>
            <a:pPr eaLnBrk="1" hangingPunct="1">
              <a:spcBef>
                <a:spcPct val="0"/>
              </a:spcBef>
              <a:buFontTx/>
              <a:buChar char="•"/>
            </a:pPr>
            <a:r>
              <a:rPr lang="en-GB" altLang="en-US" sz="1400" dirty="0">
                <a:latin typeface="Arial" panose="020B0604020202020204" pitchFamily="34" charset="0"/>
              </a:rPr>
              <a:t>No longest path - cyclic</a:t>
            </a:r>
          </a:p>
        </p:txBody>
      </p:sp>
      <p:grpSp>
        <p:nvGrpSpPr>
          <p:cNvPr id="8" name="Group 42"/>
          <p:cNvGrpSpPr>
            <a:grpSpLocks/>
          </p:cNvGrpSpPr>
          <p:nvPr/>
        </p:nvGrpSpPr>
        <p:grpSpPr bwMode="auto">
          <a:xfrm>
            <a:off x="5540375" y="3421063"/>
            <a:ext cx="1143000" cy="1182687"/>
            <a:chOff x="5410200" y="4114800"/>
            <a:chExt cx="1143000" cy="1182688"/>
          </a:xfrm>
        </p:grpSpPr>
        <p:grpSp>
          <p:nvGrpSpPr>
            <p:cNvPr id="49160" name="Group 31"/>
            <p:cNvGrpSpPr>
              <a:grpSpLocks/>
            </p:cNvGrpSpPr>
            <p:nvPr/>
          </p:nvGrpSpPr>
          <p:grpSpPr bwMode="auto">
            <a:xfrm>
              <a:off x="5410200" y="4191000"/>
              <a:ext cx="381000" cy="420688"/>
              <a:chOff x="4080" y="1319"/>
              <a:chExt cx="240" cy="265"/>
            </a:xfrm>
          </p:grpSpPr>
          <p:sp>
            <p:nvSpPr>
              <p:cNvPr id="49175" name="Oval 32"/>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9176" name="Text Box 33"/>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a</a:t>
                </a:r>
              </a:p>
            </p:txBody>
          </p:sp>
        </p:grpSp>
        <p:grpSp>
          <p:nvGrpSpPr>
            <p:cNvPr id="49161" name="Group 34"/>
            <p:cNvGrpSpPr>
              <a:grpSpLocks/>
            </p:cNvGrpSpPr>
            <p:nvPr/>
          </p:nvGrpSpPr>
          <p:grpSpPr bwMode="auto">
            <a:xfrm>
              <a:off x="6096000" y="4114800"/>
              <a:ext cx="381000" cy="420688"/>
              <a:chOff x="4080" y="1319"/>
              <a:chExt cx="240" cy="265"/>
            </a:xfrm>
          </p:grpSpPr>
          <p:sp>
            <p:nvSpPr>
              <p:cNvPr id="49173" name="Oval 35"/>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9174" name="Text Box 36"/>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b</a:t>
                </a:r>
              </a:p>
            </p:txBody>
          </p:sp>
        </p:grpSp>
        <p:grpSp>
          <p:nvGrpSpPr>
            <p:cNvPr id="49162" name="Group 37"/>
            <p:cNvGrpSpPr>
              <a:grpSpLocks/>
            </p:cNvGrpSpPr>
            <p:nvPr/>
          </p:nvGrpSpPr>
          <p:grpSpPr bwMode="auto">
            <a:xfrm>
              <a:off x="5638800" y="4876800"/>
              <a:ext cx="381000" cy="420688"/>
              <a:chOff x="4080" y="1319"/>
              <a:chExt cx="240" cy="265"/>
            </a:xfrm>
          </p:grpSpPr>
          <p:sp>
            <p:nvSpPr>
              <p:cNvPr id="49171" name="Oval 38"/>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9172" name="Text Box 39"/>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d</a:t>
                </a:r>
              </a:p>
            </p:txBody>
          </p:sp>
        </p:grpSp>
        <p:grpSp>
          <p:nvGrpSpPr>
            <p:cNvPr id="49163" name="Group 43"/>
            <p:cNvGrpSpPr>
              <a:grpSpLocks/>
            </p:cNvGrpSpPr>
            <p:nvPr/>
          </p:nvGrpSpPr>
          <p:grpSpPr bwMode="auto">
            <a:xfrm>
              <a:off x="6172200" y="4800600"/>
              <a:ext cx="381000" cy="420688"/>
              <a:chOff x="4080" y="1319"/>
              <a:chExt cx="240" cy="265"/>
            </a:xfrm>
          </p:grpSpPr>
          <p:sp>
            <p:nvSpPr>
              <p:cNvPr id="49169" name="Oval 44"/>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9170" name="Text Box 45"/>
              <p:cNvSpPr txBox="1">
                <a:spLocks noChangeArrowheads="1"/>
              </p:cNvSpPr>
              <p:nvPr/>
            </p:nvSpPr>
            <p:spPr bwMode="auto">
              <a:xfrm>
                <a:off x="4118" y="131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c</a:t>
                </a:r>
              </a:p>
            </p:txBody>
          </p:sp>
        </p:grpSp>
        <p:sp>
          <p:nvSpPr>
            <p:cNvPr id="49164" name="Line 53"/>
            <p:cNvSpPr>
              <a:spLocks noChangeShapeType="1"/>
            </p:cNvSpPr>
            <p:nvPr/>
          </p:nvSpPr>
          <p:spPr bwMode="auto">
            <a:xfrm flipV="1">
              <a:off x="5791200" y="4419600"/>
              <a:ext cx="3048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5" name="Line 54"/>
            <p:cNvSpPr>
              <a:spLocks noChangeShapeType="1"/>
            </p:cNvSpPr>
            <p:nvPr/>
          </p:nvSpPr>
          <p:spPr bwMode="auto">
            <a:xfrm>
              <a:off x="6324600" y="4495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6" name="Line 55"/>
            <p:cNvSpPr>
              <a:spLocks noChangeShapeType="1"/>
            </p:cNvSpPr>
            <p:nvPr/>
          </p:nvSpPr>
          <p:spPr bwMode="auto">
            <a:xfrm flipH="1" flipV="1">
              <a:off x="5715000" y="45720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7" name="Line 56"/>
            <p:cNvSpPr>
              <a:spLocks noChangeShapeType="1"/>
            </p:cNvSpPr>
            <p:nvPr/>
          </p:nvSpPr>
          <p:spPr bwMode="auto">
            <a:xfrm flipH="1">
              <a:off x="6019800" y="51054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49168" name="AutoShape 57"/>
            <p:cNvCxnSpPr>
              <a:cxnSpLocks noChangeShapeType="1"/>
              <a:stCxn id="49176" idx="3"/>
              <a:endCxn id="49176" idx="0"/>
            </p:cNvCxnSpPr>
            <p:nvPr/>
          </p:nvCxnSpPr>
          <p:spPr bwMode="auto">
            <a:xfrm flipH="1" flipV="1">
              <a:off x="5626100" y="4191000"/>
              <a:ext cx="155575" cy="184150"/>
            </a:xfrm>
            <a:prstGeom prst="curvedConnector4">
              <a:avLst>
                <a:gd name="adj1" fmla="val -146940"/>
                <a:gd name="adj2" fmla="val 22413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47" name="Rectangle 2"/>
          <p:cNvSpPr>
            <a:spLocks noGrp="1" noChangeArrowheads="1"/>
          </p:cNvSpPr>
          <p:nvPr>
            <p:ph type="title"/>
          </p:nvPr>
        </p:nvSpPr>
        <p:spPr>
          <a:xfrm>
            <a:off x="457200" y="-27384"/>
            <a:ext cx="8229600" cy="1143000"/>
          </a:xfrm>
        </p:spPr>
        <p:txBody>
          <a:bodyPr/>
          <a:lstStyle/>
          <a:p>
            <a:pPr eaLnBrk="1" hangingPunct="1"/>
            <a:r>
              <a:rPr lang="en-GB" altLang="en-US" dirty="0">
                <a:latin typeface="Times Roman" charset="0"/>
                <a:ea typeface="ＭＳ Ｐゴシック" charset="-128"/>
                <a:cs typeface="Times New Roman" panose="02020603050405020304" pitchFamily="18" charset="0"/>
              </a:rPr>
              <a:t>Directed graph (digraph)</a:t>
            </a:r>
          </a:p>
        </p:txBody>
      </p:sp>
      <p:sp>
        <p:nvSpPr>
          <p:cNvPr id="3" name="Date Placeholder 2"/>
          <p:cNvSpPr>
            <a:spLocks noGrp="1"/>
          </p:cNvSpPr>
          <p:nvPr>
            <p:ph type="dt" sz="half" idx="10"/>
          </p:nvPr>
        </p:nvSpPr>
        <p:spPr/>
        <p:txBody>
          <a:bodyPr/>
          <a:lstStyle/>
          <a:p>
            <a:pPr>
              <a:defRPr/>
            </a:pPr>
            <a:fld id="{92FE641D-B9B8-433D-9E43-C3B711262528}" type="datetime10">
              <a:rPr lang="en-US" smtClean="0"/>
              <a:t>12:20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2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P spid="9226"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Rectangle 2"/>
          <p:cNvSpPr>
            <a:spLocks noGrp="1" noChangeArrowheads="1"/>
          </p:cNvSpPr>
          <p:nvPr>
            <p:ph type="title"/>
          </p:nvPr>
        </p:nvSpPr>
        <p:spPr>
          <a:xfrm>
            <a:off x="457200" y="-27384"/>
            <a:ext cx="8229600" cy="1143000"/>
          </a:xfrm>
        </p:spPr>
        <p:txBody>
          <a:bodyPr/>
          <a:lstStyle/>
          <a:p>
            <a:pPr eaLnBrk="1" hangingPunct="1"/>
            <a:r>
              <a:rPr lang="en-GB" altLang="en-US" dirty="0">
                <a:latin typeface="Times Roman" charset="0"/>
                <a:ea typeface="ＭＳ Ｐゴシック" charset="-128"/>
                <a:cs typeface="Times New Roman" panose="02020603050405020304" pitchFamily="18" charset="0"/>
              </a:rPr>
              <a:t>Mother Vertex of a Digraph</a:t>
            </a:r>
          </a:p>
        </p:txBody>
      </p:sp>
      <p:sp>
        <p:nvSpPr>
          <p:cNvPr id="4" name="TextBox 3"/>
          <p:cNvSpPr txBox="1"/>
          <p:nvPr/>
        </p:nvSpPr>
        <p:spPr>
          <a:xfrm>
            <a:off x="578876" y="1115616"/>
            <a:ext cx="8585836" cy="707886"/>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A </a:t>
            </a:r>
            <a:r>
              <a:rPr lang="en-GB" sz="2000" b="1" dirty="0">
                <a:latin typeface="Times New Roman" panose="02020603050405020304" pitchFamily="18" charset="0"/>
                <a:cs typeface="Times New Roman" panose="02020603050405020304" pitchFamily="18" charset="0"/>
              </a:rPr>
              <a:t>mother vertex</a:t>
            </a:r>
            <a:r>
              <a:rPr lang="en-GB" sz="2000" dirty="0">
                <a:latin typeface="Times New Roman" panose="02020603050405020304" pitchFamily="18" charset="0"/>
                <a:cs typeface="Times New Roman" panose="02020603050405020304" pitchFamily="18" charset="0"/>
              </a:rPr>
              <a:t> in a graph </a:t>
            </a:r>
            <a:r>
              <a:rPr lang="en-GB" sz="2000" b="1" dirty="0">
                <a:latin typeface="Times New Roman" panose="02020603050405020304" pitchFamily="18" charset="0"/>
                <a:cs typeface="Times New Roman" panose="02020603050405020304" pitchFamily="18" charset="0"/>
              </a:rPr>
              <a:t>G = &lt;V,E&gt;</a:t>
            </a:r>
            <a:r>
              <a:rPr lang="en-GB" sz="2000" dirty="0">
                <a:latin typeface="Times New Roman" panose="02020603050405020304" pitchFamily="18" charset="0"/>
                <a:cs typeface="Times New Roman" panose="02020603050405020304" pitchFamily="18" charset="0"/>
              </a:rPr>
              <a:t> is a vertex </a:t>
            </a:r>
            <a:r>
              <a:rPr lang="en-GB" sz="2000" b="1" dirty="0">
                <a:latin typeface="Times New Roman" panose="02020603050405020304" pitchFamily="18" charset="0"/>
                <a:cs typeface="Times New Roman" panose="02020603050405020304" pitchFamily="18" charset="0"/>
              </a:rPr>
              <a:t>v</a:t>
            </a:r>
            <a:r>
              <a:rPr lang="en-GB" sz="2000" dirty="0">
                <a:latin typeface="Times New Roman" panose="02020603050405020304" pitchFamily="18" charset="0"/>
                <a:cs typeface="Times New Roman" panose="02020603050405020304" pitchFamily="18" charset="0"/>
              </a:rPr>
              <a:t> such that </a:t>
            </a:r>
          </a:p>
          <a:p>
            <a:r>
              <a:rPr lang="en-GB" sz="2000" b="1" dirty="0">
                <a:latin typeface="Times New Roman" panose="02020603050405020304" pitchFamily="18" charset="0"/>
                <a:cs typeface="Times New Roman" panose="02020603050405020304" pitchFamily="18" charset="0"/>
              </a:rPr>
              <a:t>all other vertices</a:t>
            </a:r>
            <a:r>
              <a:rPr lang="en-GB" sz="2000" dirty="0">
                <a:latin typeface="Times New Roman" panose="02020603050405020304" pitchFamily="18" charset="0"/>
                <a:cs typeface="Times New Roman" panose="02020603050405020304" pitchFamily="18" charset="0"/>
              </a:rPr>
              <a:t> in G can be reached by a path from v.</a:t>
            </a:r>
          </a:p>
        </p:txBody>
      </p:sp>
      <p:sp>
        <p:nvSpPr>
          <p:cNvPr id="5" name="Oval 4"/>
          <p:cNvSpPr/>
          <p:nvPr/>
        </p:nvSpPr>
        <p:spPr>
          <a:xfrm>
            <a:off x="3707904" y="2042592"/>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a:t>
            </a:r>
          </a:p>
        </p:txBody>
      </p:sp>
      <p:sp>
        <p:nvSpPr>
          <p:cNvPr id="48" name="Oval 47"/>
          <p:cNvSpPr/>
          <p:nvPr/>
        </p:nvSpPr>
        <p:spPr>
          <a:xfrm>
            <a:off x="4572000" y="2636912"/>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49" name="Oval 48"/>
          <p:cNvSpPr/>
          <p:nvPr/>
        </p:nvSpPr>
        <p:spPr>
          <a:xfrm>
            <a:off x="3995936" y="3789040"/>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5</a:t>
            </a:r>
          </a:p>
        </p:txBody>
      </p:sp>
      <p:sp>
        <p:nvSpPr>
          <p:cNvPr id="50" name="Oval 49"/>
          <p:cNvSpPr/>
          <p:nvPr/>
        </p:nvSpPr>
        <p:spPr>
          <a:xfrm>
            <a:off x="4932040" y="4725144"/>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6</a:t>
            </a:r>
          </a:p>
        </p:txBody>
      </p:sp>
      <p:sp>
        <p:nvSpPr>
          <p:cNvPr id="51" name="Oval 50"/>
          <p:cNvSpPr/>
          <p:nvPr/>
        </p:nvSpPr>
        <p:spPr>
          <a:xfrm>
            <a:off x="2555776" y="3284984"/>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52" name="Oval 51"/>
          <p:cNvSpPr/>
          <p:nvPr/>
        </p:nvSpPr>
        <p:spPr>
          <a:xfrm>
            <a:off x="2627784" y="4581128"/>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53" name="Oval 52"/>
          <p:cNvSpPr/>
          <p:nvPr/>
        </p:nvSpPr>
        <p:spPr>
          <a:xfrm>
            <a:off x="1259632" y="4293096"/>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7" name="Straight Arrow Connector 6"/>
          <p:cNvCxnSpPr>
            <a:stCxn id="5" idx="5"/>
            <a:endCxn id="48" idx="1"/>
          </p:cNvCxnSpPr>
          <p:nvPr/>
        </p:nvCxnSpPr>
        <p:spPr>
          <a:xfrm>
            <a:off x="4138143" y="2411368"/>
            <a:ext cx="507674" cy="2888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9" idx="7"/>
            <a:endCxn id="48" idx="4"/>
          </p:cNvCxnSpPr>
          <p:nvPr/>
        </p:nvCxnSpPr>
        <p:spPr>
          <a:xfrm flipV="1">
            <a:off x="4426175" y="3068960"/>
            <a:ext cx="397853" cy="7833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56114" y="4221088"/>
            <a:ext cx="577873" cy="5673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4246075" y="2272420"/>
            <a:ext cx="2154415" cy="2462542"/>
          </a:xfrm>
          <a:custGeom>
            <a:avLst/>
            <a:gdLst>
              <a:gd name="connsiteX0" fmla="*/ 1131683 w 2154415"/>
              <a:gd name="connsiteY0" fmla="*/ 2462542 h 2462542"/>
              <a:gd name="connsiteX1" fmla="*/ 2118511 w 2154415"/>
              <a:gd name="connsiteY1" fmla="*/ 724277 h 2462542"/>
              <a:gd name="connsiteX2" fmla="*/ 0 w 2154415"/>
              <a:gd name="connsiteY2" fmla="*/ 0 h 2462542"/>
            </a:gdLst>
            <a:ahLst/>
            <a:cxnLst>
              <a:cxn ang="0">
                <a:pos x="connsiteX0" y="connsiteY0"/>
              </a:cxn>
              <a:cxn ang="0">
                <a:pos x="connsiteX1" y="connsiteY1"/>
              </a:cxn>
              <a:cxn ang="0">
                <a:pos x="connsiteX2" y="connsiteY2"/>
              </a:cxn>
            </a:cxnLst>
            <a:rect l="l" t="t" r="r" b="b"/>
            <a:pathLst>
              <a:path w="2154415" h="2462542">
                <a:moveTo>
                  <a:pt x="1131683" y="2462542"/>
                </a:moveTo>
                <a:cubicBezTo>
                  <a:pt x="1719404" y="1798621"/>
                  <a:pt x="2307125" y="1134701"/>
                  <a:pt x="2118511" y="724277"/>
                </a:cubicBezTo>
                <a:cubicBezTo>
                  <a:pt x="1929897" y="313853"/>
                  <a:pt x="964948" y="156926"/>
                  <a:pt x="0" y="0"/>
                </a:cubicBezTo>
              </a:path>
            </a:pathLst>
          </a:custGeom>
          <a:ln w="254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6" name="Straight Arrow Connector 15"/>
          <p:cNvCxnSpPr>
            <a:stCxn id="50" idx="3"/>
          </p:cNvCxnSpPr>
          <p:nvPr/>
        </p:nvCxnSpPr>
        <p:spPr>
          <a:xfrm flipH="1" flipV="1">
            <a:off x="3203848" y="4797152"/>
            <a:ext cx="1802009" cy="296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2" idx="0"/>
            <a:endCxn id="51" idx="4"/>
          </p:cNvCxnSpPr>
          <p:nvPr/>
        </p:nvCxnSpPr>
        <p:spPr>
          <a:xfrm flipH="1" flipV="1">
            <a:off x="2807804" y="3717032"/>
            <a:ext cx="72008" cy="8640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3"/>
          </p:cNvCxnSpPr>
          <p:nvPr/>
        </p:nvCxnSpPr>
        <p:spPr>
          <a:xfrm flipH="1">
            <a:off x="2877923" y="2411368"/>
            <a:ext cx="903798" cy="8736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1" idx="3"/>
            <a:endCxn id="53" idx="7"/>
          </p:cNvCxnSpPr>
          <p:nvPr/>
        </p:nvCxnSpPr>
        <p:spPr>
          <a:xfrm flipH="1">
            <a:off x="1689871" y="3653760"/>
            <a:ext cx="939722" cy="70260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pPr>
              <a:defRPr/>
            </a:pPr>
            <a:fld id="{A13D56DC-073C-4E69-9060-6E4CC2E1DEF2}" type="datetime10">
              <a:rPr lang="en-US" smtClean="0"/>
              <a:t>12:20</a:t>
            </a:fld>
            <a:endParaRPr lang="en-US"/>
          </a:p>
        </p:txBody>
      </p:sp>
    </p:spTree>
    <p:extLst>
      <p:ext uri="{BB962C8B-B14F-4D97-AF65-F5344CB8AC3E}">
        <p14:creationId xmlns:p14="http://schemas.microsoft.com/office/powerpoint/2010/main" val="3917625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Rectangle 2"/>
          <p:cNvSpPr>
            <a:spLocks noGrp="1" noChangeArrowheads="1"/>
          </p:cNvSpPr>
          <p:nvPr>
            <p:ph type="title"/>
          </p:nvPr>
        </p:nvSpPr>
        <p:spPr>
          <a:xfrm>
            <a:off x="457200" y="-27384"/>
            <a:ext cx="8229600" cy="1143000"/>
          </a:xfrm>
        </p:spPr>
        <p:txBody>
          <a:bodyPr/>
          <a:lstStyle/>
          <a:p>
            <a:pPr eaLnBrk="1" hangingPunct="1"/>
            <a:r>
              <a:rPr lang="en-GB" altLang="en-US" dirty="0">
                <a:latin typeface="Times Roman" charset="0"/>
                <a:ea typeface="ＭＳ Ｐゴシック" charset="-128"/>
                <a:cs typeface="Times New Roman" panose="02020603050405020304" pitchFamily="18" charset="0"/>
              </a:rPr>
              <a:t>Mother Vertex of a Digraph</a:t>
            </a:r>
          </a:p>
        </p:txBody>
      </p:sp>
      <p:sp>
        <p:nvSpPr>
          <p:cNvPr id="4" name="TextBox 3"/>
          <p:cNvSpPr txBox="1"/>
          <p:nvPr/>
        </p:nvSpPr>
        <p:spPr>
          <a:xfrm>
            <a:off x="578876" y="1115616"/>
            <a:ext cx="8585836" cy="707886"/>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A </a:t>
            </a:r>
            <a:r>
              <a:rPr lang="en-GB" sz="2000" b="1" dirty="0">
                <a:latin typeface="Times New Roman" panose="02020603050405020304" pitchFamily="18" charset="0"/>
                <a:cs typeface="Times New Roman" panose="02020603050405020304" pitchFamily="18" charset="0"/>
              </a:rPr>
              <a:t>mother vertex</a:t>
            </a:r>
            <a:r>
              <a:rPr lang="en-GB" sz="2000" dirty="0">
                <a:latin typeface="Times New Roman" panose="02020603050405020304" pitchFamily="18" charset="0"/>
                <a:cs typeface="Times New Roman" panose="02020603050405020304" pitchFamily="18" charset="0"/>
              </a:rPr>
              <a:t> in a graph </a:t>
            </a:r>
            <a:r>
              <a:rPr lang="en-GB" sz="2000" b="1" dirty="0">
                <a:latin typeface="Times New Roman" panose="02020603050405020304" pitchFamily="18" charset="0"/>
                <a:cs typeface="Times New Roman" panose="02020603050405020304" pitchFamily="18" charset="0"/>
              </a:rPr>
              <a:t>G = &lt;V,E&gt;</a:t>
            </a:r>
            <a:r>
              <a:rPr lang="en-GB" sz="2000" dirty="0">
                <a:latin typeface="Times New Roman" panose="02020603050405020304" pitchFamily="18" charset="0"/>
                <a:cs typeface="Times New Roman" panose="02020603050405020304" pitchFamily="18" charset="0"/>
              </a:rPr>
              <a:t> is a vertex </a:t>
            </a:r>
            <a:r>
              <a:rPr lang="en-GB" sz="2000" b="1" dirty="0">
                <a:latin typeface="Times New Roman" panose="02020603050405020304" pitchFamily="18" charset="0"/>
                <a:cs typeface="Times New Roman" panose="02020603050405020304" pitchFamily="18" charset="0"/>
              </a:rPr>
              <a:t>v</a:t>
            </a:r>
            <a:r>
              <a:rPr lang="en-GB" sz="2000" dirty="0">
                <a:latin typeface="Times New Roman" panose="02020603050405020304" pitchFamily="18" charset="0"/>
                <a:cs typeface="Times New Roman" panose="02020603050405020304" pitchFamily="18" charset="0"/>
              </a:rPr>
              <a:t> such that </a:t>
            </a:r>
          </a:p>
          <a:p>
            <a:r>
              <a:rPr lang="en-GB" sz="2000" b="1" dirty="0">
                <a:latin typeface="Times New Roman" panose="02020603050405020304" pitchFamily="18" charset="0"/>
                <a:cs typeface="Times New Roman" panose="02020603050405020304" pitchFamily="18" charset="0"/>
              </a:rPr>
              <a:t>all other vertices</a:t>
            </a:r>
            <a:r>
              <a:rPr lang="en-GB" sz="2000" dirty="0">
                <a:latin typeface="Times New Roman" panose="02020603050405020304" pitchFamily="18" charset="0"/>
                <a:cs typeface="Times New Roman" panose="02020603050405020304" pitchFamily="18" charset="0"/>
              </a:rPr>
              <a:t> in G can be reached by a path from v.</a:t>
            </a:r>
          </a:p>
        </p:txBody>
      </p:sp>
      <p:sp>
        <p:nvSpPr>
          <p:cNvPr id="5" name="Oval 4"/>
          <p:cNvSpPr/>
          <p:nvPr/>
        </p:nvSpPr>
        <p:spPr>
          <a:xfrm>
            <a:off x="3707904" y="2042592"/>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a:t>
            </a:r>
          </a:p>
        </p:txBody>
      </p:sp>
      <p:sp>
        <p:nvSpPr>
          <p:cNvPr id="48" name="Oval 47"/>
          <p:cNvSpPr/>
          <p:nvPr/>
        </p:nvSpPr>
        <p:spPr>
          <a:xfrm>
            <a:off x="4572000" y="2636912"/>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49" name="Oval 48"/>
          <p:cNvSpPr/>
          <p:nvPr/>
        </p:nvSpPr>
        <p:spPr>
          <a:xfrm>
            <a:off x="3995936" y="3789040"/>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5</a:t>
            </a:r>
          </a:p>
        </p:txBody>
      </p:sp>
      <p:sp>
        <p:nvSpPr>
          <p:cNvPr id="50" name="Oval 49"/>
          <p:cNvSpPr/>
          <p:nvPr/>
        </p:nvSpPr>
        <p:spPr>
          <a:xfrm>
            <a:off x="4932040" y="4725144"/>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6</a:t>
            </a:r>
          </a:p>
        </p:txBody>
      </p:sp>
      <p:sp>
        <p:nvSpPr>
          <p:cNvPr id="51" name="Oval 50"/>
          <p:cNvSpPr/>
          <p:nvPr/>
        </p:nvSpPr>
        <p:spPr>
          <a:xfrm>
            <a:off x="2555776" y="3284984"/>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52" name="Oval 51"/>
          <p:cNvSpPr/>
          <p:nvPr/>
        </p:nvSpPr>
        <p:spPr>
          <a:xfrm>
            <a:off x="2627784" y="4581128"/>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53" name="Oval 52"/>
          <p:cNvSpPr/>
          <p:nvPr/>
        </p:nvSpPr>
        <p:spPr>
          <a:xfrm>
            <a:off x="1259632" y="4293096"/>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7" name="Straight Arrow Connector 6"/>
          <p:cNvCxnSpPr>
            <a:stCxn id="5" idx="5"/>
            <a:endCxn id="48" idx="1"/>
          </p:cNvCxnSpPr>
          <p:nvPr/>
        </p:nvCxnSpPr>
        <p:spPr>
          <a:xfrm>
            <a:off x="4138143" y="2411368"/>
            <a:ext cx="507674" cy="2888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9" idx="7"/>
            <a:endCxn id="48" idx="4"/>
          </p:cNvCxnSpPr>
          <p:nvPr/>
        </p:nvCxnSpPr>
        <p:spPr>
          <a:xfrm flipV="1">
            <a:off x="4426175" y="3068960"/>
            <a:ext cx="397853" cy="7833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56114" y="4221088"/>
            <a:ext cx="577873" cy="5673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4246075" y="2272420"/>
            <a:ext cx="2154415" cy="2462542"/>
          </a:xfrm>
          <a:custGeom>
            <a:avLst/>
            <a:gdLst>
              <a:gd name="connsiteX0" fmla="*/ 1131683 w 2154415"/>
              <a:gd name="connsiteY0" fmla="*/ 2462542 h 2462542"/>
              <a:gd name="connsiteX1" fmla="*/ 2118511 w 2154415"/>
              <a:gd name="connsiteY1" fmla="*/ 724277 h 2462542"/>
              <a:gd name="connsiteX2" fmla="*/ 0 w 2154415"/>
              <a:gd name="connsiteY2" fmla="*/ 0 h 2462542"/>
            </a:gdLst>
            <a:ahLst/>
            <a:cxnLst>
              <a:cxn ang="0">
                <a:pos x="connsiteX0" y="connsiteY0"/>
              </a:cxn>
              <a:cxn ang="0">
                <a:pos x="connsiteX1" y="connsiteY1"/>
              </a:cxn>
              <a:cxn ang="0">
                <a:pos x="connsiteX2" y="connsiteY2"/>
              </a:cxn>
            </a:cxnLst>
            <a:rect l="l" t="t" r="r" b="b"/>
            <a:pathLst>
              <a:path w="2154415" h="2462542">
                <a:moveTo>
                  <a:pt x="1131683" y="2462542"/>
                </a:moveTo>
                <a:cubicBezTo>
                  <a:pt x="1719404" y="1798621"/>
                  <a:pt x="2307125" y="1134701"/>
                  <a:pt x="2118511" y="724277"/>
                </a:cubicBezTo>
                <a:cubicBezTo>
                  <a:pt x="1929897" y="313853"/>
                  <a:pt x="964948" y="156926"/>
                  <a:pt x="0" y="0"/>
                </a:cubicBezTo>
              </a:path>
            </a:pathLst>
          </a:custGeom>
          <a:ln w="254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6" name="Straight Arrow Connector 15"/>
          <p:cNvCxnSpPr>
            <a:stCxn id="50" idx="3"/>
          </p:cNvCxnSpPr>
          <p:nvPr/>
        </p:nvCxnSpPr>
        <p:spPr>
          <a:xfrm flipH="1" flipV="1">
            <a:off x="3203848" y="4797152"/>
            <a:ext cx="1802009" cy="296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2" idx="0"/>
            <a:endCxn id="51" idx="4"/>
          </p:cNvCxnSpPr>
          <p:nvPr/>
        </p:nvCxnSpPr>
        <p:spPr>
          <a:xfrm flipH="1" flipV="1">
            <a:off x="2807804" y="3717032"/>
            <a:ext cx="72008" cy="8640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3"/>
          </p:cNvCxnSpPr>
          <p:nvPr/>
        </p:nvCxnSpPr>
        <p:spPr>
          <a:xfrm flipH="1">
            <a:off x="2877923" y="2411368"/>
            <a:ext cx="903798" cy="8736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1" idx="3"/>
            <a:endCxn id="53" idx="7"/>
          </p:cNvCxnSpPr>
          <p:nvPr/>
        </p:nvCxnSpPr>
        <p:spPr>
          <a:xfrm flipH="1">
            <a:off x="1689871" y="3653760"/>
            <a:ext cx="939722" cy="70260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1600" y="5589240"/>
            <a:ext cx="3467616" cy="369332"/>
          </a:xfrm>
          <a:prstGeom prst="rect">
            <a:avLst/>
          </a:prstGeom>
          <a:noFill/>
        </p:spPr>
        <p:txBody>
          <a:bodyPr wrap="none" rtlCol="0">
            <a:spAutoFit/>
          </a:bodyPr>
          <a:lstStyle/>
          <a:p>
            <a:r>
              <a:rPr lang="en-GB" dirty="0"/>
              <a:t>From node 0 can reach : 1, 2, 3 </a:t>
            </a:r>
          </a:p>
        </p:txBody>
      </p:sp>
      <p:sp>
        <p:nvSpPr>
          <p:cNvPr id="2" name="Date Placeholder 1"/>
          <p:cNvSpPr>
            <a:spLocks noGrp="1"/>
          </p:cNvSpPr>
          <p:nvPr>
            <p:ph type="dt" sz="half" idx="10"/>
          </p:nvPr>
        </p:nvSpPr>
        <p:spPr/>
        <p:txBody>
          <a:bodyPr/>
          <a:lstStyle/>
          <a:p>
            <a:pPr>
              <a:defRPr/>
            </a:pPr>
            <a:fld id="{F0680293-0D96-4405-8B77-82FBA9331F78}" type="datetime10">
              <a:rPr lang="en-US" smtClean="0"/>
              <a:t>12:20</a:t>
            </a:fld>
            <a:endParaRPr lang="en-US"/>
          </a:p>
        </p:txBody>
      </p:sp>
    </p:spTree>
    <p:extLst>
      <p:ext uri="{BB962C8B-B14F-4D97-AF65-F5344CB8AC3E}">
        <p14:creationId xmlns:p14="http://schemas.microsoft.com/office/powerpoint/2010/main" val="3345286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Rectangle 2"/>
          <p:cNvSpPr>
            <a:spLocks noGrp="1" noChangeArrowheads="1"/>
          </p:cNvSpPr>
          <p:nvPr>
            <p:ph type="title"/>
          </p:nvPr>
        </p:nvSpPr>
        <p:spPr>
          <a:xfrm>
            <a:off x="457200" y="-27384"/>
            <a:ext cx="8229600" cy="1143000"/>
          </a:xfrm>
        </p:spPr>
        <p:txBody>
          <a:bodyPr/>
          <a:lstStyle/>
          <a:p>
            <a:pPr eaLnBrk="1" hangingPunct="1"/>
            <a:r>
              <a:rPr lang="en-GB" altLang="en-US" dirty="0">
                <a:latin typeface="Times Roman" charset="0"/>
                <a:ea typeface="ＭＳ Ｐゴシック" charset="-128"/>
                <a:cs typeface="Times New Roman" panose="02020603050405020304" pitchFamily="18" charset="0"/>
              </a:rPr>
              <a:t>Mother Vertex of a Digraph</a:t>
            </a:r>
          </a:p>
        </p:txBody>
      </p:sp>
      <p:sp>
        <p:nvSpPr>
          <p:cNvPr id="4" name="TextBox 3"/>
          <p:cNvSpPr txBox="1"/>
          <p:nvPr/>
        </p:nvSpPr>
        <p:spPr>
          <a:xfrm>
            <a:off x="578876" y="1115616"/>
            <a:ext cx="8585836" cy="707886"/>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A </a:t>
            </a:r>
            <a:r>
              <a:rPr lang="en-GB" sz="2000" b="1" dirty="0">
                <a:latin typeface="Times New Roman" panose="02020603050405020304" pitchFamily="18" charset="0"/>
                <a:cs typeface="Times New Roman" panose="02020603050405020304" pitchFamily="18" charset="0"/>
              </a:rPr>
              <a:t>mother vertex</a:t>
            </a:r>
            <a:r>
              <a:rPr lang="en-GB" sz="2000" dirty="0">
                <a:latin typeface="Times New Roman" panose="02020603050405020304" pitchFamily="18" charset="0"/>
                <a:cs typeface="Times New Roman" panose="02020603050405020304" pitchFamily="18" charset="0"/>
              </a:rPr>
              <a:t> in a graph </a:t>
            </a:r>
            <a:r>
              <a:rPr lang="en-GB" sz="2000" b="1" dirty="0">
                <a:latin typeface="Times New Roman" panose="02020603050405020304" pitchFamily="18" charset="0"/>
                <a:cs typeface="Times New Roman" panose="02020603050405020304" pitchFamily="18" charset="0"/>
              </a:rPr>
              <a:t>G = &lt;V,E&gt;</a:t>
            </a:r>
            <a:r>
              <a:rPr lang="en-GB" sz="2000" dirty="0">
                <a:latin typeface="Times New Roman" panose="02020603050405020304" pitchFamily="18" charset="0"/>
                <a:cs typeface="Times New Roman" panose="02020603050405020304" pitchFamily="18" charset="0"/>
              </a:rPr>
              <a:t> is a vertex </a:t>
            </a:r>
            <a:r>
              <a:rPr lang="en-GB" sz="2000" b="1" dirty="0">
                <a:latin typeface="Times New Roman" panose="02020603050405020304" pitchFamily="18" charset="0"/>
                <a:cs typeface="Times New Roman" panose="02020603050405020304" pitchFamily="18" charset="0"/>
              </a:rPr>
              <a:t>v</a:t>
            </a:r>
            <a:r>
              <a:rPr lang="en-GB" sz="2000" dirty="0">
                <a:latin typeface="Times New Roman" panose="02020603050405020304" pitchFamily="18" charset="0"/>
                <a:cs typeface="Times New Roman" panose="02020603050405020304" pitchFamily="18" charset="0"/>
              </a:rPr>
              <a:t> such that </a:t>
            </a:r>
          </a:p>
          <a:p>
            <a:r>
              <a:rPr lang="en-GB" sz="2000" b="1" dirty="0">
                <a:latin typeface="Times New Roman" panose="02020603050405020304" pitchFamily="18" charset="0"/>
                <a:cs typeface="Times New Roman" panose="02020603050405020304" pitchFamily="18" charset="0"/>
              </a:rPr>
              <a:t>all other vertices</a:t>
            </a:r>
            <a:r>
              <a:rPr lang="en-GB" sz="2000" dirty="0">
                <a:latin typeface="Times New Roman" panose="02020603050405020304" pitchFamily="18" charset="0"/>
                <a:cs typeface="Times New Roman" panose="02020603050405020304" pitchFamily="18" charset="0"/>
              </a:rPr>
              <a:t> in G can be reached by a path from v.</a:t>
            </a:r>
          </a:p>
        </p:txBody>
      </p:sp>
      <p:sp>
        <p:nvSpPr>
          <p:cNvPr id="5" name="Oval 4"/>
          <p:cNvSpPr/>
          <p:nvPr/>
        </p:nvSpPr>
        <p:spPr>
          <a:xfrm>
            <a:off x="3707904" y="2042592"/>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a:t>
            </a:r>
          </a:p>
        </p:txBody>
      </p:sp>
      <p:sp>
        <p:nvSpPr>
          <p:cNvPr id="48" name="Oval 47"/>
          <p:cNvSpPr/>
          <p:nvPr/>
        </p:nvSpPr>
        <p:spPr>
          <a:xfrm>
            <a:off x="4572000" y="2636912"/>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49" name="Oval 48"/>
          <p:cNvSpPr/>
          <p:nvPr/>
        </p:nvSpPr>
        <p:spPr>
          <a:xfrm>
            <a:off x="3995936" y="3789040"/>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5</a:t>
            </a:r>
          </a:p>
        </p:txBody>
      </p:sp>
      <p:sp>
        <p:nvSpPr>
          <p:cNvPr id="50" name="Oval 49"/>
          <p:cNvSpPr/>
          <p:nvPr/>
        </p:nvSpPr>
        <p:spPr>
          <a:xfrm>
            <a:off x="4932040" y="4725144"/>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6</a:t>
            </a:r>
          </a:p>
        </p:txBody>
      </p:sp>
      <p:sp>
        <p:nvSpPr>
          <p:cNvPr id="51" name="Oval 50"/>
          <p:cNvSpPr/>
          <p:nvPr/>
        </p:nvSpPr>
        <p:spPr>
          <a:xfrm>
            <a:off x="2555776" y="3284984"/>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52" name="Oval 51"/>
          <p:cNvSpPr/>
          <p:nvPr/>
        </p:nvSpPr>
        <p:spPr>
          <a:xfrm>
            <a:off x="2627784" y="4581128"/>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53" name="Oval 52"/>
          <p:cNvSpPr/>
          <p:nvPr/>
        </p:nvSpPr>
        <p:spPr>
          <a:xfrm>
            <a:off x="1259632" y="4293096"/>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7" name="Straight Arrow Connector 6"/>
          <p:cNvCxnSpPr>
            <a:stCxn id="5" idx="5"/>
            <a:endCxn id="48" idx="1"/>
          </p:cNvCxnSpPr>
          <p:nvPr/>
        </p:nvCxnSpPr>
        <p:spPr>
          <a:xfrm>
            <a:off x="4138143" y="2411368"/>
            <a:ext cx="507674" cy="2888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9" idx="7"/>
            <a:endCxn id="48" idx="4"/>
          </p:cNvCxnSpPr>
          <p:nvPr/>
        </p:nvCxnSpPr>
        <p:spPr>
          <a:xfrm flipV="1">
            <a:off x="4426175" y="3068960"/>
            <a:ext cx="397853" cy="7833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56114" y="4221088"/>
            <a:ext cx="577873" cy="5673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4246075" y="2272420"/>
            <a:ext cx="2154415" cy="2462542"/>
          </a:xfrm>
          <a:custGeom>
            <a:avLst/>
            <a:gdLst>
              <a:gd name="connsiteX0" fmla="*/ 1131683 w 2154415"/>
              <a:gd name="connsiteY0" fmla="*/ 2462542 h 2462542"/>
              <a:gd name="connsiteX1" fmla="*/ 2118511 w 2154415"/>
              <a:gd name="connsiteY1" fmla="*/ 724277 h 2462542"/>
              <a:gd name="connsiteX2" fmla="*/ 0 w 2154415"/>
              <a:gd name="connsiteY2" fmla="*/ 0 h 2462542"/>
            </a:gdLst>
            <a:ahLst/>
            <a:cxnLst>
              <a:cxn ang="0">
                <a:pos x="connsiteX0" y="connsiteY0"/>
              </a:cxn>
              <a:cxn ang="0">
                <a:pos x="connsiteX1" y="connsiteY1"/>
              </a:cxn>
              <a:cxn ang="0">
                <a:pos x="connsiteX2" y="connsiteY2"/>
              </a:cxn>
            </a:cxnLst>
            <a:rect l="l" t="t" r="r" b="b"/>
            <a:pathLst>
              <a:path w="2154415" h="2462542">
                <a:moveTo>
                  <a:pt x="1131683" y="2462542"/>
                </a:moveTo>
                <a:cubicBezTo>
                  <a:pt x="1719404" y="1798621"/>
                  <a:pt x="2307125" y="1134701"/>
                  <a:pt x="2118511" y="724277"/>
                </a:cubicBezTo>
                <a:cubicBezTo>
                  <a:pt x="1929897" y="313853"/>
                  <a:pt x="964948" y="156926"/>
                  <a:pt x="0" y="0"/>
                </a:cubicBezTo>
              </a:path>
            </a:pathLst>
          </a:custGeom>
          <a:ln w="254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6" name="Straight Arrow Connector 15"/>
          <p:cNvCxnSpPr>
            <a:stCxn id="50" idx="3"/>
          </p:cNvCxnSpPr>
          <p:nvPr/>
        </p:nvCxnSpPr>
        <p:spPr>
          <a:xfrm flipH="1" flipV="1">
            <a:off x="3203848" y="4797152"/>
            <a:ext cx="1802009" cy="296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2" idx="0"/>
            <a:endCxn id="51" idx="4"/>
          </p:cNvCxnSpPr>
          <p:nvPr/>
        </p:nvCxnSpPr>
        <p:spPr>
          <a:xfrm flipH="1" flipV="1">
            <a:off x="2807804" y="3717032"/>
            <a:ext cx="72008" cy="8640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3"/>
          </p:cNvCxnSpPr>
          <p:nvPr/>
        </p:nvCxnSpPr>
        <p:spPr>
          <a:xfrm flipH="1">
            <a:off x="2877923" y="2411368"/>
            <a:ext cx="903798" cy="8736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1" idx="3"/>
            <a:endCxn id="53" idx="7"/>
          </p:cNvCxnSpPr>
          <p:nvPr/>
        </p:nvCxnSpPr>
        <p:spPr>
          <a:xfrm flipH="1">
            <a:off x="1689871" y="3653760"/>
            <a:ext cx="939722" cy="70260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1600" y="5589240"/>
            <a:ext cx="2890535" cy="369332"/>
          </a:xfrm>
          <a:prstGeom prst="rect">
            <a:avLst/>
          </a:prstGeom>
          <a:noFill/>
        </p:spPr>
        <p:txBody>
          <a:bodyPr wrap="none" rtlCol="0">
            <a:spAutoFit/>
          </a:bodyPr>
          <a:lstStyle/>
          <a:p>
            <a:r>
              <a:rPr lang="en-GB" dirty="0"/>
              <a:t>From node 1 can reach : 3</a:t>
            </a:r>
          </a:p>
        </p:txBody>
      </p:sp>
      <p:sp>
        <p:nvSpPr>
          <p:cNvPr id="2" name="Date Placeholder 1"/>
          <p:cNvSpPr>
            <a:spLocks noGrp="1"/>
          </p:cNvSpPr>
          <p:nvPr>
            <p:ph type="dt" sz="half" idx="10"/>
          </p:nvPr>
        </p:nvSpPr>
        <p:spPr/>
        <p:txBody>
          <a:bodyPr/>
          <a:lstStyle/>
          <a:p>
            <a:pPr>
              <a:defRPr/>
            </a:pPr>
            <a:fld id="{8900C963-6208-4C8B-970B-4096623429C8}" type="datetime10">
              <a:rPr lang="en-US" smtClean="0"/>
              <a:t>12:20</a:t>
            </a:fld>
            <a:endParaRPr lang="en-US"/>
          </a:p>
        </p:txBody>
      </p:sp>
    </p:spTree>
    <p:extLst>
      <p:ext uri="{BB962C8B-B14F-4D97-AF65-F5344CB8AC3E}">
        <p14:creationId xmlns:p14="http://schemas.microsoft.com/office/powerpoint/2010/main" val="2256842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Rectangle 2"/>
          <p:cNvSpPr>
            <a:spLocks noGrp="1" noChangeArrowheads="1"/>
          </p:cNvSpPr>
          <p:nvPr>
            <p:ph type="title"/>
          </p:nvPr>
        </p:nvSpPr>
        <p:spPr>
          <a:xfrm>
            <a:off x="457200" y="-27384"/>
            <a:ext cx="8229600" cy="1143000"/>
          </a:xfrm>
        </p:spPr>
        <p:txBody>
          <a:bodyPr/>
          <a:lstStyle/>
          <a:p>
            <a:pPr eaLnBrk="1" hangingPunct="1"/>
            <a:r>
              <a:rPr lang="en-GB" altLang="en-US" dirty="0">
                <a:latin typeface="Times Roman" charset="0"/>
                <a:ea typeface="ＭＳ Ｐゴシック" charset="-128"/>
                <a:cs typeface="Times New Roman" panose="02020603050405020304" pitchFamily="18" charset="0"/>
              </a:rPr>
              <a:t>Mother Vertex of a Digraph</a:t>
            </a:r>
          </a:p>
        </p:txBody>
      </p:sp>
      <p:sp>
        <p:nvSpPr>
          <p:cNvPr id="4" name="TextBox 3"/>
          <p:cNvSpPr txBox="1"/>
          <p:nvPr/>
        </p:nvSpPr>
        <p:spPr>
          <a:xfrm>
            <a:off x="578876" y="1115616"/>
            <a:ext cx="8585836" cy="707886"/>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A </a:t>
            </a:r>
            <a:r>
              <a:rPr lang="en-GB" sz="2000" b="1" dirty="0">
                <a:latin typeface="Times New Roman" panose="02020603050405020304" pitchFamily="18" charset="0"/>
                <a:cs typeface="Times New Roman" panose="02020603050405020304" pitchFamily="18" charset="0"/>
              </a:rPr>
              <a:t>mother vertex</a:t>
            </a:r>
            <a:r>
              <a:rPr lang="en-GB" sz="2000" dirty="0">
                <a:latin typeface="Times New Roman" panose="02020603050405020304" pitchFamily="18" charset="0"/>
                <a:cs typeface="Times New Roman" panose="02020603050405020304" pitchFamily="18" charset="0"/>
              </a:rPr>
              <a:t> in a graph </a:t>
            </a:r>
            <a:r>
              <a:rPr lang="en-GB" sz="2000" b="1" dirty="0">
                <a:latin typeface="Times New Roman" panose="02020603050405020304" pitchFamily="18" charset="0"/>
                <a:cs typeface="Times New Roman" panose="02020603050405020304" pitchFamily="18" charset="0"/>
              </a:rPr>
              <a:t>G = &lt;V,E&gt;</a:t>
            </a:r>
            <a:r>
              <a:rPr lang="en-GB" sz="2000" dirty="0">
                <a:latin typeface="Times New Roman" panose="02020603050405020304" pitchFamily="18" charset="0"/>
                <a:cs typeface="Times New Roman" panose="02020603050405020304" pitchFamily="18" charset="0"/>
              </a:rPr>
              <a:t> is a vertex </a:t>
            </a:r>
            <a:r>
              <a:rPr lang="en-GB" sz="2000" b="1" dirty="0">
                <a:latin typeface="Times New Roman" panose="02020603050405020304" pitchFamily="18" charset="0"/>
                <a:cs typeface="Times New Roman" panose="02020603050405020304" pitchFamily="18" charset="0"/>
              </a:rPr>
              <a:t>v</a:t>
            </a:r>
            <a:r>
              <a:rPr lang="en-GB" sz="2000" dirty="0">
                <a:latin typeface="Times New Roman" panose="02020603050405020304" pitchFamily="18" charset="0"/>
                <a:cs typeface="Times New Roman" panose="02020603050405020304" pitchFamily="18" charset="0"/>
              </a:rPr>
              <a:t> such that </a:t>
            </a:r>
          </a:p>
          <a:p>
            <a:r>
              <a:rPr lang="en-GB" sz="2000" b="1" dirty="0">
                <a:latin typeface="Times New Roman" panose="02020603050405020304" pitchFamily="18" charset="0"/>
                <a:cs typeface="Times New Roman" panose="02020603050405020304" pitchFamily="18" charset="0"/>
              </a:rPr>
              <a:t>all other vertices</a:t>
            </a:r>
            <a:r>
              <a:rPr lang="en-GB" sz="2000" dirty="0">
                <a:latin typeface="Times New Roman" panose="02020603050405020304" pitchFamily="18" charset="0"/>
                <a:cs typeface="Times New Roman" panose="02020603050405020304" pitchFamily="18" charset="0"/>
              </a:rPr>
              <a:t> in G can be reached by a path from v.</a:t>
            </a:r>
          </a:p>
        </p:txBody>
      </p:sp>
      <p:sp>
        <p:nvSpPr>
          <p:cNvPr id="5" name="Oval 4"/>
          <p:cNvSpPr/>
          <p:nvPr/>
        </p:nvSpPr>
        <p:spPr>
          <a:xfrm>
            <a:off x="3707904" y="2042592"/>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a:t>
            </a:r>
          </a:p>
        </p:txBody>
      </p:sp>
      <p:sp>
        <p:nvSpPr>
          <p:cNvPr id="48" name="Oval 47"/>
          <p:cNvSpPr/>
          <p:nvPr/>
        </p:nvSpPr>
        <p:spPr>
          <a:xfrm>
            <a:off x="4572000" y="2636912"/>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49" name="Oval 48"/>
          <p:cNvSpPr/>
          <p:nvPr/>
        </p:nvSpPr>
        <p:spPr>
          <a:xfrm>
            <a:off x="3995936" y="3789040"/>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5</a:t>
            </a:r>
          </a:p>
        </p:txBody>
      </p:sp>
      <p:sp>
        <p:nvSpPr>
          <p:cNvPr id="50" name="Oval 49"/>
          <p:cNvSpPr/>
          <p:nvPr/>
        </p:nvSpPr>
        <p:spPr>
          <a:xfrm>
            <a:off x="4932040" y="4725144"/>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6</a:t>
            </a:r>
          </a:p>
        </p:txBody>
      </p:sp>
      <p:sp>
        <p:nvSpPr>
          <p:cNvPr id="51" name="Oval 50"/>
          <p:cNvSpPr/>
          <p:nvPr/>
        </p:nvSpPr>
        <p:spPr>
          <a:xfrm>
            <a:off x="2555776" y="3284984"/>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52" name="Oval 51"/>
          <p:cNvSpPr/>
          <p:nvPr/>
        </p:nvSpPr>
        <p:spPr>
          <a:xfrm>
            <a:off x="2627784" y="4581128"/>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53" name="Oval 52"/>
          <p:cNvSpPr/>
          <p:nvPr/>
        </p:nvSpPr>
        <p:spPr>
          <a:xfrm>
            <a:off x="1259632" y="4293096"/>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7" name="Straight Arrow Connector 6"/>
          <p:cNvCxnSpPr>
            <a:stCxn id="5" idx="5"/>
            <a:endCxn id="48" idx="1"/>
          </p:cNvCxnSpPr>
          <p:nvPr/>
        </p:nvCxnSpPr>
        <p:spPr>
          <a:xfrm>
            <a:off x="4138143" y="2411368"/>
            <a:ext cx="507674" cy="2888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9" idx="7"/>
            <a:endCxn id="48" idx="4"/>
          </p:cNvCxnSpPr>
          <p:nvPr/>
        </p:nvCxnSpPr>
        <p:spPr>
          <a:xfrm flipV="1">
            <a:off x="4426175" y="3068960"/>
            <a:ext cx="397853" cy="7833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56114" y="4221088"/>
            <a:ext cx="577873" cy="5673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4246075" y="2272420"/>
            <a:ext cx="2154415" cy="2462542"/>
          </a:xfrm>
          <a:custGeom>
            <a:avLst/>
            <a:gdLst>
              <a:gd name="connsiteX0" fmla="*/ 1131683 w 2154415"/>
              <a:gd name="connsiteY0" fmla="*/ 2462542 h 2462542"/>
              <a:gd name="connsiteX1" fmla="*/ 2118511 w 2154415"/>
              <a:gd name="connsiteY1" fmla="*/ 724277 h 2462542"/>
              <a:gd name="connsiteX2" fmla="*/ 0 w 2154415"/>
              <a:gd name="connsiteY2" fmla="*/ 0 h 2462542"/>
            </a:gdLst>
            <a:ahLst/>
            <a:cxnLst>
              <a:cxn ang="0">
                <a:pos x="connsiteX0" y="connsiteY0"/>
              </a:cxn>
              <a:cxn ang="0">
                <a:pos x="connsiteX1" y="connsiteY1"/>
              </a:cxn>
              <a:cxn ang="0">
                <a:pos x="connsiteX2" y="connsiteY2"/>
              </a:cxn>
            </a:cxnLst>
            <a:rect l="l" t="t" r="r" b="b"/>
            <a:pathLst>
              <a:path w="2154415" h="2462542">
                <a:moveTo>
                  <a:pt x="1131683" y="2462542"/>
                </a:moveTo>
                <a:cubicBezTo>
                  <a:pt x="1719404" y="1798621"/>
                  <a:pt x="2307125" y="1134701"/>
                  <a:pt x="2118511" y="724277"/>
                </a:cubicBezTo>
                <a:cubicBezTo>
                  <a:pt x="1929897" y="313853"/>
                  <a:pt x="964948" y="156926"/>
                  <a:pt x="0" y="0"/>
                </a:cubicBezTo>
              </a:path>
            </a:pathLst>
          </a:custGeom>
          <a:ln w="254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6" name="Straight Arrow Connector 15"/>
          <p:cNvCxnSpPr>
            <a:stCxn id="50" idx="3"/>
          </p:cNvCxnSpPr>
          <p:nvPr/>
        </p:nvCxnSpPr>
        <p:spPr>
          <a:xfrm flipH="1" flipV="1">
            <a:off x="3203848" y="4797152"/>
            <a:ext cx="1802009" cy="296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2" idx="0"/>
            <a:endCxn id="51" idx="4"/>
          </p:cNvCxnSpPr>
          <p:nvPr/>
        </p:nvCxnSpPr>
        <p:spPr>
          <a:xfrm flipH="1" flipV="1">
            <a:off x="2807804" y="3717032"/>
            <a:ext cx="72008" cy="8640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3"/>
          </p:cNvCxnSpPr>
          <p:nvPr/>
        </p:nvCxnSpPr>
        <p:spPr>
          <a:xfrm flipH="1">
            <a:off x="2877923" y="2411368"/>
            <a:ext cx="903798" cy="8736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1" idx="3"/>
            <a:endCxn id="53" idx="7"/>
          </p:cNvCxnSpPr>
          <p:nvPr/>
        </p:nvCxnSpPr>
        <p:spPr>
          <a:xfrm flipH="1">
            <a:off x="1689871" y="3653760"/>
            <a:ext cx="939722" cy="70260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1600" y="5589240"/>
            <a:ext cx="3518912" cy="369332"/>
          </a:xfrm>
          <a:prstGeom prst="rect">
            <a:avLst/>
          </a:prstGeom>
          <a:noFill/>
        </p:spPr>
        <p:txBody>
          <a:bodyPr wrap="none" rtlCol="0">
            <a:spAutoFit/>
          </a:bodyPr>
          <a:lstStyle/>
          <a:p>
            <a:r>
              <a:rPr lang="en-GB" dirty="0"/>
              <a:t>From node 2 can reach : nothing</a:t>
            </a:r>
          </a:p>
        </p:txBody>
      </p:sp>
      <p:sp>
        <p:nvSpPr>
          <p:cNvPr id="2" name="Date Placeholder 1"/>
          <p:cNvSpPr>
            <a:spLocks noGrp="1"/>
          </p:cNvSpPr>
          <p:nvPr>
            <p:ph type="dt" sz="half" idx="10"/>
          </p:nvPr>
        </p:nvSpPr>
        <p:spPr/>
        <p:txBody>
          <a:bodyPr/>
          <a:lstStyle/>
          <a:p>
            <a:pPr>
              <a:defRPr/>
            </a:pPr>
            <a:fld id="{3AE27CB2-E730-4A9F-802B-622C87285976}" type="datetime10">
              <a:rPr lang="en-US" smtClean="0"/>
              <a:t>12:20</a:t>
            </a:fld>
            <a:endParaRPr lang="en-US"/>
          </a:p>
        </p:txBody>
      </p:sp>
    </p:spTree>
    <p:extLst>
      <p:ext uri="{BB962C8B-B14F-4D97-AF65-F5344CB8AC3E}">
        <p14:creationId xmlns:p14="http://schemas.microsoft.com/office/powerpoint/2010/main" val="2016141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Rectangle 2"/>
          <p:cNvSpPr>
            <a:spLocks noGrp="1" noChangeArrowheads="1"/>
          </p:cNvSpPr>
          <p:nvPr>
            <p:ph type="title"/>
          </p:nvPr>
        </p:nvSpPr>
        <p:spPr>
          <a:xfrm>
            <a:off x="457200" y="-27384"/>
            <a:ext cx="8229600" cy="1143000"/>
          </a:xfrm>
        </p:spPr>
        <p:txBody>
          <a:bodyPr/>
          <a:lstStyle/>
          <a:p>
            <a:pPr eaLnBrk="1" hangingPunct="1"/>
            <a:r>
              <a:rPr lang="en-GB" altLang="en-US" dirty="0">
                <a:latin typeface="Times Roman" charset="0"/>
                <a:ea typeface="ＭＳ Ｐゴシック" charset="-128"/>
                <a:cs typeface="Times New Roman" panose="02020603050405020304" pitchFamily="18" charset="0"/>
              </a:rPr>
              <a:t>Mother Vertex of a Digraph</a:t>
            </a:r>
          </a:p>
        </p:txBody>
      </p:sp>
      <p:sp>
        <p:nvSpPr>
          <p:cNvPr id="4" name="TextBox 3"/>
          <p:cNvSpPr txBox="1"/>
          <p:nvPr/>
        </p:nvSpPr>
        <p:spPr>
          <a:xfrm>
            <a:off x="578876" y="1115616"/>
            <a:ext cx="8585836" cy="707886"/>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A </a:t>
            </a:r>
            <a:r>
              <a:rPr lang="en-GB" sz="2000" b="1" dirty="0">
                <a:latin typeface="Times New Roman" panose="02020603050405020304" pitchFamily="18" charset="0"/>
                <a:cs typeface="Times New Roman" panose="02020603050405020304" pitchFamily="18" charset="0"/>
              </a:rPr>
              <a:t>mother vertex</a:t>
            </a:r>
            <a:r>
              <a:rPr lang="en-GB" sz="2000" dirty="0">
                <a:latin typeface="Times New Roman" panose="02020603050405020304" pitchFamily="18" charset="0"/>
                <a:cs typeface="Times New Roman" panose="02020603050405020304" pitchFamily="18" charset="0"/>
              </a:rPr>
              <a:t> in a graph </a:t>
            </a:r>
            <a:r>
              <a:rPr lang="en-GB" sz="2000" b="1" dirty="0">
                <a:latin typeface="Times New Roman" panose="02020603050405020304" pitchFamily="18" charset="0"/>
                <a:cs typeface="Times New Roman" panose="02020603050405020304" pitchFamily="18" charset="0"/>
              </a:rPr>
              <a:t>G = &lt;V,E&gt;</a:t>
            </a:r>
            <a:r>
              <a:rPr lang="en-GB" sz="2000" dirty="0">
                <a:latin typeface="Times New Roman" panose="02020603050405020304" pitchFamily="18" charset="0"/>
                <a:cs typeface="Times New Roman" panose="02020603050405020304" pitchFamily="18" charset="0"/>
              </a:rPr>
              <a:t> is a vertex </a:t>
            </a:r>
            <a:r>
              <a:rPr lang="en-GB" sz="2000" b="1" dirty="0">
                <a:latin typeface="Times New Roman" panose="02020603050405020304" pitchFamily="18" charset="0"/>
                <a:cs typeface="Times New Roman" panose="02020603050405020304" pitchFamily="18" charset="0"/>
              </a:rPr>
              <a:t>v</a:t>
            </a:r>
            <a:r>
              <a:rPr lang="en-GB" sz="2000" dirty="0">
                <a:latin typeface="Times New Roman" panose="02020603050405020304" pitchFamily="18" charset="0"/>
                <a:cs typeface="Times New Roman" panose="02020603050405020304" pitchFamily="18" charset="0"/>
              </a:rPr>
              <a:t> such that </a:t>
            </a:r>
          </a:p>
          <a:p>
            <a:r>
              <a:rPr lang="en-GB" sz="2000" b="1" dirty="0">
                <a:latin typeface="Times New Roman" panose="02020603050405020304" pitchFamily="18" charset="0"/>
                <a:cs typeface="Times New Roman" panose="02020603050405020304" pitchFamily="18" charset="0"/>
              </a:rPr>
              <a:t>all other vertices</a:t>
            </a:r>
            <a:r>
              <a:rPr lang="en-GB" sz="2000" dirty="0">
                <a:latin typeface="Times New Roman" panose="02020603050405020304" pitchFamily="18" charset="0"/>
                <a:cs typeface="Times New Roman" panose="02020603050405020304" pitchFamily="18" charset="0"/>
              </a:rPr>
              <a:t> in G can be reached by a path from v.</a:t>
            </a:r>
          </a:p>
        </p:txBody>
      </p:sp>
      <p:sp>
        <p:nvSpPr>
          <p:cNvPr id="5" name="Oval 4"/>
          <p:cNvSpPr/>
          <p:nvPr/>
        </p:nvSpPr>
        <p:spPr>
          <a:xfrm>
            <a:off x="3707904" y="2042592"/>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a:t>
            </a:r>
          </a:p>
        </p:txBody>
      </p:sp>
      <p:sp>
        <p:nvSpPr>
          <p:cNvPr id="48" name="Oval 47"/>
          <p:cNvSpPr/>
          <p:nvPr/>
        </p:nvSpPr>
        <p:spPr>
          <a:xfrm>
            <a:off x="4572000" y="2636912"/>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49" name="Oval 48"/>
          <p:cNvSpPr/>
          <p:nvPr/>
        </p:nvSpPr>
        <p:spPr>
          <a:xfrm>
            <a:off x="3995936" y="3789040"/>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5</a:t>
            </a:r>
          </a:p>
        </p:txBody>
      </p:sp>
      <p:sp>
        <p:nvSpPr>
          <p:cNvPr id="50" name="Oval 49"/>
          <p:cNvSpPr/>
          <p:nvPr/>
        </p:nvSpPr>
        <p:spPr>
          <a:xfrm>
            <a:off x="4932040" y="4725144"/>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6</a:t>
            </a:r>
          </a:p>
        </p:txBody>
      </p:sp>
      <p:sp>
        <p:nvSpPr>
          <p:cNvPr id="51" name="Oval 50"/>
          <p:cNvSpPr/>
          <p:nvPr/>
        </p:nvSpPr>
        <p:spPr>
          <a:xfrm>
            <a:off x="2555776" y="3284984"/>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52" name="Oval 51"/>
          <p:cNvSpPr/>
          <p:nvPr/>
        </p:nvSpPr>
        <p:spPr>
          <a:xfrm>
            <a:off x="2627784" y="4581128"/>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53" name="Oval 52"/>
          <p:cNvSpPr/>
          <p:nvPr/>
        </p:nvSpPr>
        <p:spPr>
          <a:xfrm>
            <a:off x="1259632" y="4293096"/>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7" name="Straight Arrow Connector 6"/>
          <p:cNvCxnSpPr>
            <a:stCxn id="5" idx="5"/>
            <a:endCxn id="48" idx="1"/>
          </p:cNvCxnSpPr>
          <p:nvPr/>
        </p:nvCxnSpPr>
        <p:spPr>
          <a:xfrm>
            <a:off x="4138143" y="2411368"/>
            <a:ext cx="507674" cy="2888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9" idx="7"/>
            <a:endCxn id="48" idx="4"/>
          </p:cNvCxnSpPr>
          <p:nvPr/>
        </p:nvCxnSpPr>
        <p:spPr>
          <a:xfrm flipV="1">
            <a:off x="4426175" y="3068960"/>
            <a:ext cx="397853" cy="7833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56114" y="4221088"/>
            <a:ext cx="577873" cy="5673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4246075" y="2272420"/>
            <a:ext cx="2154415" cy="2462542"/>
          </a:xfrm>
          <a:custGeom>
            <a:avLst/>
            <a:gdLst>
              <a:gd name="connsiteX0" fmla="*/ 1131683 w 2154415"/>
              <a:gd name="connsiteY0" fmla="*/ 2462542 h 2462542"/>
              <a:gd name="connsiteX1" fmla="*/ 2118511 w 2154415"/>
              <a:gd name="connsiteY1" fmla="*/ 724277 h 2462542"/>
              <a:gd name="connsiteX2" fmla="*/ 0 w 2154415"/>
              <a:gd name="connsiteY2" fmla="*/ 0 h 2462542"/>
            </a:gdLst>
            <a:ahLst/>
            <a:cxnLst>
              <a:cxn ang="0">
                <a:pos x="connsiteX0" y="connsiteY0"/>
              </a:cxn>
              <a:cxn ang="0">
                <a:pos x="connsiteX1" y="connsiteY1"/>
              </a:cxn>
              <a:cxn ang="0">
                <a:pos x="connsiteX2" y="connsiteY2"/>
              </a:cxn>
            </a:cxnLst>
            <a:rect l="l" t="t" r="r" b="b"/>
            <a:pathLst>
              <a:path w="2154415" h="2462542">
                <a:moveTo>
                  <a:pt x="1131683" y="2462542"/>
                </a:moveTo>
                <a:cubicBezTo>
                  <a:pt x="1719404" y="1798621"/>
                  <a:pt x="2307125" y="1134701"/>
                  <a:pt x="2118511" y="724277"/>
                </a:cubicBezTo>
                <a:cubicBezTo>
                  <a:pt x="1929897" y="313853"/>
                  <a:pt x="964948" y="156926"/>
                  <a:pt x="0" y="0"/>
                </a:cubicBezTo>
              </a:path>
            </a:pathLst>
          </a:custGeom>
          <a:ln w="254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6" name="Straight Arrow Connector 15"/>
          <p:cNvCxnSpPr>
            <a:stCxn id="50" idx="3"/>
          </p:cNvCxnSpPr>
          <p:nvPr/>
        </p:nvCxnSpPr>
        <p:spPr>
          <a:xfrm flipH="1" flipV="1">
            <a:off x="3203848" y="4797152"/>
            <a:ext cx="1802009" cy="296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2" idx="0"/>
            <a:endCxn id="51" idx="4"/>
          </p:cNvCxnSpPr>
          <p:nvPr/>
        </p:nvCxnSpPr>
        <p:spPr>
          <a:xfrm flipH="1" flipV="1">
            <a:off x="2807804" y="3717032"/>
            <a:ext cx="72008" cy="8640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3"/>
          </p:cNvCxnSpPr>
          <p:nvPr/>
        </p:nvCxnSpPr>
        <p:spPr>
          <a:xfrm flipH="1">
            <a:off x="2877923" y="2411368"/>
            <a:ext cx="903798" cy="8736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1" idx="3"/>
            <a:endCxn id="53" idx="7"/>
          </p:cNvCxnSpPr>
          <p:nvPr/>
        </p:nvCxnSpPr>
        <p:spPr>
          <a:xfrm flipH="1">
            <a:off x="1689871" y="3653760"/>
            <a:ext cx="939722" cy="70260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1600" y="5589240"/>
            <a:ext cx="3518912" cy="369332"/>
          </a:xfrm>
          <a:prstGeom prst="rect">
            <a:avLst/>
          </a:prstGeom>
          <a:noFill/>
        </p:spPr>
        <p:txBody>
          <a:bodyPr wrap="none" rtlCol="0">
            <a:spAutoFit/>
          </a:bodyPr>
          <a:lstStyle/>
          <a:p>
            <a:r>
              <a:rPr lang="en-GB" dirty="0"/>
              <a:t>From node 3 can reach : nothing</a:t>
            </a:r>
          </a:p>
        </p:txBody>
      </p:sp>
      <p:sp>
        <p:nvSpPr>
          <p:cNvPr id="2" name="Date Placeholder 1"/>
          <p:cNvSpPr>
            <a:spLocks noGrp="1"/>
          </p:cNvSpPr>
          <p:nvPr>
            <p:ph type="dt" sz="half" idx="10"/>
          </p:nvPr>
        </p:nvSpPr>
        <p:spPr/>
        <p:txBody>
          <a:bodyPr/>
          <a:lstStyle/>
          <a:p>
            <a:pPr>
              <a:defRPr/>
            </a:pPr>
            <a:fld id="{058D69FB-D742-46E3-B8AA-651E9096294B}" type="datetime10">
              <a:rPr lang="en-US" smtClean="0"/>
              <a:t>12:20</a:t>
            </a:fld>
            <a:endParaRPr lang="en-US"/>
          </a:p>
        </p:txBody>
      </p:sp>
    </p:spTree>
    <p:extLst>
      <p:ext uri="{BB962C8B-B14F-4D97-AF65-F5344CB8AC3E}">
        <p14:creationId xmlns:p14="http://schemas.microsoft.com/office/powerpoint/2010/main" val="1529185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altLang="en-US" dirty="0">
                <a:ea typeface="ＭＳ Ｐゴシック" charset="-128"/>
              </a:rPr>
              <a:t>Graphs</a:t>
            </a:r>
          </a:p>
        </p:txBody>
      </p:sp>
      <p:sp>
        <p:nvSpPr>
          <p:cNvPr id="3" name="Oval 2"/>
          <p:cNvSpPr/>
          <p:nvPr/>
        </p:nvSpPr>
        <p:spPr>
          <a:xfrm>
            <a:off x="2627784" y="1628800"/>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6" name="Oval 5"/>
          <p:cNvSpPr/>
          <p:nvPr/>
        </p:nvSpPr>
        <p:spPr>
          <a:xfrm>
            <a:off x="4499992" y="3068960"/>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cxnSp>
        <p:nvCxnSpPr>
          <p:cNvPr id="5" name="Straight Connector 4"/>
          <p:cNvCxnSpPr>
            <a:stCxn id="3" idx="5"/>
            <a:endCxn id="6" idx="1"/>
          </p:cNvCxnSpPr>
          <p:nvPr/>
        </p:nvCxnSpPr>
        <p:spPr>
          <a:xfrm>
            <a:off x="3242411" y="2243427"/>
            <a:ext cx="1363034" cy="930986"/>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5436096" y="1628800"/>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p>
        </p:txBody>
      </p:sp>
      <p:cxnSp>
        <p:nvCxnSpPr>
          <p:cNvPr id="8" name="Straight Connector 7"/>
          <p:cNvCxnSpPr>
            <a:stCxn id="3" idx="6"/>
            <a:endCxn id="9" idx="2"/>
          </p:cNvCxnSpPr>
          <p:nvPr/>
        </p:nvCxnSpPr>
        <p:spPr>
          <a:xfrm>
            <a:off x="3347864" y="1988840"/>
            <a:ext cx="2088232"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6" idx="7"/>
          </p:cNvCxnSpPr>
          <p:nvPr/>
        </p:nvCxnSpPr>
        <p:spPr>
          <a:xfrm flipH="1">
            <a:off x="5114619" y="2348880"/>
            <a:ext cx="537501" cy="825533"/>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444208" y="3717032"/>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p>
        </p:txBody>
      </p:sp>
      <p:cxnSp>
        <p:nvCxnSpPr>
          <p:cNvPr id="13" name="Straight Connector 12"/>
          <p:cNvCxnSpPr>
            <a:stCxn id="9" idx="5"/>
          </p:cNvCxnSpPr>
          <p:nvPr/>
        </p:nvCxnSpPr>
        <p:spPr>
          <a:xfrm>
            <a:off x="6050723" y="2243427"/>
            <a:ext cx="825533" cy="1617621"/>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54076" y="5541385"/>
            <a:ext cx="6844438" cy="430887"/>
          </a:xfrm>
          <a:prstGeom prst="rect">
            <a:avLst/>
          </a:prstGeom>
          <a:noFill/>
        </p:spPr>
        <p:txBody>
          <a:bodyPr wrap="none" rtlCol="0">
            <a:spAutoFit/>
          </a:bodyPr>
          <a:lstStyle/>
          <a:p>
            <a:r>
              <a:rPr lang="en-GB" sz="2200" dirty="0"/>
              <a:t>Idea:  A Graph is a set of </a:t>
            </a:r>
            <a:r>
              <a:rPr lang="en-GB" sz="2200" b="1" dirty="0"/>
              <a:t>nodes</a:t>
            </a:r>
            <a:r>
              <a:rPr lang="en-GB" sz="2200" dirty="0"/>
              <a:t> connected by </a:t>
            </a:r>
            <a:r>
              <a:rPr lang="en-GB" sz="2200" b="1" dirty="0"/>
              <a:t>edges</a:t>
            </a:r>
          </a:p>
        </p:txBody>
      </p:sp>
      <p:sp>
        <p:nvSpPr>
          <p:cNvPr id="2" name="Date Placeholder 1"/>
          <p:cNvSpPr>
            <a:spLocks noGrp="1"/>
          </p:cNvSpPr>
          <p:nvPr>
            <p:ph type="dt" sz="half" idx="10"/>
          </p:nvPr>
        </p:nvSpPr>
        <p:spPr/>
        <p:txBody>
          <a:bodyPr/>
          <a:lstStyle/>
          <a:p>
            <a:pPr>
              <a:defRPr/>
            </a:pPr>
            <a:fld id="{131BC8B3-9384-41E6-9733-9125E26730FB}" type="datetime10">
              <a:rPr lang="en-US" smtClean="0"/>
              <a:t>12:20</a:t>
            </a:fld>
            <a:endParaRPr lang="en-US"/>
          </a:p>
        </p:txBody>
      </p:sp>
    </p:spTree>
    <p:extLst>
      <p:ext uri="{BB962C8B-B14F-4D97-AF65-F5344CB8AC3E}">
        <p14:creationId xmlns:p14="http://schemas.microsoft.com/office/powerpoint/2010/main" val="1977468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Rectangle 2"/>
          <p:cNvSpPr>
            <a:spLocks noGrp="1" noChangeArrowheads="1"/>
          </p:cNvSpPr>
          <p:nvPr>
            <p:ph type="title"/>
          </p:nvPr>
        </p:nvSpPr>
        <p:spPr>
          <a:xfrm>
            <a:off x="457200" y="-27384"/>
            <a:ext cx="8229600" cy="1143000"/>
          </a:xfrm>
        </p:spPr>
        <p:txBody>
          <a:bodyPr/>
          <a:lstStyle/>
          <a:p>
            <a:pPr eaLnBrk="1" hangingPunct="1"/>
            <a:r>
              <a:rPr lang="en-GB" altLang="en-US" dirty="0">
                <a:latin typeface="Times Roman" charset="0"/>
                <a:ea typeface="ＭＳ Ｐゴシック" charset="-128"/>
                <a:cs typeface="Times New Roman" panose="02020603050405020304" pitchFamily="18" charset="0"/>
              </a:rPr>
              <a:t>Mother Vertex of a Digraph</a:t>
            </a:r>
          </a:p>
        </p:txBody>
      </p:sp>
      <p:sp>
        <p:nvSpPr>
          <p:cNvPr id="4" name="TextBox 3"/>
          <p:cNvSpPr txBox="1"/>
          <p:nvPr/>
        </p:nvSpPr>
        <p:spPr>
          <a:xfrm>
            <a:off x="578876" y="1115616"/>
            <a:ext cx="8585836" cy="707886"/>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A </a:t>
            </a:r>
            <a:r>
              <a:rPr lang="en-GB" sz="2000" b="1" dirty="0">
                <a:latin typeface="Times New Roman" panose="02020603050405020304" pitchFamily="18" charset="0"/>
                <a:cs typeface="Times New Roman" panose="02020603050405020304" pitchFamily="18" charset="0"/>
              </a:rPr>
              <a:t>mother vertex</a:t>
            </a:r>
            <a:r>
              <a:rPr lang="en-GB" sz="2000" dirty="0">
                <a:latin typeface="Times New Roman" panose="02020603050405020304" pitchFamily="18" charset="0"/>
                <a:cs typeface="Times New Roman" panose="02020603050405020304" pitchFamily="18" charset="0"/>
              </a:rPr>
              <a:t> in a graph </a:t>
            </a:r>
            <a:r>
              <a:rPr lang="en-GB" sz="2000" b="1" dirty="0">
                <a:latin typeface="Times New Roman" panose="02020603050405020304" pitchFamily="18" charset="0"/>
                <a:cs typeface="Times New Roman" panose="02020603050405020304" pitchFamily="18" charset="0"/>
              </a:rPr>
              <a:t>G = &lt;V,E&gt;</a:t>
            </a:r>
            <a:r>
              <a:rPr lang="en-GB" sz="2000" dirty="0">
                <a:latin typeface="Times New Roman" panose="02020603050405020304" pitchFamily="18" charset="0"/>
                <a:cs typeface="Times New Roman" panose="02020603050405020304" pitchFamily="18" charset="0"/>
              </a:rPr>
              <a:t> is a vertex </a:t>
            </a:r>
            <a:r>
              <a:rPr lang="en-GB" sz="2000" b="1" dirty="0">
                <a:latin typeface="Times New Roman" panose="02020603050405020304" pitchFamily="18" charset="0"/>
                <a:cs typeface="Times New Roman" panose="02020603050405020304" pitchFamily="18" charset="0"/>
              </a:rPr>
              <a:t>v</a:t>
            </a:r>
            <a:r>
              <a:rPr lang="en-GB" sz="2000" dirty="0">
                <a:latin typeface="Times New Roman" panose="02020603050405020304" pitchFamily="18" charset="0"/>
                <a:cs typeface="Times New Roman" panose="02020603050405020304" pitchFamily="18" charset="0"/>
              </a:rPr>
              <a:t> such that </a:t>
            </a:r>
          </a:p>
          <a:p>
            <a:r>
              <a:rPr lang="en-GB" sz="2000" b="1" dirty="0">
                <a:latin typeface="Times New Roman" panose="02020603050405020304" pitchFamily="18" charset="0"/>
                <a:cs typeface="Times New Roman" panose="02020603050405020304" pitchFamily="18" charset="0"/>
              </a:rPr>
              <a:t>all other vertices</a:t>
            </a:r>
            <a:r>
              <a:rPr lang="en-GB" sz="2000" dirty="0">
                <a:latin typeface="Times New Roman" panose="02020603050405020304" pitchFamily="18" charset="0"/>
                <a:cs typeface="Times New Roman" panose="02020603050405020304" pitchFamily="18" charset="0"/>
              </a:rPr>
              <a:t> in G can be reached by a path from v.</a:t>
            </a:r>
          </a:p>
        </p:txBody>
      </p:sp>
      <p:sp>
        <p:nvSpPr>
          <p:cNvPr id="5" name="Oval 4"/>
          <p:cNvSpPr/>
          <p:nvPr/>
        </p:nvSpPr>
        <p:spPr>
          <a:xfrm>
            <a:off x="3707904" y="2042592"/>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a:t>
            </a:r>
          </a:p>
        </p:txBody>
      </p:sp>
      <p:sp>
        <p:nvSpPr>
          <p:cNvPr id="48" name="Oval 47"/>
          <p:cNvSpPr/>
          <p:nvPr/>
        </p:nvSpPr>
        <p:spPr>
          <a:xfrm>
            <a:off x="4572000" y="2636912"/>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49" name="Oval 48"/>
          <p:cNvSpPr/>
          <p:nvPr/>
        </p:nvSpPr>
        <p:spPr>
          <a:xfrm>
            <a:off x="3995936" y="3789040"/>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5</a:t>
            </a:r>
          </a:p>
        </p:txBody>
      </p:sp>
      <p:sp>
        <p:nvSpPr>
          <p:cNvPr id="50" name="Oval 49"/>
          <p:cNvSpPr/>
          <p:nvPr/>
        </p:nvSpPr>
        <p:spPr>
          <a:xfrm>
            <a:off x="4932040" y="4725144"/>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6</a:t>
            </a:r>
          </a:p>
        </p:txBody>
      </p:sp>
      <p:sp>
        <p:nvSpPr>
          <p:cNvPr id="51" name="Oval 50"/>
          <p:cNvSpPr/>
          <p:nvPr/>
        </p:nvSpPr>
        <p:spPr>
          <a:xfrm>
            <a:off x="2555776" y="3284984"/>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52" name="Oval 51"/>
          <p:cNvSpPr/>
          <p:nvPr/>
        </p:nvSpPr>
        <p:spPr>
          <a:xfrm>
            <a:off x="2627784" y="4581128"/>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53" name="Oval 52"/>
          <p:cNvSpPr/>
          <p:nvPr/>
        </p:nvSpPr>
        <p:spPr>
          <a:xfrm>
            <a:off x="1259632" y="4293096"/>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7" name="Straight Arrow Connector 6"/>
          <p:cNvCxnSpPr>
            <a:stCxn id="5" idx="5"/>
            <a:endCxn id="48" idx="1"/>
          </p:cNvCxnSpPr>
          <p:nvPr/>
        </p:nvCxnSpPr>
        <p:spPr>
          <a:xfrm>
            <a:off x="4138143" y="2411368"/>
            <a:ext cx="507674" cy="2888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9" idx="7"/>
            <a:endCxn id="48" idx="4"/>
          </p:cNvCxnSpPr>
          <p:nvPr/>
        </p:nvCxnSpPr>
        <p:spPr>
          <a:xfrm flipV="1">
            <a:off x="4426175" y="3068960"/>
            <a:ext cx="397853" cy="7833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56114" y="4221088"/>
            <a:ext cx="577873" cy="5673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4246075" y="2272420"/>
            <a:ext cx="2154415" cy="2462542"/>
          </a:xfrm>
          <a:custGeom>
            <a:avLst/>
            <a:gdLst>
              <a:gd name="connsiteX0" fmla="*/ 1131683 w 2154415"/>
              <a:gd name="connsiteY0" fmla="*/ 2462542 h 2462542"/>
              <a:gd name="connsiteX1" fmla="*/ 2118511 w 2154415"/>
              <a:gd name="connsiteY1" fmla="*/ 724277 h 2462542"/>
              <a:gd name="connsiteX2" fmla="*/ 0 w 2154415"/>
              <a:gd name="connsiteY2" fmla="*/ 0 h 2462542"/>
            </a:gdLst>
            <a:ahLst/>
            <a:cxnLst>
              <a:cxn ang="0">
                <a:pos x="connsiteX0" y="connsiteY0"/>
              </a:cxn>
              <a:cxn ang="0">
                <a:pos x="connsiteX1" y="connsiteY1"/>
              </a:cxn>
              <a:cxn ang="0">
                <a:pos x="connsiteX2" y="connsiteY2"/>
              </a:cxn>
            </a:cxnLst>
            <a:rect l="l" t="t" r="r" b="b"/>
            <a:pathLst>
              <a:path w="2154415" h="2462542">
                <a:moveTo>
                  <a:pt x="1131683" y="2462542"/>
                </a:moveTo>
                <a:cubicBezTo>
                  <a:pt x="1719404" y="1798621"/>
                  <a:pt x="2307125" y="1134701"/>
                  <a:pt x="2118511" y="724277"/>
                </a:cubicBezTo>
                <a:cubicBezTo>
                  <a:pt x="1929897" y="313853"/>
                  <a:pt x="964948" y="156926"/>
                  <a:pt x="0" y="0"/>
                </a:cubicBezTo>
              </a:path>
            </a:pathLst>
          </a:custGeom>
          <a:ln w="254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6" name="Straight Arrow Connector 15"/>
          <p:cNvCxnSpPr>
            <a:stCxn id="50" idx="3"/>
          </p:cNvCxnSpPr>
          <p:nvPr/>
        </p:nvCxnSpPr>
        <p:spPr>
          <a:xfrm flipH="1" flipV="1">
            <a:off x="3203848" y="4797152"/>
            <a:ext cx="1802009" cy="296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2" idx="0"/>
            <a:endCxn id="51" idx="4"/>
          </p:cNvCxnSpPr>
          <p:nvPr/>
        </p:nvCxnSpPr>
        <p:spPr>
          <a:xfrm flipH="1" flipV="1">
            <a:off x="2807804" y="3717032"/>
            <a:ext cx="72008" cy="8640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3"/>
          </p:cNvCxnSpPr>
          <p:nvPr/>
        </p:nvCxnSpPr>
        <p:spPr>
          <a:xfrm flipH="1">
            <a:off x="2877923" y="2411368"/>
            <a:ext cx="903798" cy="8736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1" idx="3"/>
            <a:endCxn id="53" idx="7"/>
          </p:cNvCxnSpPr>
          <p:nvPr/>
        </p:nvCxnSpPr>
        <p:spPr>
          <a:xfrm flipH="1">
            <a:off x="1689871" y="3653760"/>
            <a:ext cx="939722" cy="70260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1600" y="5589240"/>
            <a:ext cx="3147015" cy="369332"/>
          </a:xfrm>
          <a:prstGeom prst="rect">
            <a:avLst/>
          </a:prstGeom>
          <a:noFill/>
        </p:spPr>
        <p:txBody>
          <a:bodyPr wrap="none" rtlCol="0">
            <a:spAutoFit/>
          </a:bodyPr>
          <a:lstStyle/>
          <a:p>
            <a:r>
              <a:rPr lang="en-GB" dirty="0"/>
              <a:t>From node 4 can reach : 1, 3</a:t>
            </a:r>
          </a:p>
        </p:txBody>
      </p:sp>
      <p:sp>
        <p:nvSpPr>
          <p:cNvPr id="2" name="Date Placeholder 1"/>
          <p:cNvSpPr>
            <a:spLocks noGrp="1"/>
          </p:cNvSpPr>
          <p:nvPr>
            <p:ph type="dt" sz="half" idx="10"/>
          </p:nvPr>
        </p:nvSpPr>
        <p:spPr/>
        <p:txBody>
          <a:bodyPr/>
          <a:lstStyle/>
          <a:p>
            <a:pPr>
              <a:defRPr/>
            </a:pPr>
            <a:fld id="{D8065A20-00E4-4410-A88A-A2B704963E06}" type="datetime10">
              <a:rPr lang="en-US" smtClean="0"/>
              <a:t>12:20</a:t>
            </a:fld>
            <a:endParaRPr lang="en-US"/>
          </a:p>
        </p:txBody>
      </p:sp>
    </p:spTree>
    <p:extLst>
      <p:ext uri="{BB962C8B-B14F-4D97-AF65-F5344CB8AC3E}">
        <p14:creationId xmlns:p14="http://schemas.microsoft.com/office/powerpoint/2010/main" val="584019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Rectangle 2"/>
          <p:cNvSpPr>
            <a:spLocks noGrp="1" noChangeArrowheads="1"/>
          </p:cNvSpPr>
          <p:nvPr>
            <p:ph type="title"/>
          </p:nvPr>
        </p:nvSpPr>
        <p:spPr>
          <a:xfrm>
            <a:off x="457200" y="-27384"/>
            <a:ext cx="8229600" cy="1143000"/>
          </a:xfrm>
        </p:spPr>
        <p:txBody>
          <a:bodyPr/>
          <a:lstStyle/>
          <a:p>
            <a:pPr eaLnBrk="1" hangingPunct="1"/>
            <a:r>
              <a:rPr lang="en-GB" altLang="en-US" dirty="0">
                <a:latin typeface="Times Roman" charset="0"/>
                <a:ea typeface="ＭＳ Ｐゴシック" charset="-128"/>
                <a:cs typeface="Times New Roman" panose="02020603050405020304" pitchFamily="18" charset="0"/>
              </a:rPr>
              <a:t>Mother Vertex of a Digraph</a:t>
            </a:r>
          </a:p>
        </p:txBody>
      </p:sp>
      <p:sp>
        <p:nvSpPr>
          <p:cNvPr id="4" name="TextBox 3"/>
          <p:cNvSpPr txBox="1"/>
          <p:nvPr/>
        </p:nvSpPr>
        <p:spPr>
          <a:xfrm>
            <a:off x="578876" y="1115616"/>
            <a:ext cx="8585836" cy="707886"/>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A </a:t>
            </a:r>
            <a:r>
              <a:rPr lang="en-GB" sz="2000" b="1" dirty="0">
                <a:latin typeface="Times New Roman" panose="02020603050405020304" pitchFamily="18" charset="0"/>
                <a:cs typeface="Times New Roman" panose="02020603050405020304" pitchFamily="18" charset="0"/>
              </a:rPr>
              <a:t>mother vertex</a:t>
            </a:r>
            <a:r>
              <a:rPr lang="en-GB" sz="2000" dirty="0">
                <a:latin typeface="Times New Roman" panose="02020603050405020304" pitchFamily="18" charset="0"/>
                <a:cs typeface="Times New Roman" panose="02020603050405020304" pitchFamily="18" charset="0"/>
              </a:rPr>
              <a:t> in a graph </a:t>
            </a:r>
            <a:r>
              <a:rPr lang="en-GB" sz="2000" b="1" dirty="0">
                <a:latin typeface="Times New Roman" panose="02020603050405020304" pitchFamily="18" charset="0"/>
                <a:cs typeface="Times New Roman" panose="02020603050405020304" pitchFamily="18" charset="0"/>
              </a:rPr>
              <a:t>G = &lt;V,E&gt;</a:t>
            </a:r>
            <a:r>
              <a:rPr lang="en-GB" sz="2000" dirty="0">
                <a:latin typeface="Times New Roman" panose="02020603050405020304" pitchFamily="18" charset="0"/>
                <a:cs typeface="Times New Roman" panose="02020603050405020304" pitchFamily="18" charset="0"/>
              </a:rPr>
              <a:t> is a vertex </a:t>
            </a:r>
            <a:r>
              <a:rPr lang="en-GB" sz="2000" b="1" dirty="0">
                <a:latin typeface="Times New Roman" panose="02020603050405020304" pitchFamily="18" charset="0"/>
                <a:cs typeface="Times New Roman" panose="02020603050405020304" pitchFamily="18" charset="0"/>
              </a:rPr>
              <a:t>v</a:t>
            </a:r>
            <a:r>
              <a:rPr lang="en-GB" sz="2000" dirty="0">
                <a:latin typeface="Times New Roman" panose="02020603050405020304" pitchFamily="18" charset="0"/>
                <a:cs typeface="Times New Roman" panose="02020603050405020304" pitchFamily="18" charset="0"/>
              </a:rPr>
              <a:t> such that </a:t>
            </a:r>
          </a:p>
          <a:p>
            <a:r>
              <a:rPr lang="en-GB" sz="2000" b="1" dirty="0">
                <a:latin typeface="Times New Roman" panose="02020603050405020304" pitchFamily="18" charset="0"/>
                <a:cs typeface="Times New Roman" panose="02020603050405020304" pitchFamily="18" charset="0"/>
              </a:rPr>
              <a:t>all other vertices</a:t>
            </a:r>
            <a:r>
              <a:rPr lang="en-GB" sz="2000" dirty="0">
                <a:latin typeface="Times New Roman" panose="02020603050405020304" pitchFamily="18" charset="0"/>
                <a:cs typeface="Times New Roman" panose="02020603050405020304" pitchFamily="18" charset="0"/>
              </a:rPr>
              <a:t> in G can be reached by a path from v.</a:t>
            </a:r>
          </a:p>
        </p:txBody>
      </p:sp>
      <p:sp>
        <p:nvSpPr>
          <p:cNvPr id="5" name="Oval 4"/>
          <p:cNvSpPr/>
          <p:nvPr/>
        </p:nvSpPr>
        <p:spPr>
          <a:xfrm>
            <a:off x="3707904" y="2042592"/>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a:t>
            </a:r>
          </a:p>
        </p:txBody>
      </p:sp>
      <p:sp>
        <p:nvSpPr>
          <p:cNvPr id="48" name="Oval 47"/>
          <p:cNvSpPr/>
          <p:nvPr/>
        </p:nvSpPr>
        <p:spPr>
          <a:xfrm>
            <a:off x="4572000" y="2636912"/>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49" name="Oval 48"/>
          <p:cNvSpPr/>
          <p:nvPr/>
        </p:nvSpPr>
        <p:spPr>
          <a:xfrm>
            <a:off x="3995936" y="3789040"/>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5</a:t>
            </a:r>
          </a:p>
        </p:txBody>
      </p:sp>
      <p:sp>
        <p:nvSpPr>
          <p:cNvPr id="50" name="Oval 49"/>
          <p:cNvSpPr/>
          <p:nvPr/>
        </p:nvSpPr>
        <p:spPr>
          <a:xfrm>
            <a:off x="4932040" y="4725144"/>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6</a:t>
            </a:r>
          </a:p>
        </p:txBody>
      </p:sp>
      <p:sp>
        <p:nvSpPr>
          <p:cNvPr id="51" name="Oval 50"/>
          <p:cNvSpPr/>
          <p:nvPr/>
        </p:nvSpPr>
        <p:spPr>
          <a:xfrm>
            <a:off x="2555776" y="3284984"/>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52" name="Oval 51"/>
          <p:cNvSpPr/>
          <p:nvPr/>
        </p:nvSpPr>
        <p:spPr>
          <a:xfrm>
            <a:off x="2627784" y="4581128"/>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53" name="Oval 52"/>
          <p:cNvSpPr/>
          <p:nvPr/>
        </p:nvSpPr>
        <p:spPr>
          <a:xfrm>
            <a:off x="1259632" y="4293096"/>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7" name="Straight Arrow Connector 6"/>
          <p:cNvCxnSpPr>
            <a:stCxn id="5" idx="5"/>
            <a:endCxn id="48" idx="1"/>
          </p:cNvCxnSpPr>
          <p:nvPr/>
        </p:nvCxnSpPr>
        <p:spPr>
          <a:xfrm>
            <a:off x="4138143" y="2411368"/>
            <a:ext cx="507674" cy="2888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9" idx="7"/>
            <a:endCxn id="48" idx="4"/>
          </p:cNvCxnSpPr>
          <p:nvPr/>
        </p:nvCxnSpPr>
        <p:spPr>
          <a:xfrm flipV="1">
            <a:off x="4426175" y="3068960"/>
            <a:ext cx="397853" cy="7833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56114" y="4221088"/>
            <a:ext cx="577873" cy="5673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4246075" y="2272420"/>
            <a:ext cx="2154415" cy="2462542"/>
          </a:xfrm>
          <a:custGeom>
            <a:avLst/>
            <a:gdLst>
              <a:gd name="connsiteX0" fmla="*/ 1131683 w 2154415"/>
              <a:gd name="connsiteY0" fmla="*/ 2462542 h 2462542"/>
              <a:gd name="connsiteX1" fmla="*/ 2118511 w 2154415"/>
              <a:gd name="connsiteY1" fmla="*/ 724277 h 2462542"/>
              <a:gd name="connsiteX2" fmla="*/ 0 w 2154415"/>
              <a:gd name="connsiteY2" fmla="*/ 0 h 2462542"/>
            </a:gdLst>
            <a:ahLst/>
            <a:cxnLst>
              <a:cxn ang="0">
                <a:pos x="connsiteX0" y="connsiteY0"/>
              </a:cxn>
              <a:cxn ang="0">
                <a:pos x="connsiteX1" y="connsiteY1"/>
              </a:cxn>
              <a:cxn ang="0">
                <a:pos x="connsiteX2" y="connsiteY2"/>
              </a:cxn>
            </a:cxnLst>
            <a:rect l="l" t="t" r="r" b="b"/>
            <a:pathLst>
              <a:path w="2154415" h="2462542">
                <a:moveTo>
                  <a:pt x="1131683" y="2462542"/>
                </a:moveTo>
                <a:cubicBezTo>
                  <a:pt x="1719404" y="1798621"/>
                  <a:pt x="2307125" y="1134701"/>
                  <a:pt x="2118511" y="724277"/>
                </a:cubicBezTo>
                <a:cubicBezTo>
                  <a:pt x="1929897" y="313853"/>
                  <a:pt x="964948" y="156926"/>
                  <a:pt x="0" y="0"/>
                </a:cubicBezTo>
              </a:path>
            </a:pathLst>
          </a:custGeom>
          <a:ln w="254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6" name="Straight Arrow Connector 15"/>
          <p:cNvCxnSpPr>
            <a:stCxn id="50" idx="3"/>
          </p:cNvCxnSpPr>
          <p:nvPr/>
        </p:nvCxnSpPr>
        <p:spPr>
          <a:xfrm flipH="1" flipV="1">
            <a:off x="3203848" y="4797152"/>
            <a:ext cx="1802009" cy="296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2" idx="0"/>
            <a:endCxn id="51" idx="4"/>
          </p:cNvCxnSpPr>
          <p:nvPr/>
        </p:nvCxnSpPr>
        <p:spPr>
          <a:xfrm flipH="1" flipV="1">
            <a:off x="2807804" y="3717032"/>
            <a:ext cx="72008" cy="8640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3"/>
          </p:cNvCxnSpPr>
          <p:nvPr/>
        </p:nvCxnSpPr>
        <p:spPr>
          <a:xfrm flipH="1">
            <a:off x="2877923" y="2411368"/>
            <a:ext cx="903798" cy="8736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1" idx="3"/>
            <a:endCxn id="53" idx="7"/>
          </p:cNvCxnSpPr>
          <p:nvPr/>
        </p:nvCxnSpPr>
        <p:spPr>
          <a:xfrm flipH="1">
            <a:off x="1689871" y="3653760"/>
            <a:ext cx="939722" cy="70260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1600" y="5589240"/>
            <a:ext cx="4621778" cy="369332"/>
          </a:xfrm>
          <a:prstGeom prst="rect">
            <a:avLst/>
          </a:prstGeom>
          <a:noFill/>
        </p:spPr>
        <p:txBody>
          <a:bodyPr wrap="none" rtlCol="0">
            <a:spAutoFit/>
          </a:bodyPr>
          <a:lstStyle/>
          <a:p>
            <a:r>
              <a:rPr lang="en-GB" dirty="0"/>
              <a:t>From node 5 can reach : 2, 6, 0, 1, 3, 4 (all)</a:t>
            </a:r>
          </a:p>
        </p:txBody>
      </p:sp>
      <p:sp>
        <p:nvSpPr>
          <p:cNvPr id="2" name="TextBox 1"/>
          <p:cNvSpPr txBox="1"/>
          <p:nvPr/>
        </p:nvSpPr>
        <p:spPr>
          <a:xfrm>
            <a:off x="5796136" y="6093296"/>
            <a:ext cx="2967479" cy="369332"/>
          </a:xfrm>
          <a:prstGeom prst="rect">
            <a:avLst/>
          </a:prstGeom>
          <a:noFill/>
        </p:spPr>
        <p:txBody>
          <a:bodyPr wrap="none" rtlCol="0">
            <a:spAutoFit/>
          </a:bodyPr>
          <a:lstStyle/>
          <a:p>
            <a:r>
              <a:rPr lang="en-GB" b="1" dirty="0"/>
              <a:t>node 5 is a mother vertex</a:t>
            </a:r>
          </a:p>
        </p:txBody>
      </p:sp>
      <p:sp>
        <p:nvSpPr>
          <p:cNvPr id="3" name="Date Placeholder 2"/>
          <p:cNvSpPr>
            <a:spLocks noGrp="1"/>
          </p:cNvSpPr>
          <p:nvPr>
            <p:ph type="dt" sz="half" idx="10"/>
          </p:nvPr>
        </p:nvSpPr>
        <p:spPr/>
        <p:txBody>
          <a:bodyPr/>
          <a:lstStyle/>
          <a:p>
            <a:pPr>
              <a:defRPr/>
            </a:pPr>
            <a:fld id="{A58FEC22-D765-4F54-AE16-BE67BA1F58E2}" type="datetime10">
              <a:rPr lang="en-US" smtClean="0"/>
              <a:t>12:20</a:t>
            </a:fld>
            <a:endParaRPr lang="en-US"/>
          </a:p>
        </p:txBody>
      </p:sp>
    </p:spTree>
    <p:extLst>
      <p:ext uri="{BB962C8B-B14F-4D97-AF65-F5344CB8AC3E}">
        <p14:creationId xmlns:p14="http://schemas.microsoft.com/office/powerpoint/2010/main" val="207682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Rectangle 2"/>
          <p:cNvSpPr>
            <a:spLocks noGrp="1" noChangeArrowheads="1"/>
          </p:cNvSpPr>
          <p:nvPr>
            <p:ph type="title"/>
          </p:nvPr>
        </p:nvSpPr>
        <p:spPr>
          <a:xfrm>
            <a:off x="457200" y="-27384"/>
            <a:ext cx="8229600" cy="1143000"/>
          </a:xfrm>
        </p:spPr>
        <p:txBody>
          <a:bodyPr/>
          <a:lstStyle/>
          <a:p>
            <a:pPr eaLnBrk="1" hangingPunct="1"/>
            <a:r>
              <a:rPr lang="en-GB" altLang="en-US" dirty="0">
                <a:latin typeface="Times Roman" charset="0"/>
                <a:ea typeface="ＭＳ Ｐゴシック" charset="-128"/>
                <a:cs typeface="Times New Roman" panose="02020603050405020304" pitchFamily="18" charset="0"/>
              </a:rPr>
              <a:t>Mother Vertex of a Digraph</a:t>
            </a:r>
          </a:p>
        </p:txBody>
      </p:sp>
      <p:sp>
        <p:nvSpPr>
          <p:cNvPr id="4" name="TextBox 3"/>
          <p:cNvSpPr txBox="1"/>
          <p:nvPr/>
        </p:nvSpPr>
        <p:spPr>
          <a:xfrm>
            <a:off x="578876" y="1115616"/>
            <a:ext cx="8585836" cy="707886"/>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A </a:t>
            </a:r>
            <a:r>
              <a:rPr lang="en-GB" sz="2000" b="1" dirty="0">
                <a:latin typeface="Times New Roman" panose="02020603050405020304" pitchFamily="18" charset="0"/>
                <a:cs typeface="Times New Roman" panose="02020603050405020304" pitchFamily="18" charset="0"/>
              </a:rPr>
              <a:t>mother vertex</a:t>
            </a:r>
            <a:r>
              <a:rPr lang="en-GB" sz="2000" dirty="0">
                <a:latin typeface="Times New Roman" panose="02020603050405020304" pitchFamily="18" charset="0"/>
                <a:cs typeface="Times New Roman" panose="02020603050405020304" pitchFamily="18" charset="0"/>
              </a:rPr>
              <a:t> in a graph </a:t>
            </a:r>
            <a:r>
              <a:rPr lang="en-GB" sz="2000" b="1" dirty="0">
                <a:latin typeface="Times New Roman" panose="02020603050405020304" pitchFamily="18" charset="0"/>
                <a:cs typeface="Times New Roman" panose="02020603050405020304" pitchFamily="18" charset="0"/>
              </a:rPr>
              <a:t>G = &lt;V,E&gt;</a:t>
            </a:r>
            <a:r>
              <a:rPr lang="en-GB" sz="2000" dirty="0">
                <a:latin typeface="Times New Roman" panose="02020603050405020304" pitchFamily="18" charset="0"/>
                <a:cs typeface="Times New Roman" panose="02020603050405020304" pitchFamily="18" charset="0"/>
              </a:rPr>
              <a:t> is a vertex </a:t>
            </a:r>
            <a:r>
              <a:rPr lang="en-GB" sz="2000" b="1" dirty="0">
                <a:latin typeface="Times New Roman" panose="02020603050405020304" pitchFamily="18" charset="0"/>
                <a:cs typeface="Times New Roman" panose="02020603050405020304" pitchFamily="18" charset="0"/>
              </a:rPr>
              <a:t>v</a:t>
            </a:r>
            <a:r>
              <a:rPr lang="en-GB" sz="2000" dirty="0">
                <a:latin typeface="Times New Roman" panose="02020603050405020304" pitchFamily="18" charset="0"/>
                <a:cs typeface="Times New Roman" panose="02020603050405020304" pitchFamily="18" charset="0"/>
              </a:rPr>
              <a:t> such that </a:t>
            </a:r>
          </a:p>
          <a:p>
            <a:r>
              <a:rPr lang="en-GB" sz="2000" b="1" dirty="0">
                <a:latin typeface="Times New Roman" panose="02020603050405020304" pitchFamily="18" charset="0"/>
                <a:cs typeface="Times New Roman" panose="02020603050405020304" pitchFamily="18" charset="0"/>
              </a:rPr>
              <a:t>all other vertices</a:t>
            </a:r>
            <a:r>
              <a:rPr lang="en-GB" sz="2000" dirty="0">
                <a:latin typeface="Times New Roman" panose="02020603050405020304" pitchFamily="18" charset="0"/>
                <a:cs typeface="Times New Roman" panose="02020603050405020304" pitchFamily="18" charset="0"/>
              </a:rPr>
              <a:t> in G can be reached by a path from v.</a:t>
            </a:r>
          </a:p>
        </p:txBody>
      </p:sp>
      <p:sp>
        <p:nvSpPr>
          <p:cNvPr id="5" name="Oval 4"/>
          <p:cNvSpPr/>
          <p:nvPr/>
        </p:nvSpPr>
        <p:spPr>
          <a:xfrm>
            <a:off x="3707904" y="2042592"/>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a:t>
            </a:r>
          </a:p>
        </p:txBody>
      </p:sp>
      <p:sp>
        <p:nvSpPr>
          <p:cNvPr id="48" name="Oval 47"/>
          <p:cNvSpPr/>
          <p:nvPr/>
        </p:nvSpPr>
        <p:spPr>
          <a:xfrm>
            <a:off x="4572000" y="2636912"/>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49" name="Oval 48"/>
          <p:cNvSpPr/>
          <p:nvPr/>
        </p:nvSpPr>
        <p:spPr>
          <a:xfrm>
            <a:off x="3995936" y="3789040"/>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5</a:t>
            </a:r>
          </a:p>
        </p:txBody>
      </p:sp>
      <p:sp>
        <p:nvSpPr>
          <p:cNvPr id="50" name="Oval 49"/>
          <p:cNvSpPr/>
          <p:nvPr/>
        </p:nvSpPr>
        <p:spPr>
          <a:xfrm>
            <a:off x="4932040" y="4725144"/>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6</a:t>
            </a:r>
          </a:p>
        </p:txBody>
      </p:sp>
      <p:sp>
        <p:nvSpPr>
          <p:cNvPr id="51" name="Oval 50"/>
          <p:cNvSpPr/>
          <p:nvPr/>
        </p:nvSpPr>
        <p:spPr>
          <a:xfrm>
            <a:off x="2555776" y="3284984"/>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52" name="Oval 51"/>
          <p:cNvSpPr/>
          <p:nvPr/>
        </p:nvSpPr>
        <p:spPr>
          <a:xfrm>
            <a:off x="2627784" y="4581128"/>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53" name="Oval 52"/>
          <p:cNvSpPr/>
          <p:nvPr/>
        </p:nvSpPr>
        <p:spPr>
          <a:xfrm>
            <a:off x="1259632" y="4293096"/>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7" name="Straight Arrow Connector 6"/>
          <p:cNvCxnSpPr>
            <a:stCxn id="5" idx="5"/>
            <a:endCxn id="48" idx="1"/>
          </p:cNvCxnSpPr>
          <p:nvPr/>
        </p:nvCxnSpPr>
        <p:spPr>
          <a:xfrm>
            <a:off x="4138143" y="2411368"/>
            <a:ext cx="507674" cy="2888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9" idx="7"/>
            <a:endCxn id="48" idx="4"/>
          </p:cNvCxnSpPr>
          <p:nvPr/>
        </p:nvCxnSpPr>
        <p:spPr>
          <a:xfrm flipV="1">
            <a:off x="4426175" y="3068960"/>
            <a:ext cx="397853" cy="7833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56114" y="4221088"/>
            <a:ext cx="577873" cy="5673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4246075" y="2272420"/>
            <a:ext cx="2154415" cy="2462542"/>
          </a:xfrm>
          <a:custGeom>
            <a:avLst/>
            <a:gdLst>
              <a:gd name="connsiteX0" fmla="*/ 1131683 w 2154415"/>
              <a:gd name="connsiteY0" fmla="*/ 2462542 h 2462542"/>
              <a:gd name="connsiteX1" fmla="*/ 2118511 w 2154415"/>
              <a:gd name="connsiteY1" fmla="*/ 724277 h 2462542"/>
              <a:gd name="connsiteX2" fmla="*/ 0 w 2154415"/>
              <a:gd name="connsiteY2" fmla="*/ 0 h 2462542"/>
            </a:gdLst>
            <a:ahLst/>
            <a:cxnLst>
              <a:cxn ang="0">
                <a:pos x="connsiteX0" y="connsiteY0"/>
              </a:cxn>
              <a:cxn ang="0">
                <a:pos x="connsiteX1" y="connsiteY1"/>
              </a:cxn>
              <a:cxn ang="0">
                <a:pos x="connsiteX2" y="connsiteY2"/>
              </a:cxn>
            </a:cxnLst>
            <a:rect l="l" t="t" r="r" b="b"/>
            <a:pathLst>
              <a:path w="2154415" h="2462542">
                <a:moveTo>
                  <a:pt x="1131683" y="2462542"/>
                </a:moveTo>
                <a:cubicBezTo>
                  <a:pt x="1719404" y="1798621"/>
                  <a:pt x="2307125" y="1134701"/>
                  <a:pt x="2118511" y="724277"/>
                </a:cubicBezTo>
                <a:cubicBezTo>
                  <a:pt x="1929897" y="313853"/>
                  <a:pt x="964948" y="156926"/>
                  <a:pt x="0" y="0"/>
                </a:cubicBezTo>
              </a:path>
            </a:pathLst>
          </a:custGeom>
          <a:ln w="254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6" name="Straight Arrow Connector 15"/>
          <p:cNvCxnSpPr>
            <a:stCxn id="50" idx="3"/>
          </p:cNvCxnSpPr>
          <p:nvPr/>
        </p:nvCxnSpPr>
        <p:spPr>
          <a:xfrm flipH="1" flipV="1">
            <a:off x="3203848" y="4797152"/>
            <a:ext cx="1802009" cy="296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2" idx="0"/>
            <a:endCxn id="51" idx="4"/>
          </p:cNvCxnSpPr>
          <p:nvPr/>
        </p:nvCxnSpPr>
        <p:spPr>
          <a:xfrm flipH="1" flipV="1">
            <a:off x="2807804" y="3717032"/>
            <a:ext cx="72008" cy="8640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3"/>
          </p:cNvCxnSpPr>
          <p:nvPr/>
        </p:nvCxnSpPr>
        <p:spPr>
          <a:xfrm flipH="1">
            <a:off x="2877923" y="2411368"/>
            <a:ext cx="903798" cy="8736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1" idx="3"/>
            <a:endCxn id="53" idx="7"/>
          </p:cNvCxnSpPr>
          <p:nvPr/>
        </p:nvCxnSpPr>
        <p:spPr>
          <a:xfrm flipH="1">
            <a:off x="1689871" y="3653760"/>
            <a:ext cx="939722" cy="70260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1600" y="5589240"/>
            <a:ext cx="3916457" cy="369332"/>
          </a:xfrm>
          <a:prstGeom prst="rect">
            <a:avLst/>
          </a:prstGeom>
          <a:noFill/>
        </p:spPr>
        <p:txBody>
          <a:bodyPr wrap="none" rtlCol="0">
            <a:spAutoFit/>
          </a:bodyPr>
          <a:lstStyle/>
          <a:p>
            <a:r>
              <a:rPr lang="en-GB" dirty="0"/>
              <a:t>From node 6 can reach : 4, 0, 2, 1, 3</a:t>
            </a:r>
          </a:p>
        </p:txBody>
      </p:sp>
      <p:sp>
        <p:nvSpPr>
          <p:cNvPr id="2" name="Date Placeholder 1"/>
          <p:cNvSpPr>
            <a:spLocks noGrp="1"/>
          </p:cNvSpPr>
          <p:nvPr>
            <p:ph type="dt" sz="half" idx="10"/>
          </p:nvPr>
        </p:nvSpPr>
        <p:spPr/>
        <p:txBody>
          <a:bodyPr/>
          <a:lstStyle/>
          <a:p>
            <a:pPr>
              <a:defRPr/>
            </a:pPr>
            <a:fld id="{1462012C-27AF-423C-AB45-ED2B86F5A5FE}" type="datetime10">
              <a:rPr lang="en-US" smtClean="0"/>
              <a:t>12:20</a:t>
            </a:fld>
            <a:endParaRPr lang="en-US"/>
          </a:p>
        </p:txBody>
      </p:sp>
    </p:spTree>
    <p:extLst>
      <p:ext uri="{BB962C8B-B14F-4D97-AF65-F5344CB8AC3E}">
        <p14:creationId xmlns:p14="http://schemas.microsoft.com/office/powerpoint/2010/main" val="4216378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GB" altLang="en-US">
                <a:ea typeface="ＭＳ Ｐゴシック" charset="-128"/>
              </a:rPr>
              <a:t>Graph Data Structures</a:t>
            </a:r>
          </a:p>
        </p:txBody>
      </p:sp>
      <p:sp>
        <p:nvSpPr>
          <p:cNvPr id="109571" name="Rectangle 3"/>
          <p:cNvSpPr>
            <a:spLocks noGrp="1" noChangeArrowheads="1"/>
          </p:cNvSpPr>
          <p:nvPr>
            <p:ph idx="1"/>
          </p:nvPr>
        </p:nvSpPr>
        <p:spPr>
          <a:xfrm>
            <a:off x="914400" y="1600200"/>
            <a:ext cx="5943600" cy="4530725"/>
          </a:xfrm>
        </p:spPr>
        <p:txBody>
          <a:bodyPr/>
          <a:lstStyle/>
          <a:p>
            <a:pPr eaLnBrk="1" hangingPunct="1">
              <a:lnSpc>
                <a:spcPct val="80000"/>
              </a:lnSpc>
            </a:pPr>
            <a:r>
              <a:rPr lang="en-GB" altLang="en-US" sz="1800" dirty="0">
                <a:latin typeface="Times Roman" charset="0"/>
                <a:ea typeface="ＭＳ Ｐゴシック" charset="-128"/>
              </a:rPr>
              <a:t>2 Common techniques</a:t>
            </a:r>
          </a:p>
          <a:p>
            <a:pPr lvl="1" eaLnBrk="1" hangingPunct="1">
              <a:lnSpc>
                <a:spcPct val="80000"/>
              </a:lnSpc>
            </a:pPr>
            <a:r>
              <a:rPr lang="en-GB" altLang="en-US" sz="1800" dirty="0">
                <a:latin typeface="Times Roman" charset="0"/>
                <a:ea typeface="ＭＳ Ｐゴシック" charset="-128"/>
              </a:rPr>
              <a:t>Adjacency List</a:t>
            </a:r>
          </a:p>
          <a:p>
            <a:pPr lvl="1" eaLnBrk="1" hangingPunct="1">
              <a:lnSpc>
                <a:spcPct val="80000"/>
              </a:lnSpc>
            </a:pPr>
            <a:r>
              <a:rPr lang="en-GB" altLang="en-US" sz="1800" dirty="0">
                <a:latin typeface="Times Roman" charset="0"/>
                <a:ea typeface="ＭＳ Ｐゴシック" charset="-128"/>
              </a:rPr>
              <a:t>Adjacency Matrix</a:t>
            </a:r>
          </a:p>
          <a:p>
            <a:pPr lvl="1" eaLnBrk="1" hangingPunct="1">
              <a:lnSpc>
                <a:spcPct val="80000"/>
              </a:lnSpc>
            </a:pPr>
            <a:endParaRPr lang="en-GB" altLang="en-US" sz="1800" b="1" dirty="0">
              <a:latin typeface="Times Roman" charset="0"/>
              <a:ea typeface="ＭＳ Ｐゴシック" charset="-128"/>
            </a:endParaRPr>
          </a:p>
          <a:p>
            <a:pPr eaLnBrk="1" hangingPunct="1">
              <a:lnSpc>
                <a:spcPct val="80000"/>
              </a:lnSpc>
              <a:buFont typeface="Wingdings" panose="05000000000000000000" pitchFamily="2" charset="2"/>
              <a:buNone/>
            </a:pPr>
            <a:r>
              <a:rPr lang="en-GB" altLang="en-US" sz="2400" b="1" dirty="0">
                <a:solidFill>
                  <a:schemeClr val="bg1"/>
                </a:solidFill>
                <a:ea typeface="ＭＳ Ｐゴシック" charset="-128"/>
              </a:rPr>
              <a:t>Adjacency List</a:t>
            </a:r>
          </a:p>
          <a:p>
            <a:pPr algn="just" eaLnBrk="1" hangingPunct="1">
              <a:lnSpc>
                <a:spcPct val="80000"/>
              </a:lnSpc>
            </a:pPr>
            <a:r>
              <a:rPr lang="en-GB" altLang="en-US" sz="2000" dirty="0">
                <a:solidFill>
                  <a:schemeClr val="bg1"/>
                </a:solidFill>
                <a:latin typeface="Times Roman" charset="0"/>
                <a:ea typeface="ＭＳ Ｐゴシック" charset="-128"/>
                <a:cs typeface="Times New Roman" panose="02020603050405020304" pitchFamily="18" charset="0"/>
              </a:rPr>
              <a:t>create a list for each vertex </a:t>
            </a:r>
            <a:r>
              <a:rPr lang="en-GB" altLang="en-US" sz="2000" b="1" dirty="0">
                <a:solidFill>
                  <a:schemeClr val="bg1"/>
                </a:solidFill>
                <a:latin typeface="Times Roman" charset="0"/>
                <a:ea typeface="ＭＳ Ｐゴシック" charset="-128"/>
                <a:cs typeface="Times New Roman" panose="02020603050405020304" pitchFamily="18" charset="0"/>
              </a:rPr>
              <a:t>v</a:t>
            </a:r>
            <a:endParaRPr lang="en-GB" altLang="en-US" sz="2000" dirty="0">
              <a:solidFill>
                <a:schemeClr val="bg1"/>
              </a:solidFill>
              <a:latin typeface="Times Roman" charset="0"/>
              <a:ea typeface="ＭＳ Ｐゴシック" charset="-128"/>
              <a:cs typeface="Times New Roman" panose="02020603050405020304" pitchFamily="18" charset="0"/>
            </a:endParaRPr>
          </a:p>
          <a:p>
            <a:pPr algn="just" eaLnBrk="1" hangingPunct="1">
              <a:lnSpc>
                <a:spcPct val="80000"/>
              </a:lnSpc>
            </a:pPr>
            <a:r>
              <a:rPr lang="en-GB" altLang="en-US" sz="2000" dirty="0">
                <a:solidFill>
                  <a:schemeClr val="bg1"/>
                </a:solidFill>
                <a:latin typeface="Times Roman" charset="0"/>
                <a:ea typeface="ＭＳ Ｐゴシック" charset="-128"/>
                <a:cs typeface="Times New Roman" panose="02020603050405020304" pitchFamily="18" charset="0"/>
              </a:rPr>
              <a:t>insert into list all vertices which are adjacent to vertex </a:t>
            </a:r>
            <a:r>
              <a:rPr lang="en-GB" altLang="en-US" sz="2000" b="1" dirty="0">
                <a:solidFill>
                  <a:schemeClr val="bg1"/>
                </a:solidFill>
                <a:latin typeface="Times Roman" charset="0"/>
                <a:ea typeface="ＭＳ Ｐゴシック" charset="-128"/>
                <a:cs typeface="Times New Roman" panose="02020603050405020304" pitchFamily="18" charset="0"/>
              </a:rPr>
              <a:t>v</a:t>
            </a:r>
            <a:r>
              <a:rPr lang="en-GB" altLang="en-US" sz="2000" dirty="0">
                <a:solidFill>
                  <a:schemeClr val="bg1"/>
                </a:solidFill>
                <a:latin typeface="Times Roman" charset="0"/>
                <a:ea typeface="ＭＳ Ｐゴシック" charset="-128"/>
                <a:cs typeface="Times New Roman" panose="02020603050405020304" pitchFamily="18" charset="0"/>
              </a:rPr>
              <a:t> (order not important)</a:t>
            </a:r>
          </a:p>
          <a:p>
            <a:pPr algn="just" eaLnBrk="1" hangingPunct="1">
              <a:lnSpc>
                <a:spcPct val="80000"/>
              </a:lnSpc>
            </a:pPr>
            <a:r>
              <a:rPr lang="en-GB" altLang="en-US" sz="2000" dirty="0">
                <a:solidFill>
                  <a:schemeClr val="bg1"/>
                </a:solidFill>
                <a:latin typeface="Times Roman" charset="0"/>
                <a:ea typeface="ＭＳ Ｐゴシック" charset="-128"/>
                <a:cs typeface="Times New Roman" panose="02020603050405020304" pitchFamily="18" charset="0"/>
              </a:rPr>
              <a:t>if there are no adjacent vertices {degree </a:t>
            </a:r>
            <a:r>
              <a:rPr lang="en-GB" altLang="en-US" sz="2000" b="1" dirty="0">
                <a:solidFill>
                  <a:schemeClr val="bg1"/>
                </a:solidFill>
                <a:latin typeface="Times Roman" charset="0"/>
                <a:ea typeface="ＭＳ Ｐゴシック" charset="-128"/>
                <a:cs typeface="Times New Roman" panose="02020603050405020304" pitchFamily="18" charset="0"/>
              </a:rPr>
              <a:t>v</a:t>
            </a:r>
            <a:r>
              <a:rPr lang="en-GB" altLang="en-US" sz="2000" dirty="0">
                <a:solidFill>
                  <a:schemeClr val="bg1"/>
                </a:solidFill>
                <a:latin typeface="Times Roman" charset="0"/>
                <a:ea typeface="ＭＳ Ｐゴシック" charset="-128"/>
                <a:cs typeface="Times New Roman" panose="02020603050405020304" pitchFamily="18" charset="0"/>
              </a:rPr>
              <a:t> = 0}, </a:t>
            </a:r>
          </a:p>
          <a:p>
            <a:pPr algn="just" eaLnBrk="1" hangingPunct="1">
              <a:lnSpc>
                <a:spcPct val="80000"/>
              </a:lnSpc>
              <a:buFont typeface="Wingdings" panose="05000000000000000000" pitchFamily="2" charset="2"/>
              <a:buNone/>
            </a:pPr>
            <a:r>
              <a:rPr lang="en-GB" altLang="en-US" sz="2000" dirty="0">
                <a:solidFill>
                  <a:schemeClr val="bg1"/>
                </a:solidFill>
                <a:latin typeface="Times Roman" charset="0"/>
                <a:ea typeface="ＭＳ Ｐゴシック" charset="-128"/>
                <a:cs typeface="Times New Roman" panose="02020603050405020304" pitchFamily="18" charset="0"/>
              </a:rPr>
              <a:t>	the list is empty</a:t>
            </a:r>
          </a:p>
          <a:p>
            <a:pPr algn="just" eaLnBrk="1" hangingPunct="1">
              <a:lnSpc>
                <a:spcPct val="80000"/>
              </a:lnSpc>
              <a:buFont typeface="Wingdings" panose="05000000000000000000" pitchFamily="2" charset="2"/>
              <a:buNone/>
            </a:pPr>
            <a:endParaRPr lang="en-GB" altLang="en-US" sz="2000" dirty="0">
              <a:solidFill>
                <a:schemeClr val="bg1"/>
              </a:solidFill>
              <a:latin typeface="Times Roman" charset="0"/>
              <a:ea typeface="ＭＳ Ｐゴシック" charset="-128"/>
              <a:cs typeface="Times New Roman" panose="02020603050405020304" pitchFamily="18" charset="0"/>
            </a:endParaRPr>
          </a:p>
          <a:p>
            <a:pPr lvl="3" algn="just" eaLnBrk="1" hangingPunct="1">
              <a:lnSpc>
                <a:spcPct val="80000"/>
              </a:lnSpc>
              <a:buFont typeface="Wingdings" panose="05000000000000000000" pitchFamily="2" charset="2"/>
              <a:buNone/>
            </a:pPr>
            <a:r>
              <a:rPr lang="en-GB" altLang="en-US" sz="1800" dirty="0">
                <a:solidFill>
                  <a:schemeClr val="bg1"/>
                </a:solidFill>
                <a:latin typeface="Times Roman" charset="0"/>
                <a:ea typeface="ＭＳ Ｐゴシック" charset="-128"/>
                <a:cs typeface="Times New Roman" panose="02020603050405020304" pitchFamily="18" charset="0"/>
              </a:rPr>
              <a:t>a	</a:t>
            </a:r>
            <a:r>
              <a:rPr lang="en-GB" altLang="en-US" sz="1800" dirty="0">
                <a:solidFill>
                  <a:schemeClr val="bg1"/>
                </a:solidFill>
                <a:latin typeface="Symbol" panose="05050102010706020507" pitchFamily="18" charset="2"/>
                <a:ea typeface="ＭＳ Ｐゴシック" charset="-128"/>
                <a:cs typeface="Times New Roman" panose="02020603050405020304" pitchFamily="18" charset="0"/>
              </a:rPr>
              <a:t>® </a:t>
            </a:r>
            <a:r>
              <a:rPr lang="en-GB" altLang="en-US" sz="1800" dirty="0">
                <a:solidFill>
                  <a:schemeClr val="bg1"/>
                </a:solidFill>
                <a:latin typeface="Times Roman" charset="0"/>
                <a:ea typeface="ＭＳ Ｐゴシック" charset="-128"/>
                <a:cs typeface="Times New Roman" panose="02020603050405020304" pitchFamily="18" charset="0"/>
              </a:rPr>
              <a:t>b </a:t>
            </a:r>
            <a:r>
              <a:rPr lang="en-GB" altLang="en-US" sz="1800" dirty="0">
                <a:solidFill>
                  <a:schemeClr val="bg1"/>
                </a:solidFill>
                <a:latin typeface="Symbol" panose="05050102010706020507" pitchFamily="18" charset="2"/>
                <a:ea typeface="ＭＳ Ｐゴシック" charset="-128"/>
                <a:cs typeface="Times New Roman" panose="02020603050405020304" pitchFamily="18" charset="0"/>
              </a:rPr>
              <a:t>® </a:t>
            </a:r>
            <a:r>
              <a:rPr lang="en-GB" altLang="en-US" sz="1800" dirty="0">
                <a:solidFill>
                  <a:schemeClr val="bg1"/>
                </a:solidFill>
                <a:latin typeface="Times Roman" charset="0"/>
                <a:ea typeface="ＭＳ Ｐゴシック" charset="-128"/>
                <a:cs typeface="Times New Roman" panose="02020603050405020304" pitchFamily="18" charset="0"/>
              </a:rPr>
              <a:t>d </a:t>
            </a:r>
            <a:r>
              <a:rPr lang="en-GB" altLang="en-US" sz="1800" dirty="0">
                <a:solidFill>
                  <a:schemeClr val="bg1"/>
                </a:solidFill>
                <a:latin typeface="Symbol" panose="05050102010706020507" pitchFamily="18" charset="2"/>
                <a:ea typeface="ＭＳ Ｐゴシック" charset="-128"/>
                <a:cs typeface="Times New Roman" panose="02020603050405020304" pitchFamily="18" charset="0"/>
              </a:rPr>
              <a:t>®</a:t>
            </a:r>
            <a:r>
              <a:rPr lang="en-GB" altLang="en-US" sz="1800" dirty="0">
                <a:solidFill>
                  <a:schemeClr val="bg1"/>
                </a:solidFill>
                <a:latin typeface="Times Roman" charset="0"/>
                <a:ea typeface="ＭＳ Ｐゴシック" charset="-128"/>
                <a:cs typeface="Times New Roman" panose="02020603050405020304" pitchFamily="18" charset="0"/>
              </a:rPr>
              <a:t> null</a:t>
            </a:r>
          </a:p>
          <a:p>
            <a:pPr lvl="3" algn="just" eaLnBrk="1" hangingPunct="1">
              <a:lnSpc>
                <a:spcPct val="80000"/>
              </a:lnSpc>
              <a:buFont typeface="Wingdings" panose="05000000000000000000" pitchFamily="2" charset="2"/>
              <a:buNone/>
            </a:pPr>
            <a:r>
              <a:rPr lang="en-GB" altLang="en-US" sz="1800" dirty="0">
                <a:solidFill>
                  <a:schemeClr val="bg1"/>
                </a:solidFill>
                <a:latin typeface="Times Roman" charset="0"/>
                <a:ea typeface="ＭＳ Ｐゴシック" charset="-128"/>
                <a:cs typeface="Times New Roman" panose="02020603050405020304" pitchFamily="18" charset="0"/>
              </a:rPr>
              <a:t>b	</a:t>
            </a:r>
            <a:r>
              <a:rPr lang="en-GB" altLang="en-US" sz="1800" dirty="0">
                <a:solidFill>
                  <a:schemeClr val="bg1"/>
                </a:solidFill>
                <a:latin typeface="Symbol" panose="05050102010706020507" pitchFamily="18" charset="2"/>
                <a:ea typeface="ＭＳ Ｐゴシック" charset="-128"/>
                <a:cs typeface="Times New Roman" panose="02020603050405020304" pitchFamily="18" charset="0"/>
              </a:rPr>
              <a:t>®</a:t>
            </a:r>
            <a:r>
              <a:rPr lang="en-GB" altLang="en-US" sz="1800" dirty="0">
                <a:solidFill>
                  <a:schemeClr val="bg1"/>
                </a:solidFill>
                <a:latin typeface="Times Roman" charset="0"/>
                <a:ea typeface="ＭＳ Ｐゴシック" charset="-128"/>
                <a:cs typeface="Times New Roman" panose="02020603050405020304" pitchFamily="18" charset="0"/>
              </a:rPr>
              <a:t> e </a:t>
            </a:r>
            <a:r>
              <a:rPr lang="en-GB" altLang="en-US" sz="1800" dirty="0">
                <a:solidFill>
                  <a:schemeClr val="bg1"/>
                </a:solidFill>
                <a:latin typeface="Symbol" panose="05050102010706020507" pitchFamily="18" charset="2"/>
                <a:ea typeface="ＭＳ Ｐゴシック" charset="-128"/>
                <a:cs typeface="Times New Roman" panose="02020603050405020304" pitchFamily="18" charset="0"/>
              </a:rPr>
              <a:t>®</a:t>
            </a:r>
            <a:r>
              <a:rPr lang="en-GB" altLang="en-US" sz="1800" dirty="0">
                <a:solidFill>
                  <a:schemeClr val="bg1"/>
                </a:solidFill>
                <a:latin typeface="Times Roman" charset="0"/>
                <a:ea typeface="ＭＳ Ｐゴシック" charset="-128"/>
                <a:cs typeface="Times New Roman" panose="02020603050405020304" pitchFamily="18" charset="0"/>
              </a:rPr>
              <a:t> null</a:t>
            </a:r>
          </a:p>
          <a:p>
            <a:pPr lvl="3" algn="just" eaLnBrk="1" hangingPunct="1">
              <a:lnSpc>
                <a:spcPct val="80000"/>
              </a:lnSpc>
              <a:buFont typeface="Wingdings" panose="05000000000000000000" pitchFamily="2" charset="2"/>
              <a:buNone/>
            </a:pPr>
            <a:r>
              <a:rPr lang="en-GB" altLang="en-US" sz="1800" dirty="0">
                <a:solidFill>
                  <a:schemeClr val="bg1"/>
                </a:solidFill>
                <a:latin typeface="Times Roman" charset="0"/>
                <a:ea typeface="ＭＳ Ｐゴシック" charset="-128"/>
                <a:cs typeface="Times New Roman" panose="02020603050405020304" pitchFamily="18" charset="0"/>
              </a:rPr>
              <a:t>c	</a:t>
            </a:r>
            <a:r>
              <a:rPr lang="en-GB" altLang="en-US" sz="1800" dirty="0">
                <a:solidFill>
                  <a:schemeClr val="bg1"/>
                </a:solidFill>
                <a:latin typeface="Symbol" panose="05050102010706020507" pitchFamily="18" charset="2"/>
                <a:ea typeface="ＭＳ Ｐゴシック" charset="-128"/>
                <a:cs typeface="Times New Roman" panose="02020603050405020304" pitchFamily="18" charset="0"/>
              </a:rPr>
              <a:t>®</a:t>
            </a:r>
            <a:r>
              <a:rPr lang="en-GB" altLang="en-US" sz="1800" dirty="0">
                <a:solidFill>
                  <a:schemeClr val="bg1"/>
                </a:solidFill>
                <a:latin typeface="Times Roman" charset="0"/>
                <a:ea typeface="ＭＳ Ｐゴシック" charset="-128"/>
                <a:cs typeface="Times New Roman" panose="02020603050405020304" pitchFamily="18" charset="0"/>
              </a:rPr>
              <a:t> a </a:t>
            </a:r>
            <a:r>
              <a:rPr lang="en-GB" altLang="en-US" sz="1800" dirty="0">
                <a:solidFill>
                  <a:schemeClr val="bg1"/>
                </a:solidFill>
                <a:latin typeface="Symbol" panose="05050102010706020507" pitchFamily="18" charset="2"/>
                <a:ea typeface="ＭＳ Ｐゴシック" charset="-128"/>
                <a:cs typeface="Times New Roman" panose="02020603050405020304" pitchFamily="18" charset="0"/>
              </a:rPr>
              <a:t>®</a:t>
            </a:r>
            <a:r>
              <a:rPr lang="en-GB" altLang="en-US" sz="1800" dirty="0">
                <a:solidFill>
                  <a:schemeClr val="bg1"/>
                </a:solidFill>
                <a:latin typeface="Times Roman" charset="0"/>
                <a:ea typeface="ＭＳ Ｐゴシック" charset="-128"/>
                <a:cs typeface="Times New Roman" panose="02020603050405020304" pitchFamily="18" charset="0"/>
              </a:rPr>
              <a:t> d </a:t>
            </a:r>
            <a:r>
              <a:rPr lang="en-GB" altLang="en-US" sz="1800" dirty="0">
                <a:solidFill>
                  <a:schemeClr val="bg1"/>
                </a:solidFill>
                <a:latin typeface="Symbol" panose="05050102010706020507" pitchFamily="18" charset="2"/>
                <a:ea typeface="ＭＳ Ｐゴシック" charset="-128"/>
                <a:cs typeface="Times New Roman" panose="02020603050405020304" pitchFamily="18" charset="0"/>
              </a:rPr>
              <a:t>®</a:t>
            </a:r>
            <a:r>
              <a:rPr lang="en-GB" altLang="en-US" sz="1800" dirty="0">
                <a:solidFill>
                  <a:schemeClr val="bg1"/>
                </a:solidFill>
                <a:latin typeface="Times Roman" charset="0"/>
                <a:ea typeface="ＭＳ Ｐゴシック" charset="-128"/>
                <a:cs typeface="Times New Roman" panose="02020603050405020304" pitchFamily="18" charset="0"/>
              </a:rPr>
              <a:t>null</a:t>
            </a:r>
          </a:p>
          <a:p>
            <a:pPr lvl="3" algn="just" eaLnBrk="1" hangingPunct="1">
              <a:lnSpc>
                <a:spcPct val="80000"/>
              </a:lnSpc>
              <a:buFont typeface="Wingdings" panose="05000000000000000000" pitchFamily="2" charset="2"/>
              <a:buNone/>
            </a:pPr>
            <a:r>
              <a:rPr lang="en-GB" altLang="en-US" sz="1800" dirty="0">
                <a:solidFill>
                  <a:schemeClr val="bg1"/>
                </a:solidFill>
                <a:latin typeface="Times Roman" charset="0"/>
                <a:ea typeface="ＭＳ Ｐゴシック" charset="-128"/>
                <a:cs typeface="Times New Roman" panose="02020603050405020304" pitchFamily="18" charset="0"/>
              </a:rPr>
              <a:t>d	</a:t>
            </a:r>
            <a:r>
              <a:rPr lang="en-GB" altLang="en-US" sz="1800" dirty="0">
                <a:solidFill>
                  <a:schemeClr val="bg1"/>
                </a:solidFill>
                <a:latin typeface="Symbol" panose="05050102010706020507" pitchFamily="18" charset="2"/>
                <a:ea typeface="ＭＳ Ｐゴシック" charset="-128"/>
                <a:cs typeface="Times New Roman" panose="02020603050405020304" pitchFamily="18" charset="0"/>
              </a:rPr>
              <a:t>® </a:t>
            </a:r>
            <a:r>
              <a:rPr lang="en-GB" altLang="en-US" sz="1800" dirty="0">
                <a:solidFill>
                  <a:schemeClr val="bg1"/>
                </a:solidFill>
                <a:latin typeface="Times Roman" charset="0"/>
                <a:ea typeface="ＭＳ Ｐゴシック" charset="-128"/>
                <a:cs typeface="Times New Roman" panose="02020603050405020304" pitchFamily="18" charset="0"/>
              </a:rPr>
              <a:t>e </a:t>
            </a:r>
            <a:r>
              <a:rPr lang="en-GB" altLang="en-US" sz="1800" dirty="0">
                <a:solidFill>
                  <a:schemeClr val="bg1"/>
                </a:solidFill>
                <a:latin typeface="Symbol" panose="05050102010706020507" pitchFamily="18" charset="2"/>
                <a:ea typeface="ＭＳ Ｐゴシック" charset="-128"/>
                <a:cs typeface="Times New Roman" panose="02020603050405020304" pitchFamily="18" charset="0"/>
              </a:rPr>
              <a:t>®</a:t>
            </a:r>
            <a:r>
              <a:rPr lang="en-GB" altLang="en-US" sz="1800" dirty="0">
                <a:solidFill>
                  <a:schemeClr val="bg1"/>
                </a:solidFill>
                <a:latin typeface="Times Roman" charset="0"/>
                <a:ea typeface="ＭＳ Ｐゴシック" charset="-128"/>
                <a:cs typeface="Times New Roman" panose="02020603050405020304" pitchFamily="18" charset="0"/>
              </a:rPr>
              <a:t> null</a:t>
            </a:r>
          </a:p>
          <a:p>
            <a:pPr lvl="3" algn="just" eaLnBrk="1" hangingPunct="1">
              <a:lnSpc>
                <a:spcPct val="80000"/>
              </a:lnSpc>
              <a:buFont typeface="Wingdings" panose="05000000000000000000" pitchFamily="2" charset="2"/>
              <a:buNone/>
            </a:pPr>
            <a:r>
              <a:rPr lang="en-GB" altLang="en-US" sz="1800" dirty="0">
                <a:solidFill>
                  <a:schemeClr val="bg1"/>
                </a:solidFill>
                <a:latin typeface="Times Roman" charset="0"/>
                <a:ea typeface="ＭＳ Ｐゴシック" charset="-128"/>
                <a:cs typeface="Times New Roman" panose="02020603050405020304" pitchFamily="18" charset="0"/>
              </a:rPr>
              <a:t>e	</a:t>
            </a:r>
            <a:r>
              <a:rPr lang="en-GB" altLang="en-US" sz="1800" dirty="0">
                <a:solidFill>
                  <a:schemeClr val="bg1"/>
                </a:solidFill>
                <a:latin typeface="Symbol" panose="05050102010706020507" pitchFamily="18" charset="2"/>
                <a:ea typeface="ＭＳ Ｐゴシック" charset="-128"/>
                <a:cs typeface="Times New Roman" panose="02020603050405020304" pitchFamily="18" charset="0"/>
              </a:rPr>
              <a:t>®</a:t>
            </a:r>
            <a:r>
              <a:rPr lang="en-GB" altLang="en-US" sz="1800" dirty="0">
                <a:solidFill>
                  <a:schemeClr val="bg1"/>
                </a:solidFill>
                <a:latin typeface="Times Roman" charset="0"/>
                <a:ea typeface="ＭＳ Ｐゴシック" charset="-128"/>
                <a:cs typeface="Times New Roman" panose="02020603050405020304" pitchFamily="18" charset="0"/>
              </a:rPr>
              <a:t> null</a:t>
            </a:r>
          </a:p>
        </p:txBody>
      </p:sp>
      <p:sp>
        <p:nvSpPr>
          <p:cNvPr id="2" name="Date Placeholder 1"/>
          <p:cNvSpPr>
            <a:spLocks noGrp="1"/>
          </p:cNvSpPr>
          <p:nvPr>
            <p:ph type="dt" sz="half" idx="10"/>
          </p:nvPr>
        </p:nvSpPr>
        <p:spPr/>
        <p:txBody>
          <a:bodyPr/>
          <a:lstStyle/>
          <a:p>
            <a:pPr>
              <a:defRPr/>
            </a:pPr>
            <a:fld id="{0D0E1BCE-4577-4D28-BF8F-A5751FD480D7}" type="datetime10">
              <a:rPr lang="en-US" smtClean="0"/>
              <a:t>12:20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57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957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957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9571">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9571">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9571">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9571">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9571">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9571">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957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GB" altLang="en-US">
                <a:ea typeface="ＭＳ Ｐゴシック" charset="-128"/>
              </a:rPr>
              <a:t>Graph Data Structures</a:t>
            </a:r>
          </a:p>
        </p:txBody>
      </p:sp>
      <p:sp>
        <p:nvSpPr>
          <p:cNvPr id="109571" name="Rectangle 3"/>
          <p:cNvSpPr>
            <a:spLocks noGrp="1" noChangeArrowheads="1"/>
          </p:cNvSpPr>
          <p:nvPr>
            <p:ph idx="1"/>
          </p:nvPr>
        </p:nvSpPr>
        <p:spPr>
          <a:xfrm>
            <a:off x="914400" y="1600200"/>
            <a:ext cx="5943600" cy="4530725"/>
          </a:xfrm>
        </p:spPr>
        <p:txBody>
          <a:bodyPr/>
          <a:lstStyle/>
          <a:p>
            <a:pPr eaLnBrk="1" hangingPunct="1">
              <a:lnSpc>
                <a:spcPct val="80000"/>
              </a:lnSpc>
            </a:pPr>
            <a:r>
              <a:rPr lang="en-GB" altLang="en-US" sz="1800" dirty="0">
                <a:latin typeface="Times Roman" charset="0"/>
                <a:ea typeface="ＭＳ Ｐゴシック" charset="-128"/>
              </a:rPr>
              <a:t>2 Common techniques</a:t>
            </a:r>
          </a:p>
          <a:p>
            <a:pPr lvl="1" eaLnBrk="1" hangingPunct="1">
              <a:lnSpc>
                <a:spcPct val="80000"/>
              </a:lnSpc>
            </a:pPr>
            <a:r>
              <a:rPr lang="en-GB" altLang="en-US" sz="1800" b="1" dirty="0">
                <a:latin typeface="Times Roman" charset="0"/>
                <a:ea typeface="ＭＳ Ｐゴシック" charset="-128"/>
              </a:rPr>
              <a:t>Adjacency List</a:t>
            </a:r>
          </a:p>
          <a:p>
            <a:pPr lvl="1" eaLnBrk="1" hangingPunct="1">
              <a:lnSpc>
                <a:spcPct val="80000"/>
              </a:lnSpc>
            </a:pPr>
            <a:r>
              <a:rPr lang="en-GB" altLang="en-US" sz="1800" dirty="0">
                <a:latin typeface="Times Roman" charset="0"/>
                <a:ea typeface="ＭＳ Ｐゴシック" charset="-128"/>
              </a:rPr>
              <a:t>Adjacency Matrix</a:t>
            </a:r>
          </a:p>
          <a:p>
            <a:pPr lvl="1" eaLnBrk="1" hangingPunct="1">
              <a:lnSpc>
                <a:spcPct val="80000"/>
              </a:lnSpc>
            </a:pPr>
            <a:endParaRPr lang="en-GB" altLang="en-US" sz="1800" b="1" dirty="0">
              <a:latin typeface="Times Roman" charset="0"/>
              <a:ea typeface="ＭＳ Ｐゴシック" charset="-128"/>
            </a:endParaRPr>
          </a:p>
          <a:p>
            <a:pPr eaLnBrk="1" hangingPunct="1">
              <a:lnSpc>
                <a:spcPct val="80000"/>
              </a:lnSpc>
              <a:buFont typeface="Wingdings" panose="05000000000000000000" pitchFamily="2" charset="2"/>
              <a:buNone/>
            </a:pPr>
            <a:r>
              <a:rPr lang="en-GB" altLang="en-US" sz="2400" b="1" dirty="0">
                <a:ea typeface="ＭＳ Ｐゴシック" charset="-128"/>
              </a:rPr>
              <a:t>Adjacency List</a:t>
            </a:r>
          </a:p>
          <a:p>
            <a:pPr algn="just" eaLnBrk="1" hangingPunct="1">
              <a:lnSpc>
                <a:spcPct val="80000"/>
              </a:lnSpc>
            </a:pPr>
            <a:r>
              <a:rPr lang="en-GB" altLang="en-US" sz="2000" dirty="0">
                <a:latin typeface="Times Roman" charset="0"/>
                <a:ea typeface="ＭＳ Ｐゴシック" charset="-128"/>
                <a:cs typeface="Times New Roman" panose="02020603050405020304" pitchFamily="18" charset="0"/>
              </a:rPr>
              <a:t>create a list for each vertex </a:t>
            </a:r>
            <a:r>
              <a:rPr lang="en-GB" altLang="en-US" sz="2000" b="1" dirty="0">
                <a:latin typeface="Times Roman" charset="0"/>
                <a:ea typeface="ＭＳ Ｐゴシック" charset="-128"/>
                <a:cs typeface="Times New Roman" panose="02020603050405020304" pitchFamily="18" charset="0"/>
              </a:rPr>
              <a:t>v</a:t>
            </a:r>
            <a:endParaRPr lang="en-GB" altLang="en-US" sz="2000" dirty="0">
              <a:latin typeface="Times Roman" charset="0"/>
              <a:ea typeface="ＭＳ Ｐゴシック" charset="-128"/>
              <a:cs typeface="Times New Roman" panose="02020603050405020304" pitchFamily="18" charset="0"/>
            </a:endParaRPr>
          </a:p>
          <a:p>
            <a:pPr algn="just" eaLnBrk="1" hangingPunct="1">
              <a:lnSpc>
                <a:spcPct val="80000"/>
              </a:lnSpc>
            </a:pPr>
            <a:r>
              <a:rPr lang="en-GB" altLang="en-US" sz="2000" dirty="0">
                <a:latin typeface="Times Roman" charset="0"/>
                <a:ea typeface="ＭＳ Ｐゴシック" charset="-128"/>
                <a:cs typeface="Times New Roman" panose="02020603050405020304" pitchFamily="18" charset="0"/>
              </a:rPr>
              <a:t>insert into list all vertices which are adjacent to vertex </a:t>
            </a:r>
            <a:r>
              <a:rPr lang="en-GB" altLang="en-US" sz="2000" b="1" dirty="0">
                <a:latin typeface="Times Roman" charset="0"/>
                <a:ea typeface="ＭＳ Ｐゴシック" charset="-128"/>
                <a:cs typeface="Times New Roman" panose="02020603050405020304" pitchFamily="18" charset="0"/>
              </a:rPr>
              <a:t>v</a:t>
            </a:r>
            <a:r>
              <a:rPr lang="en-GB" altLang="en-US" sz="2000" dirty="0">
                <a:latin typeface="Times Roman" charset="0"/>
                <a:ea typeface="ＭＳ Ｐゴシック" charset="-128"/>
                <a:cs typeface="Times New Roman" panose="02020603050405020304" pitchFamily="18" charset="0"/>
              </a:rPr>
              <a:t> (order not important)</a:t>
            </a:r>
          </a:p>
          <a:p>
            <a:pPr algn="just" eaLnBrk="1" hangingPunct="1">
              <a:lnSpc>
                <a:spcPct val="80000"/>
              </a:lnSpc>
            </a:pPr>
            <a:r>
              <a:rPr lang="en-GB" altLang="en-US" sz="2000" dirty="0">
                <a:latin typeface="Times Roman" charset="0"/>
                <a:ea typeface="ＭＳ Ｐゴシック" charset="-128"/>
                <a:cs typeface="Times New Roman" panose="02020603050405020304" pitchFamily="18" charset="0"/>
              </a:rPr>
              <a:t>if there are no adjacent vertices {degree </a:t>
            </a:r>
            <a:r>
              <a:rPr lang="en-GB" altLang="en-US" sz="2000" b="1" dirty="0">
                <a:latin typeface="Times Roman" charset="0"/>
                <a:ea typeface="ＭＳ Ｐゴシック" charset="-128"/>
                <a:cs typeface="Times New Roman" panose="02020603050405020304" pitchFamily="18" charset="0"/>
              </a:rPr>
              <a:t>v</a:t>
            </a:r>
            <a:r>
              <a:rPr lang="en-GB" altLang="en-US" sz="2000" dirty="0">
                <a:latin typeface="Times Roman" charset="0"/>
                <a:ea typeface="ＭＳ Ｐゴシック" charset="-128"/>
                <a:cs typeface="Times New Roman" panose="02020603050405020304" pitchFamily="18" charset="0"/>
              </a:rPr>
              <a:t> = 0}, </a:t>
            </a:r>
          </a:p>
          <a:p>
            <a:pPr algn="just" eaLnBrk="1" hangingPunct="1">
              <a:lnSpc>
                <a:spcPct val="80000"/>
              </a:lnSpc>
              <a:buFont typeface="Wingdings" panose="05000000000000000000" pitchFamily="2" charset="2"/>
              <a:buNone/>
            </a:pPr>
            <a:r>
              <a:rPr lang="en-GB" altLang="en-US" sz="2000" dirty="0">
                <a:latin typeface="Times Roman" charset="0"/>
                <a:ea typeface="ＭＳ Ｐゴシック" charset="-128"/>
                <a:cs typeface="Times New Roman" panose="02020603050405020304" pitchFamily="18" charset="0"/>
              </a:rPr>
              <a:t>	the list is empty</a:t>
            </a:r>
          </a:p>
          <a:p>
            <a:pPr algn="just" eaLnBrk="1" hangingPunct="1">
              <a:lnSpc>
                <a:spcPct val="80000"/>
              </a:lnSpc>
              <a:buFont typeface="Wingdings" panose="05000000000000000000" pitchFamily="2" charset="2"/>
              <a:buNone/>
            </a:pPr>
            <a:endParaRPr lang="en-GB" altLang="en-US" sz="2000" dirty="0">
              <a:latin typeface="Times Roman" charset="0"/>
              <a:ea typeface="ＭＳ Ｐゴシック" charset="-128"/>
              <a:cs typeface="Times New Roman" panose="02020603050405020304" pitchFamily="18" charset="0"/>
            </a:endParaRPr>
          </a:p>
          <a:p>
            <a:pPr algn="just" eaLnBrk="1" hangingPunct="1">
              <a:lnSpc>
                <a:spcPct val="80000"/>
              </a:lnSpc>
              <a:buFont typeface="Wingdings" panose="05000000000000000000" pitchFamily="2" charset="2"/>
              <a:buNone/>
            </a:pPr>
            <a:endParaRPr lang="en-GB" altLang="en-US" sz="2000" dirty="0">
              <a:latin typeface="Times Roman" charset="0"/>
              <a:ea typeface="ＭＳ Ｐゴシック" charset="-128"/>
              <a:cs typeface="Times New Roman" panose="02020603050405020304" pitchFamily="18" charset="0"/>
            </a:endParaRPr>
          </a:p>
          <a:p>
            <a:pPr lvl="3" algn="just" eaLnBrk="1" hangingPunct="1">
              <a:lnSpc>
                <a:spcPct val="80000"/>
              </a:lnSpc>
              <a:buFont typeface="Wingdings" panose="05000000000000000000" pitchFamily="2" charset="2"/>
              <a:buNone/>
            </a:pPr>
            <a:endParaRPr lang="en-GB" altLang="en-US" sz="1800" dirty="0">
              <a:solidFill>
                <a:srgbClr val="0033CC"/>
              </a:solidFill>
              <a:latin typeface="Times Roman" charset="0"/>
              <a:ea typeface="ＭＳ Ｐゴシック" charset="-128"/>
              <a:cs typeface="Times New Roman" panose="02020603050405020304" pitchFamily="18" charset="0"/>
            </a:endParaRPr>
          </a:p>
          <a:p>
            <a:pPr lvl="3" algn="just" eaLnBrk="1" hangingPunct="1">
              <a:lnSpc>
                <a:spcPct val="80000"/>
              </a:lnSpc>
              <a:buFont typeface="Wingdings" panose="05000000000000000000" pitchFamily="2" charset="2"/>
              <a:buNone/>
            </a:pPr>
            <a:endParaRPr lang="en-GB" altLang="en-US" sz="1800" dirty="0">
              <a:solidFill>
                <a:srgbClr val="0033CC"/>
              </a:solidFill>
              <a:latin typeface="Times Roman" charset="0"/>
              <a:ea typeface="ＭＳ Ｐゴシック" charset="-128"/>
              <a:cs typeface="Times New Roman" panose="02020603050405020304" pitchFamily="18" charset="0"/>
            </a:endParaRPr>
          </a:p>
        </p:txBody>
      </p:sp>
      <p:grpSp>
        <p:nvGrpSpPr>
          <p:cNvPr id="26" name="Group 67"/>
          <p:cNvGrpSpPr>
            <a:grpSpLocks/>
          </p:cNvGrpSpPr>
          <p:nvPr/>
        </p:nvGrpSpPr>
        <p:grpSpPr bwMode="auto">
          <a:xfrm>
            <a:off x="1043608" y="4797152"/>
            <a:ext cx="1600200" cy="1716088"/>
            <a:chOff x="4416" y="2640"/>
            <a:chExt cx="1008" cy="1081"/>
          </a:xfrm>
        </p:grpSpPr>
        <p:grpSp>
          <p:nvGrpSpPr>
            <p:cNvPr id="27" name="Group 68"/>
            <p:cNvGrpSpPr>
              <a:grpSpLocks/>
            </p:cNvGrpSpPr>
            <p:nvPr/>
          </p:nvGrpSpPr>
          <p:grpSpPr bwMode="auto">
            <a:xfrm>
              <a:off x="4416" y="2711"/>
              <a:ext cx="240" cy="265"/>
              <a:chOff x="4080" y="1319"/>
              <a:chExt cx="240" cy="265"/>
            </a:xfrm>
          </p:grpSpPr>
          <p:sp>
            <p:nvSpPr>
              <p:cNvPr id="46" name="Oval 69"/>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7" name="Text Box 70"/>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a</a:t>
                </a:r>
              </a:p>
            </p:txBody>
          </p:sp>
        </p:grpSp>
        <p:grpSp>
          <p:nvGrpSpPr>
            <p:cNvPr id="28" name="Group 71"/>
            <p:cNvGrpSpPr>
              <a:grpSpLocks/>
            </p:cNvGrpSpPr>
            <p:nvPr/>
          </p:nvGrpSpPr>
          <p:grpSpPr bwMode="auto">
            <a:xfrm>
              <a:off x="4944" y="2640"/>
              <a:ext cx="240" cy="265"/>
              <a:chOff x="4080" y="1319"/>
              <a:chExt cx="240" cy="265"/>
            </a:xfrm>
          </p:grpSpPr>
          <p:sp>
            <p:nvSpPr>
              <p:cNvPr id="44" name="Oval 72"/>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5" name="Text Box 73"/>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b</a:t>
                </a:r>
              </a:p>
            </p:txBody>
          </p:sp>
        </p:grpSp>
        <p:grpSp>
          <p:nvGrpSpPr>
            <p:cNvPr id="29" name="Group 74"/>
            <p:cNvGrpSpPr>
              <a:grpSpLocks/>
            </p:cNvGrpSpPr>
            <p:nvPr/>
          </p:nvGrpSpPr>
          <p:grpSpPr bwMode="auto">
            <a:xfrm>
              <a:off x="4416" y="3456"/>
              <a:ext cx="240" cy="265"/>
              <a:chOff x="4080" y="1319"/>
              <a:chExt cx="240" cy="265"/>
            </a:xfrm>
          </p:grpSpPr>
          <p:sp>
            <p:nvSpPr>
              <p:cNvPr id="42" name="Oval 75"/>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3" name="Text Box 76"/>
              <p:cNvSpPr txBox="1">
                <a:spLocks noChangeArrowheads="1"/>
              </p:cNvSpPr>
              <p:nvPr/>
            </p:nvSpPr>
            <p:spPr bwMode="auto">
              <a:xfrm>
                <a:off x="4118" y="131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c</a:t>
                </a:r>
              </a:p>
            </p:txBody>
          </p:sp>
        </p:grpSp>
        <p:grpSp>
          <p:nvGrpSpPr>
            <p:cNvPr id="30" name="Group 77"/>
            <p:cNvGrpSpPr>
              <a:grpSpLocks/>
            </p:cNvGrpSpPr>
            <p:nvPr/>
          </p:nvGrpSpPr>
          <p:grpSpPr bwMode="auto">
            <a:xfrm>
              <a:off x="5184" y="3024"/>
              <a:ext cx="240" cy="265"/>
              <a:chOff x="4080" y="1319"/>
              <a:chExt cx="240" cy="265"/>
            </a:xfrm>
          </p:grpSpPr>
          <p:sp>
            <p:nvSpPr>
              <p:cNvPr id="40" name="Oval 78"/>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41" name="Text Box 79"/>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e</a:t>
                </a:r>
              </a:p>
            </p:txBody>
          </p:sp>
        </p:grpSp>
        <p:grpSp>
          <p:nvGrpSpPr>
            <p:cNvPr id="31" name="Group 80"/>
            <p:cNvGrpSpPr>
              <a:grpSpLocks/>
            </p:cNvGrpSpPr>
            <p:nvPr/>
          </p:nvGrpSpPr>
          <p:grpSpPr bwMode="auto">
            <a:xfrm>
              <a:off x="4848" y="3264"/>
              <a:ext cx="240" cy="265"/>
              <a:chOff x="4080" y="1319"/>
              <a:chExt cx="240" cy="265"/>
            </a:xfrm>
          </p:grpSpPr>
          <p:sp>
            <p:nvSpPr>
              <p:cNvPr id="38" name="Oval 81"/>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39" name="Text Box 82"/>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d</a:t>
                </a:r>
              </a:p>
            </p:txBody>
          </p:sp>
        </p:grpSp>
        <p:sp>
          <p:nvSpPr>
            <p:cNvPr id="32" name="Line 83"/>
            <p:cNvSpPr>
              <a:spLocks noChangeShapeType="1"/>
            </p:cNvSpPr>
            <p:nvPr/>
          </p:nvSpPr>
          <p:spPr bwMode="auto">
            <a:xfrm flipV="1">
              <a:off x="4656" y="2784"/>
              <a:ext cx="288"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 name="Line 84"/>
            <p:cNvSpPr>
              <a:spLocks noChangeShapeType="1"/>
            </p:cNvSpPr>
            <p:nvPr/>
          </p:nvSpPr>
          <p:spPr bwMode="auto">
            <a:xfrm>
              <a:off x="4608" y="2976"/>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 name="Line 85"/>
            <p:cNvSpPr>
              <a:spLocks noChangeShapeType="1"/>
            </p:cNvSpPr>
            <p:nvPr/>
          </p:nvSpPr>
          <p:spPr bwMode="auto">
            <a:xfrm flipV="1">
              <a:off x="4560" y="2976"/>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 name="Line 86"/>
            <p:cNvSpPr>
              <a:spLocks noChangeShapeType="1"/>
            </p:cNvSpPr>
            <p:nvPr/>
          </p:nvSpPr>
          <p:spPr bwMode="auto">
            <a:xfrm>
              <a:off x="5136" y="2880"/>
              <a:ext cx="9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 name="Line 87"/>
            <p:cNvSpPr>
              <a:spLocks noChangeShapeType="1"/>
            </p:cNvSpPr>
            <p:nvPr/>
          </p:nvSpPr>
          <p:spPr bwMode="auto">
            <a:xfrm flipV="1">
              <a:off x="4656" y="3408"/>
              <a:ext cx="192"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 name="Line 88"/>
            <p:cNvSpPr>
              <a:spLocks noChangeShapeType="1"/>
            </p:cNvSpPr>
            <p:nvPr/>
          </p:nvSpPr>
          <p:spPr bwMode="auto">
            <a:xfrm flipV="1">
              <a:off x="5040" y="3216"/>
              <a:ext cx="144"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48" name="Rectangle 47"/>
          <p:cNvSpPr>
            <a:spLocks noChangeArrowheads="1"/>
          </p:cNvSpPr>
          <p:nvPr/>
        </p:nvSpPr>
        <p:spPr bwMode="auto">
          <a:xfrm>
            <a:off x="3419872" y="5121003"/>
            <a:ext cx="457200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lvl="3" algn="just" eaLnBrk="1" hangingPunct="1">
              <a:lnSpc>
                <a:spcPct val="80000"/>
              </a:lnSpc>
              <a:spcBef>
                <a:spcPct val="0"/>
              </a:spcBef>
              <a:buFont typeface="Wingdings" panose="05000000000000000000" pitchFamily="2" charset="2"/>
              <a:buNone/>
            </a:pPr>
            <a:r>
              <a:rPr lang="en-GB" altLang="en-US" sz="1800" b="1" dirty="0">
                <a:solidFill>
                  <a:srgbClr val="0033CC"/>
                </a:solidFill>
                <a:latin typeface="Times Roman" charset="0"/>
                <a:cs typeface="Times New Roman" panose="02020603050405020304" pitchFamily="18" charset="0"/>
              </a:rPr>
              <a:t>a</a:t>
            </a:r>
            <a:r>
              <a:rPr lang="en-GB" altLang="en-US" sz="1800" dirty="0">
                <a:solidFill>
                  <a:srgbClr val="0033CC"/>
                </a:solidFill>
                <a:latin typeface="Times Roman" charset="0"/>
                <a:cs typeface="Times New Roman" panose="02020603050405020304" pitchFamily="18" charset="0"/>
              </a:rPr>
              <a:t> </a:t>
            </a:r>
            <a:r>
              <a:rPr lang="en-GB" altLang="en-US" sz="1800" dirty="0">
                <a:solidFill>
                  <a:srgbClr val="0033CC"/>
                </a:solidFill>
                <a:latin typeface="Symbol" panose="05050102010706020507" pitchFamily="18" charset="2"/>
                <a:cs typeface="Times New Roman" panose="02020603050405020304" pitchFamily="18" charset="0"/>
              </a:rPr>
              <a:t>® </a:t>
            </a:r>
            <a:r>
              <a:rPr lang="en-GB" altLang="en-US" sz="1800" dirty="0">
                <a:solidFill>
                  <a:srgbClr val="0033CC"/>
                </a:solidFill>
                <a:latin typeface="Times Roman" charset="0"/>
                <a:cs typeface="Times New Roman" panose="02020603050405020304" pitchFamily="18" charset="0"/>
              </a:rPr>
              <a:t>b </a:t>
            </a:r>
            <a:r>
              <a:rPr lang="en-GB" altLang="en-US" sz="1800" dirty="0">
                <a:solidFill>
                  <a:srgbClr val="0033CC"/>
                </a:solidFill>
                <a:latin typeface="Symbol" panose="05050102010706020507" pitchFamily="18" charset="2"/>
                <a:cs typeface="Times New Roman" panose="02020603050405020304" pitchFamily="18" charset="0"/>
              </a:rPr>
              <a:t>®</a:t>
            </a:r>
            <a:r>
              <a:rPr lang="en-GB" altLang="en-US" sz="1800" dirty="0">
                <a:solidFill>
                  <a:srgbClr val="0033CC"/>
                </a:solidFill>
                <a:latin typeface="Times Roman" charset="0"/>
                <a:cs typeface="Times New Roman" panose="02020603050405020304" pitchFamily="18" charset="0"/>
              </a:rPr>
              <a:t> d</a:t>
            </a:r>
            <a:r>
              <a:rPr lang="en-GB" altLang="en-US" sz="1800" dirty="0">
                <a:solidFill>
                  <a:srgbClr val="0033CC"/>
                </a:solidFill>
                <a:latin typeface="Symbol" panose="05050102010706020507" pitchFamily="18" charset="2"/>
                <a:cs typeface="Times New Roman" panose="02020603050405020304" pitchFamily="18" charset="0"/>
              </a:rPr>
              <a:t> ® </a:t>
            </a:r>
            <a:r>
              <a:rPr lang="en-GB" altLang="en-US" sz="1800" dirty="0">
                <a:solidFill>
                  <a:srgbClr val="0033CC"/>
                </a:solidFill>
                <a:latin typeface="Times Roman" charset="0"/>
                <a:cs typeface="Times New Roman" panose="02020603050405020304" pitchFamily="18" charset="0"/>
              </a:rPr>
              <a:t>null</a:t>
            </a:r>
          </a:p>
          <a:p>
            <a:pPr lvl="3" algn="just" eaLnBrk="1" hangingPunct="1">
              <a:lnSpc>
                <a:spcPct val="80000"/>
              </a:lnSpc>
              <a:spcBef>
                <a:spcPct val="0"/>
              </a:spcBef>
              <a:buFont typeface="Wingdings" panose="05000000000000000000" pitchFamily="2" charset="2"/>
              <a:buNone/>
            </a:pPr>
            <a:r>
              <a:rPr lang="en-GB" altLang="en-US" sz="1800" b="1" dirty="0">
                <a:solidFill>
                  <a:srgbClr val="0033CC"/>
                </a:solidFill>
                <a:latin typeface="Times Roman" charset="0"/>
                <a:cs typeface="Times New Roman" panose="02020603050405020304" pitchFamily="18" charset="0"/>
              </a:rPr>
              <a:t>b</a:t>
            </a:r>
            <a:r>
              <a:rPr lang="en-GB" altLang="en-US" sz="1800" dirty="0">
                <a:solidFill>
                  <a:srgbClr val="0033CC"/>
                </a:solidFill>
                <a:latin typeface="Times Roman" charset="0"/>
                <a:cs typeface="Times New Roman" panose="02020603050405020304" pitchFamily="18" charset="0"/>
              </a:rPr>
              <a:t> </a:t>
            </a:r>
            <a:r>
              <a:rPr lang="en-GB" altLang="en-US" sz="1800" dirty="0">
                <a:solidFill>
                  <a:srgbClr val="0033CC"/>
                </a:solidFill>
                <a:latin typeface="Symbol" panose="05050102010706020507" pitchFamily="18" charset="2"/>
                <a:cs typeface="Times New Roman" panose="02020603050405020304" pitchFamily="18" charset="0"/>
              </a:rPr>
              <a:t>®</a:t>
            </a:r>
            <a:r>
              <a:rPr lang="en-GB" altLang="en-US" sz="1800" dirty="0">
                <a:solidFill>
                  <a:srgbClr val="0033CC"/>
                </a:solidFill>
                <a:latin typeface="Times Roman" charset="0"/>
                <a:cs typeface="Times New Roman" panose="02020603050405020304" pitchFamily="18" charset="0"/>
              </a:rPr>
              <a:t> e </a:t>
            </a:r>
            <a:r>
              <a:rPr lang="en-GB" altLang="en-US" sz="1800" dirty="0">
                <a:solidFill>
                  <a:srgbClr val="0033CC"/>
                </a:solidFill>
                <a:latin typeface="Symbol" panose="05050102010706020507" pitchFamily="18" charset="2"/>
                <a:cs typeface="Times New Roman" panose="02020603050405020304" pitchFamily="18" charset="0"/>
              </a:rPr>
              <a:t>® </a:t>
            </a:r>
            <a:r>
              <a:rPr lang="en-GB" altLang="en-US" sz="1800" dirty="0">
                <a:solidFill>
                  <a:srgbClr val="0033CC"/>
                </a:solidFill>
                <a:latin typeface="Times Roman" charset="0"/>
                <a:cs typeface="Times New Roman" panose="02020603050405020304" pitchFamily="18" charset="0"/>
              </a:rPr>
              <a:t>null</a:t>
            </a:r>
          </a:p>
          <a:p>
            <a:pPr lvl="3" algn="just" eaLnBrk="1" hangingPunct="1">
              <a:lnSpc>
                <a:spcPct val="80000"/>
              </a:lnSpc>
              <a:spcBef>
                <a:spcPct val="0"/>
              </a:spcBef>
              <a:buFont typeface="Wingdings" panose="05000000000000000000" pitchFamily="2" charset="2"/>
              <a:buNone/>
            </a:pPr>
            <a:r>
              <a:rPr lang="en-GB" altLang="en-US" sz="1800" b="1" dirty="0">
                <a:solidFill>
                  <a:srgbClr val="0033CC"/>
                </a:solidFill>
                <a:latin typeface="Times Roman" charset="0"/>
                <a:cs typeface="Times New Roman" panose="02020603050405020304" pitchFamily="18" charset="0"/>
              </a:rPr>
              <a:t>c</a:t>
            </a:r>
            <a:r>
              <a:rPr lang="en-GB" altLang="en-US" sz="1800" dirty="0">
                <a:solidFill>
                  <a:srgbClr val="0033CC"/>
                </a:solidFill>
                <a:latin typeface="Times Roman" charset="0"/>
                <a:cs typeface="Times New Roman" panose="02020603050405020304" pitchFamily="18" charset="0"/>
              </a:rPr>
              <a:t> </a:t>
            </a:r>
            <a:r>
              <a:rPr lang="en-GB" altLang="en-US" sz="1800" dirty="0">
                <a:solidFill>
                  <a:srgbClr val="0033CC"/>
                </a:solidFill>
                <a:latin typeface="Symbol" panose="05050102010706020507" pitchFamily="18" charset="2"/>
                <a:cs typeface="Times New Roman" panose="02020603050405020304" pitchFamily="18" charset="0"/>
              </a:rPr>
              <a:t>®</a:t>
            </a:r>
            <a:r>
              <a:rPr lang="en-GB" altLang="en-US" sz="1800" dirty="0">
                <a:solidFill>
                  <a:srgbClr val="0033CC"/>
                </a:solidFill>
                <a:latin typeface="Times Roman" charset="0"/>
                <a:cs typeface="Times New Roman" panose="02020603050405020304" pitchFamily="18" charset="0"/>
              </a:rPr>
              <a:t> d </a:t>
            </a:r>
            <a:r>
              <a:rPr lang="en-GB" altLang="en-US" sz="1800" dirty="0">
                <a:solidFill>
                  <a:srgbClr val="0033CC"/>
                </a:solidFill>
                <a:latin typeface="Symbol" panose="05050102010706020507" pitchFamily="18" charset="2"/>
                <a:cs typeface="Times New Roman" panose="02020603050405020304" pitchFamily="18" charset="0"/>
              </a:rPr>
              <a:t>®</a:t>
            </a:r>
            <a:r>
              <a:rPr lang="en-GB" altLang="en-US" sz="1800" dirty="0">
                <a:solidFill>
                  <a:srgbClr val="0033CC"/>
                </a:solidFill>
                <a:latin typeface="Times Roman" charset="0"/>
                <a:cs typeface="Times New Roman" panose="02020603050405020304" pitchFamily="18" charset="0"/>
              </a:rPr>
              <a:t>a </a:t>
            </a:r>
            <a:r>
              <a:rPr lang="en-GB" altLang="en-US" sz="1800" dirty="0">
                <a:solidFill>
                  <a:srgbClr val="0033CC"/>
                </a:solidFill>
                <a:latin typeface="Symbol" panose="05050102010706020507" pitchFamily="18" charset="2"/>
                <a:cs typeface="Times New Roman" panose="02020603050405020304" pitchFamily="18" charset="0"/>
              </a:rPr>
              <a:t>® </a:t>
            </a:r>
            <a:r>
              <a:rPr lang="en-GB" altLang="en-US" sz="1800" dirty="0">
                <a:solidFill>
                  <a:srgbClr val="0033CC"/>
                </a:solidFill>
                <a:latin typeface="Times Roman" charset="0"/>
                <a:cs typeface="Times New Roman" panose="02020603050405020304" pitchFamily="18" charset="0"/>
              </a:rPr>
              <a:t>null</a:t>
            </a:r>
          </a:p>
          <a:p>
            <a:pPr lvl="3" algn="just" eaLnBrk="1" hangingPunct="1">
              <a:lnSpc>
                <a:spcPct val="80000"/>
              </a:lnSpc>
              <a:spcBef>
                <a:spcPct val="0"/>
              </a:spcBef>
              <a:buFont typeface="Wingdings" panose="05000000000000000000" pitchFamily="2" charset="2"/>
              <a:buNone/>
            </a:pPr>
            <a:r>
              <a:rPr lang="en-GB" altLang="en-US" sz="1800" b="1" dirty="0">
                <a:solidFill>
                  <a:srgbClr val="0033CC"/>
                </a:solidFill>
                <a:latin typeface="Times Roman" charset="0"/>
                <a:cs typeface="Times New Roman" panose="02020603050405020304" pitchFamily="18" charset="0"/>
              </a:rPr>
              <a:t>d</a:t>
            </a:r>
            <a:r>
              <a:rPr lang="en-GB" altLang="en-US" sz="1800" dirty="0">
                <a:solidFill>
                  <a:srgbClr val="0033CC"/>
                </a:solidFill>
                <a:latin typeface="Times Roman" charset="0"/>
                <a:cs typeface="Times New Roman" panose="02020603050405020304" pitchFamily="18" charset="0"/>
              </a:rPr>
              <a:t> </a:t>
            </a:r>
            <a:r>
              <a:rPr lang="en-GB" altLang="en-US" sz="1800" dirty="0">
                <a:solidFill>
                  <a:srgbClr val="0033CC"/>
                </a:solidFill>
                <a:latin typeface="Symbol" panose="05050102010706020507" pitchFamily="18" charset="2"/>
                <a:cs typeface="Times New Roman" panose="02020603050405020304" pitchFamily="18" charset="0"/>
              </a:rPr>
              <a:t>® </a:t>
            </a:r>
            <a:r>
              <a:rPr lang="en-GB" altLang="en-US" sz="1800" dirty="0">
                <a:solidFill>
                  <a:srgbClr val="0033CC"/>
                </a:solidFill>
                <a:latin typeface="Times Roman" charset="0"/>
                <a:cs typeface="Times New Roman" panose="02020603050405020304" pitchFamily="18" charset="0"/>
              </a:rPr>
              <a:t>e </a:t>
            </a:r>
            <a:r>
              <a:rPr lang="en-GB" altLang="en-US" sz="1800" dirty="0">
                <a:solidFill>
                  <a:srgbClr val="0033CC"/>
                </a:solidFill>
                <a:latin typeface="Symbol" panose="05050102010706020507" pitchFamily="18" charset="2"/>
                <a:cs typeface="Times New Roman" panose="02020603050405020304" pitchFamily="18" charset="0"/>
              </a:rPr>
              <a:t>®</a:t>
            </a:r>
            <a:r>
              <a:rPr lang="en-GB" altLang="en-US" sz="1800" dirty="0">
                <a:solidFill>
                  <a:srgbClr val="0033CC"/>
                </a:solidFill>
                <a:latin typeface="Times Roman" charset="0"/>
                <a:cs typeface="Times New Roman" panose="02020603050405020304" pitchFamily="18" charset="0"/>
              </a:rPr>
              <a:t> null</a:t>
            </a:r>
          </a:p>
          <a:p>
            <a:pPr lvl="3" algn="just" eaLnBrk="1" hangingPunct="1">
              <a:lnSpc>
                <a:spcPct val="80000"/>
              </a:lnSpc>
              <a:spcBef>
                <a:spcPct val="0"/>
              </a:spcBef>
              <a:buFont typeface="Wingdings" panose="05000000000000000000" pitchFamily="2" charset="2"/>
              <a:buNone/>
            </a:pPr>
            <a:r>
              <a:rPr lang="en-GB" altLang="en-US" sz="1800" b="1" dirty="0">
                <a:solidFill>
                  <a:srgbClr val="0033CC"/>
                </a:solidFill>
                <a:latin typeface="Times Roman" charset="0"/>
                <a:cs typeface="Times New Roman" panose="02020603050405020304" pitchFamily="18" charset="0"/>
              </a:rPr>
              <a:t>e</a:t>
            </a:r>
            <a:r>
              <a:rPr lang="en-GB" altLang="en-US" sz="1800" dirty="0">
                <a:solidFill>
                  <a:srgbClr val="0033CC"/>
                </a:solidFill>
                <a:latin typeface="Times Roman" charset="0"/>
                <a:cs typeface="Times New Roman" panose="02020603050405020304" pitchFamily="18" charset="0"/>
              </a:rPr>
              <a:t> </a:t>
            </a:r>
            <a:r>
              <a:rPr lang="en-GB" altLang="en-US" sz="1800" dirty="0">
                <a:solidFill>
                  <a:srgbClr val="0033CC"/>
                </a:solidFill>
                <a:latin typeface="Symbol" panose="05050102010706020507" pitchFamily="18" charset="2"/>
                <a:cs typeface="Times New Roman" panose="02020603050405020304" pitchFamily="18" charset="0"/>
              </a:rPr>
              <a:t>® </a:t>
            </a:r>
            <a:r>
              <a:rPr lang="en-GB" altLang="en-US" sz="1800" dirty="0">
                <a:solidFill>
                  <a:srgbClr val="0033CC"/>
                </a:solidFill>
                <a:latin typeface="Times Roman" charset="0"/>
                <a:cs typeface="Times New Roman" panose="02020603050405020304" pitchFamily="18" charset="0"/>
              </a:rPr>
              <a:t>null</a:t>
            </a:r>
          </a:p>
        </p:txBody>
      </p:sp>
      <p:sp>
        <p:nvSpPr>
          <p:cNvPr id="2" name="Date Placeholder 1"/>
          <p:cNvSpPr>
            <a:spLocks noGrp="1"/>
          </p:cNvSpPr>
          <p:nvPr>
            <p:ph type="dt" sz="half" idx="10"/>
          </p:nvPr>
        </p:nvSpPr>
        <p:spPr/>
        <p:txBody>
          <a:bodyPr/>
          <a:lstStyle/>
          <a:p>
            <a:pPr>
              <a:defRPr/>
            </a:pPr>
            <a:fld id="{6A385A29-36D5-44AB-A5D3-1D37C86F02EC}" type="datetime10">
              <a:rPr lang="en-US" smtClean="0"/>
              <a:t>12:20</a:t>
            </a:fld>
            <a:endParaRPr lang="en-US"/>
          </a:p>
        </p:txBody>
      </p:sp>
    </p:spTree>
    <p:extLst>
      <p:ext uri="{BB962C8B-B14F-4D97-AF65-F5344CB8AC3E}">
        <p14:creationId xmlns:p14="http://schemas.microsoft.com/office/powerpoint/2010/main" val="4223082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57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957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957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9571">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9571">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GB" altLang="en-US">
                <a:ea typeface="ＭＳ Ｐゴシック" charset="-128"/>
              </a:rPr>
              <a:t>Graph Data Structures</a:t>
            </a:r>
          </a:p>
        </p:txBody>
      </p:sp>
      <p:sp>
        <p:nvSpPr>
          <p:cNvPr id="109571" name="Rectangle 3"/>
          <p:cNvSpPr>
            <a:spLocks noGrp="1" noChangeArrowheads="1"/>
          </p:cNvSpPr>
          <p:nvPr>
            <p:ph idx="1"/>
          </p:nvPr>
        </p:nvSpPr>
        <p:spPr>
          <a:xfrm>
            <a:off x="914400" y="1600200"/>
            <a:ext cx="5943600" cy="2549525"/>
          </a:xfrm>
        </p:spPr>
        <p:txBody>
          <a:bodyPr/>
          <a:lstStyle/>
          <a:p>
            <a:pPr eaLnBrk="1" hangingPunct="1">
              <a:lnSpc>
                <a:spcPct val="80000"/>
              </a:lnSpc>
              <a:buFont typeface="Wingdings" panose="05000000000000000000" pitchFamily="2" charset="2"/>
              <a:buNone/>
            </a:pPr>
            <a:r>
              <a:rPr lang="en-GB" altLang="en-US" sz="2400" b="1" dirty="0">
                <a:ea typeface="ＭＳ Ｐゴシック" charset="-128"/>
              </a:rPr>
              <a:t>Adjacency Matrix</a:t>
            </a:r>
          </a:p>
          <a:p>
            <a:pPr algn="just" eaLnBrk="1" hangingPunct="1">
              <a:lnSpc>
                <a:spcPct val="80000"/>
              </a:lnSpc>
            </a:pPr>
            <a:r>
              <a:rPr lang="en-GB" altLang="en-US" sz="2000" dirty="0">
                <a:latin typeface="Times Roman" charset="0"/>
                <a:ea typeface="ＭＳ Ｐゴシック" charset="-128"/>
                <a:cs typeface="Times New Roman" panose="02020603050405020304" pitchFamily="18" charset="0"/>
              </a:rPr>
              <a:t>Create the rows and columns based on the vertices/nodes</a:t>
            </a:r>
          </a:p>
          <a:p>
            <a:pPr algn="just" eaLnBrk="1" hangingPunct="1">
              <a:lnSpc>
                <a:spcPct val="80000"/>
              </a:lnSpc>
            </a:pPr>
            <a:r>
              <a:rPr lang="en-GB" altLang="en-US" sz="2000" dirty="0">
                <a:latin typeface="Times Roman" charset="0"/>
                <a:ea typeface="ＭＳ Ｐゴシック" charset="-128"/>
                <a:cs typeface="Times New Roman" panose="02020603050405020304" pitchFamily="18" charset="0"/>
              </a:rPr>
              <a:t>if there is an edge from one vertex to another, label it as 1, otherwise 0.</a:t>
            </a:r>
          </a:p>
        </p:txBody>
      </p:sp>
      <p:grpSp>
        <p:nvGrpSpPr>
          <p:cNvPr id="2" name="Group 67"/>
          <p:cNvGrpSpPr>
            <a:grpSpLocks/>
          </p:cNvGrpSpPr>
          <p:nvPr/>
        </p:nvGrpSpPr>
        <p:grpSpPr bwMode="auto">
          <a:xfrm>
            <a:off x="1433513" y="3965575"/>
            <a:ext cx="1600200" cy="1716088"/>
            <a:chOff x="4416" y="2640"/>
            <a:chExt cx="1008" cy="1081"/>
          </a:xfrm>
        </p:grpSpPr>
        <p:grpSp>
          <p:nvGrpSpPr>
            <p:cNvPr id="55308" name="Group 68"/>
            <p:cNvGrpSpPr>
              <a:grpSpLocks/>
            </p:cNvGrpSpPr>
            <p:nvPr/>
          </p:nvGrpSpPr>
          <p:grpSpPr bwMode="auto">
            <a:xfrm>
              <a:off x="4416" y="2711"/>
              <a:ext cx="240" cy="265"/>
              <a:chOff x="4080" y="1319"/>
              <a:chExt cx="240" cy="265"/>
            </a:xfrm>
          </p:grpSpPr>
          <p:sp>
            <p:nvSpPr>
              <p:cNvPr id="55327" name="Oval 69"/>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55328" name="Text Box 70"/>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a</a:t>
                </a:r>
              </a:p>
            </p:txBody>
          </p:sp>
        </p:grpSp>
        <p:grpSp>
          <p:nvGrpSpPr>
            <p:cNvPr id="55309" name="Group 71"/>
            <p:cNvGrpSpPr>
              <a:grpSpLocks/>
            </p:cNvGrpSpPr>
            <p:nvPr/>
          </p:nvGrpSpPr>
          <p:grpSpPr bwMode="auto">
            <a:xfrm>
              <a:off x="4944" y="2640"/>
              <a:ext cx="240" cy="265"/>
              <a:chOff x="4080" y="1319"/>
              <a:chExt cx="240" cy="265"/>
            </a:xfrm>
          </p:grpSpPr>
          <p:sp>
            <p:nvSpPr>
              <p:cNvPr id="55325" name="Oval 72"/>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55326" name="Text Box 73"/>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b</a:t>
                </a:r>
              </a:p>
            </p:txBody>
          </p:sp>
        </p:grpSp>
        <p:grpSp>
          <p:nvGrpSpPr>
            <p:cNvPr id="55310" name="Group 74"/>
            <p:cNvGrpSpPr>
              <a:grpSpLocks/>
            </p:cNvGrpSpPr>
            <p:nvPr/>
          </p:nvGrpSpPr>
          <p:grpSpPr bwMode="auto">
            <a:xfrm>
              <a:off x="4416" y="3456"/>
              <a:ext cx="240" cy="265"/>
              <a:chOff x="4080" y="1319"/>
              <a:chExt cx="240" cy="265"/>
            </a:xfrm>
          </p:grpSpPr>
          <p:sp>
            <p:nvSpPr>
              <p:cNvPr id="55323" name="Oval 75"/>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55324" name="Text Box 76"/>
              <p:cNvSpPr txBox="1">
                <a:spLocks noChangeArrowheads="1"/>
              </p:cNvSpPr>
              <p:nvPr/>
            </p:nvSpPr>
            <p:spPr bwMode="auto">
              <a:xfrm>
                <a:off x="4118" y="131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c</a:t>
                </a:r>
              </a:p>
            </p:txBody>
          </p:sp>
        </p:grpSp>
        <p:grpSp>
          <p:nvGrpSpPr>
            <p:cNvPr id="55311" name="Group 77"/>
            <p:cNvGrpSpPr>
              <a:grpSpLocks/>
            </p:cNvGrpSpPr>
            <p:nvPr/>
          </p:nvGrpSpPr>
          <p:grpSpPr bwMode="auto">
            <a:xfrm>
              <a:off x="5184" y="3024"/>
              <a:ext cx="240" cy="265"/>
              <a:chOff x="4080" y="1319"/>
              <a:chExt cx="240" cy="265"/>
            </a:xfrm>
          </p:grpSpPr>
          <p:sp>
            <p:nvSpPr>
              <p:cNvPr id="55321" name="Oval 78"/>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55322" name="Text Box 79"/>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e</a:t>
                </a:r>
              </a:p>
            </p:txBody>
          </p:sp>
        </p:grpSp>
        <p:grpSp>
          <p:nvGrpSpPr>
            <p:cNvPr id="55312" name="Group 80"/>
            <p:cNvGrpSpPr>
              <a:grpSpLocks/>
            </p:cNvGrpSpPr>
            <p:nvPr/>
          </p:nvGrpSpPr>
          <p:grpSpPr bwMode="auto">
            <a:xfrm>
              <a:off x="4848" y="3264"/>
              <a:ext cx="240" cy="265"/>
              <a:chOff x="4080" y="1319"/>
              <a:chExt cx="240" cy="265"/>
            </a:xfrm>
          </p:grpSpPr>
          <p:sp>
            <p:nvSpPr>
              <p:cNvPr id="55319" name="Oval 81"/>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55320" name="Text Box 82"/>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d</a:t>
                </a:r>
              </a:p>
            </p:txBody>
          </p:sp>
        </p:grpSp>
        <p:sp>
          <p:nvSpPr>
            <p:cNvPr id="55313" name="Line 83"/>
            <p:cNvSpPr>
              <a:spLocks noChangeShapeType="1"/>
            </p:cNvSpPr>
            <p:nvPr/>
          </p:nvSpPr>
          <p:spPr bwMode="auto">
            <a:xfrm flipV="1">
              <a:off x="4656" y="2784"/>
              <a:ext cx="288"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4" name="Line 84"/>
            <p:cNvSpPr>
              <a:spLocks noChangeShapeType="1"/>
            </p:cNvSpPr>
            <p:nvPr/>
          </p:nvSpPr>
          <p:spPr bwMode="auto">
            <a:xfrm>
              <a:off x="4608" y="2976"/>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5" name="Line 85"/>
            <p:cNvSpPr>
              <a:spLocks noChangeShapeType="1"/>
            </p:cNvSpPr>
            <p:nvPr/>
          </p:nvSpPr>
          <p:spPr bwMode="auto">
            <a:xfrm flipV="1">
              <a:off x="4560" y="2976"/>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6" name="Line 86"/>
            <p:cNvSpPr>
              <a:spLocks noChangeShapeType="1"/>
            </p:cNvSpPr>
            <p:nvPr/>
          </p:nvSpPr>
          <p:spPr bwMode="auto">
            <a:xfrm>
              <a:off x="5136" y="2880"/>
              <a:ext cx="9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7" name="Line 87"/>
            <p:cNvSpPr>
              <a:spLocks noChangeShapeType="1"/>
            </p:cNvSpPr>
            <p:nvPr/>
          </p:nvSpPr>
          <p:spPr bwMode="auto">
            <a:xfrm flipV="1">
              <a:off x="4656" y="3408"/>
              <a:ext cx="192"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8" name="Line 88"/>
            <p:cNvSpPr>
              <a:spLocks noChangeShapeType="1"/>
            </p:cNvSpPr>
            <p:nvPr/>
          </p:nvSpPr>
          <p:spPr bwMode="auto">
            <a:xfrm flipV="1">
              <a:off x="5040" y="3216"/>
              <a:ext cx="144"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0" name="Group 9"/>
          <p:cNvGrpSpPr>
            <a:grpSpLocks/>
          </p:cNvGrpSpPr>
          <p:nvPr/>
        </p:nvGrpSpPr>
        <p:grpSpPr bwMode="auto">
          <a:xfrm>
            <a:off x="3524250" y="3913188"/>
            <a:ext cx="2420938" cy="1714500"/>
            <a:chOff x="5062530" y="4470162"/>
            <a:chExt cx="2420474" cy="1715161"/>
          </a:xfrm>
        </p:grpSpPr>
        <p:sp>
          <p:nvSpPr>
            <p:cNvPr id="5" name="TextBox 4"/>
            <p:cNvSpPr txBox="1">
              <a:spLocks noRot="1" noChangeAspect="1" noMove="1" noResize="1" noEditPoints="1" noAdjustHandles="1" noChangeArrowheads="1" noChangeShapeType="1" noTextEdit="1"/>
            </p:cNvSpPr>
            <p:nvPr/>
          </p:nvSpPr>
          <p:spPr>
            <a:xfrm>
              <a:off x="5508104" y="4848225"/>
              <a:ext cx="1974900" cy="1326645"/>
            </a:xfrm>
            <a:prstGeom prst="rect">
              <a:avLst/>
            </a:prstGeom>
            <a:blipFill rotWithShape="1">
              <a:blip r:embed="rId3"/>
              <a:stretch>
                <a:fillRect/>
              </a:stretch>
            </a:blipFill>
          </p:spPr>
          <p:txBody>
            <a:bodyPr/>
            <a:lstStyle/>
            <a:p>
              <a:pPr eaLnBrk="1" hangingPunct="1">
                <a:defRPr/>
              </a:pPr>
              <a:r>
                <a:rPr lang="en-GB">
                  <a:noFill/>
                  <a:ea typeface="+mn-ea"/>
                </a:rPr>
                <a:t> </a:t>
              </a:r>
            </a:p>
          </p:txBody>
        </p:sp>
        <p:sp>
          <p:nvSpPr>
            <p:cNvPr id="6" name="TextBox 5"/>
            <p:cNvSpPr txBox="1">
              <a:spLocks noRot="1" noChangeAspect="1" noMove="1" noResize="1" noEditPoints="1" noAdjustHandles="1" noChangeArrowheads="1" noChangeShapeType="1" noTextEdit="1"/>
            </p:cNvSpPr>
            <p:nvPr/>
          </p:nvSpPr>
          <p:spPr>
            <a:xfrm>
              <a:off x="5443517" y="4470162"/>
              <a:ext cx="1360732" cy="378063"/>
            </a:xfrm>
            <a:prstGeom prst="rect">
              <a:avLst/>
            </a:prstGeom>
            <a:blipFill rotWithShape="1">
              <a:blip r:embed="rId4"/>
              <a:stretch>
                <a:fillRect/>
              </a:stretch>
            </a:blipFill>
          </p:spPr>
          <p:txBody>
            <a:bodyPr/>
            <a:lstStyle/>
            <a:p>
              <a:pPr eaLnBrk="1" hangingPunct="1">
                <a:defRPr/>
              </a:pPr>
              <a:r>
                <a:rPr lang="en-GB">
                  <a:noFill/>
                  <a:ea typeface="+mn-ea"/>
                </a:rPr>
                <a:t> </a:t>
              </a:r>
            </a:p>
          </p:txBody>
        </p:sp>
        <p:sp>
          <p:nvSpPr>
            <p:cNvPr id="7" name="TextBox 6"/>
            <p:cNvSpPr txBox="1">
              <a:spLocks noRot="1" noChangeAspect="1" noMove="1" noResize="1" noEditPoints="1" noAdjustHandles="1" noChangeArrowheads="1" noChangeShapeType="1" noTextEdit="1"/>
            </p:cNvSpPr>
            <p:nvPr/>
          </p:nvSpPr>
          <p:spPr>
            <a:xfrm>
              <a:off x="6660232" y="4470162"/>
              <a:ext cx="712659" cy="369332"/>
            </a:xfrm>
            <a:prstGeom prst="rect">
              <a:avLst/>
            </a:prstGeom>
            <a:blipFill rotWithShape="1">
              <a:blip r:embed="rId5"/>
              <a:stretch>
                <a:fillRect/>
              </a:stretch>
            </a:blipFill>
          </p:spPr>
          <p:txBody>
            <a:bodyPr/>
            <a:lstStyle/>
            <a:p>
              <a:pPr eaLnBrk="1" hangingPunct="1">
                <a:defRPr/>
              </a:pPr>
              <a:r>
                <a:rPr lang="en-GB">
                  <a:noFill/>
                  <a:ea typeface="+mn-ea"/>
                </a:rPr>
                <a:t> </a:t>
              </a:r>
            </a:p>
          </p:txBody>
        </p:sp>
        <p:sp>
          <p:nvSpPr>
            <p:cNvPr id="8" name="TextBox 7"/>
            <p:cNvSpPr txBox="1">
              <a:spLocks noRot="1" noChangeAspect="1" noMove="1" noResize="1" noEditPoints="1" noAdjustHandles="1" noChangeArrowheads="1" noChangeShapeType="1" noTextEdit="1"/>
            </p:cNvSpPr>
            <p:nvPr/>
          </p:nvSpPr>
          <p:spPr>
            <a:xfrm>
              <a:off x="5062530" y="4867362"/>
              <a:ext cx="382669" cy="778931"/>
            </a:xfrm>
            <a:prstGeom prst="rect">
              <a:avLst/>
            </a:prstGeom>
            <a:blipFill rotWithShape="1">
              <a:blip r:embed="rId6"/>
              <a:stretch>
                <a:fillRect/>
              </a:stretch>
            </a:blipFill>
          </p:spPr>
          <p:txBody>
            <a:bodyPr/>
            <a:lstStyle/>
            <a:p>
              <a:pPr eaLnBrk="1" hangingPunct="1">
                <a:defRPr/>
              </a:pPr>
              <a:r>
                <a:rPr lang="en-GB">
                  <a:noFill/>
                  <a:ea typeface="+mn-ea"/>
                </a:rPr>
                <a:t> </a:t>
              </a:r>
            </a:p>
          </p:txBody>
        </p:sp>
        <p:sp>
          <p:nvSpPr>
            <p:cNvPr id="9" name="TextBox 8"/>
            <p:cNvSpPr txBox="1">
              <a:spLocks noRot="1" noChangeAspect="1" noMove="1" noResize="1" noEditPoints="1" noAdjustHandles="1" noChangeArrowheads="1" noChangeShapeType="1" noTextEdit="1"/>
            </p:cNvSpPr>
            <p:nvPr/>
          </p:nvSpPr>
          <p:spPr>
            <a:xfrm>
              <a:off x="5065711" y="5625554"/>
              <a:ext cx="389145" cy="559769"/>
            </a:xfrm>
            <a:prstGeom prst="rect">
              <a:avLst/>
            </a:prstGeom>
            <a:blipFill rotWithShape="1">
              <a:blip r:embed="rId7"/>
              <a:stretch>
                <a:fillRect/>
              </a:stretch>
            </a:blipFill>
          </p:spPr>
          <p:txBody>
            <a:bodyPr/>
            <a:lstStyle/>
            <a:p>
              <a:pPr eaLnBrk="1" hangingPunct="1">
                <a:defRPr/>
              </a:pPr>
              <a:r>
                <a:rPr lang="en-GB">
                  <a:noFill/>
                  <a:ea typeface="+mn-ea"/>
                </a:rPr>
                <a:t> </a:t>
              </a:r>
            </a:p>
          </p:txBody>
        </p:sp>
      </p:grpSp>
      <p:sp>
        <p:nvSpPr>
          <p:cNvPr id="3" name="Date Placeholder 2"/>
          <p:cNvSpPr>
            <a:spLocks noGrp="1"/>
          </p:cNvSpPr>
          <p:nvPr>
            <p:ph type="dt" sz="half" idx="10"/>
          </p:nvPr>
        </p:nvSpPr>
        <p:spPr/>
        <p:txBody>
          <a:bodyPr/>
          <a:lstStyle/>
          <a:p>
            <a:pPr>
              <a:defRPr/>
            </a:pPr>
            <a:fld id="{DC19A1EB-5565-477B-B9CF-7C375C4BFA3C}" type="datetime10">
              <a:rPr lang="en-US" smtClean="0"/>
              <a:t>12:20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GB" altLang="en-US">
                <a:ea typeface="ＭＳ Ｐゴシック" charset="-128"/>
              </a:rPr>
              <a:t>Graph Data Structures</a:t>
            </a:r>
          </a:p>
        </p:txBody>
      </p:sp>
      <p:sp>
        <p:nvSpPr>
          <p:cNvPr id="57347" name="Rectangle 3"/>
          <p:cNvSpPr>
            <a:spLocks noGrp="1" noChangeArrowheads="1"/>
          </p:cNvSpPr>
          <p:nvPr>
            <p:ph idx="1"/>
          </p:nvPr>
        </p:nvSpPr>
        <p:spPr>
          <a:xfrm>
            <a:off x="755576" y="1209406"/>
            <a:ext cx="8210550" cy="411163"/>
          </a:xfrm>
        </p:spPr>
        <p:txBody>
          <a:bodyPr/>
          <a:lstStyle/>
          <a:p>
            <a:pPr eaLnBrk="1" hangingPunct="1">
              <a:lnSpc>
                <a:spcPct val="80000"/>
              </a:lnSpc>
              <a:buFont typeface="Wingdings" panose="05000000000000000000" pitchFamily="2" charset="2"/>
              <a:buNone/>
            </a:pPr>
            <a:r>
              <a:rPr lang="en-GB" altLang="en-US" sz="2400" dirty="0">
                <a:ea typeface="ＭＳ Ｐゴシック" charset="-128"/>
              </a:rPr>
              <a:t>Adjacency list and adjacency matrix </a:t>
            </a:r>
            <a:endParaRPr lang="en-GB" altLang="en-US" sz="2000" dirty="0">
              <a:latin typeface="Times Roman" charset="0"/>
              <a:ea typeface="ＭＳ Ｐゴシック" charset="-128"/>
              <a:cs typeface="Times New Roman" panose="02020603050405020304" pitchFamily="18" charset="0"/>
            </a:endParaRPr>
          </a:p>
        </p:txBody>
      </p:sp>
      <p:grpSp>
        <p:nvGrpSpPr>
          <p:cNvPr id="57348" name="Group 68"/>
          <p:cNvGrpSpPr>
            <a:grpSpLocks/>
          </p:cNvGrpSpPr>
          <p:nvPr/>
        </p:nvGrpSpPr>
        <p:grpSpPr bwMode="auto">
          <a:xfrm>
            <a:off x="1535113" y="2101850"/>
            <a:ext cx="381000" cy="420688"/>
            <a:chOff x="4080" y="1319"/>
            <a:chExt cx="240" cy="265"/>
          </a:xfrm>
        </p:grpSpPr>
        <p:sp>
          <p:nvSpPr>
            <p:cNvPr id="57376" name="Oval 69"/>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57377" name="Text Box 70"/>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a</a:t>
              </a:r>
            </a:p>
          </p:txBody>
        </p:sp>
      </p:grpSp>
      <p:grpSp>
        <p:nvGrpSpPr>
          <p:cNvPr id="57349" name="Group 71"/>
          <p:cNvGrpSpPr>
            <a:grpSpLocks/>
          </p:cNvGrpSpPr>
          <p:nvPr/>
        </p:nvGrpSpPr>
        <p:grpSpPr bwMode="auto">
          <a:xfrm>
            <a:off x="2754313" y="2598738"/>
            <a:ext cx="381000" cy="420687"/>
            <a:chOff x="4080" y="1319"/>
            <a:chExt cx="240" cy="265"/>
          </a:xfrm>
        </p:grpSpPr>
        <p:sp>
          <p:nvSpPr>
            <p:cNvPr id="57374" name="Oval 72"/>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57375" name="Text Box 73"/>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b</a:t>
              </a:r>
            </a:p>
          </p:txBody>
        </p:sp>
      </p:grpSp>
      <p:grpSp>
        <p:nvGrpSpPr>
          <p:cNvPr id="57350" name="Group 74"/>
          <p:cNvGrpSpPr>
            <a:grpSpLocks/>
          </p:cNvGrpSpPr>
          <p:nvPr/>
        </p:nvGrpSpPr>
        <p:grpSpPr bwMode="auto">
          <a:xfrm>
            <a:off x="2357438" y="1949450"/>
            <a:ext cx="381000" cy="420688"/>
            <a:chOff x="4080" y="1319"/>
            <a:chExt cx="240" cy="265"/>
          </a:xfrm>
        </p:grpSpPr>
        <p:sp>
          <p:nvSpPr>
            <p:cNvPr id="57372" name="Oval 75"/>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57373" name="Text Box 76"/>
            <p:cNvSpPr txBox="1">
              <a:spLocks noChangeArrowheads="1"/>
            </p:cNvSpPr>
            <p:nvPr/>
          </p:nvSpPr>
          <p:spPr bwMode="auto">
            <a:xfrm>
              <a:off x="4118" y="131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c</a:t>
              </a:r>
            </a:p>
          </p:txBody>
        </p:sp>
      </p:grpSp>
      <p:grpSp>
        <p:nvGrpSpPr>
          <p:cNvPr id="57351" name="Group 77"/>
          <p:cNvGrpSpPr>
            <a:grpSpLocks/>
          </p:cNvGrpSpPr>
          <p:nvPr/>
        </p:nvGrpSpPr>
        <p:grpSpPr bwMode="auto">
          <a:xfrm>
            <a:off x="1560513" y="2860675"/>
            <a:ext cx="381000" cy="420688"/>
            <a:chOff x="4080" y="1319"/>
            <a:chExt cx="240" cy="265"/>
          </a:xfrm>
        </p:grpSpPr>
        <p:sp>
          <p:nvSpPr>
            <p:cNvPr id="57370" name="Oval 78"/>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57371" name="Text Box 79"/>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e</a:t>
              </a:r>
            </a:p>
          </p:txBody>
        </p:sp>
      </p:grpSp>
      <p:grpSp>
        <p:nvGrpSpPr>
          <p:cNvPr id="57352" name="Group 80"/>
          <p:cNvGrpSpPr>
            <a:grpSpLocks/>
          </p:cNvGrpSpPr>
          <p:nvPr/>
        </p:nvGrpSpPr>
        <p:grpSpPr bwMode="auto">
          <a:xfrm>
            <a:off x="2220913" y="2979738"/>
            <a:ext cx="381000" cy="420687"/>
            <a:chOff x="4080" y="1319"/>
            <a:chExt cx="240" cy="265"/>
          </a:xfrm>
        </p:grpSpPr>
        <p:sp>
          <p:nvSpPr>
            <p:cNvPr id="57368" name="Oval 81"/>
            <p:cNvSpPr>
              <a:spLocks noChangeArrowheads="1"/>
            </p:cNvSpPr>
            <p:nvPr/>
          </p:nvSpPr>
          <p:spPr bwMode="auto">
            <a:xfrm>
              <a:off x="4080" y="134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57369" name="Text Box 82"/>
            <p:cNvSpPr txBox="1">
              <a:spLocks noChangeArrowheads="1"/>
            </p:cNvSpPr>
            <p:nvPr/>
          </p:nvSpPr>
          <p:spPr bwMode="auto">
            <a:xfrm>
              <a:off x="4118" y="13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800">
                  <a:latin typeface="Arial" panose="020B0604020202020204" pitchFamily="34" charset="0"/>
                </a:rPr>
                <a:t>d</a:t>
              </a:r>
            </a:p>
          </p:txBody>
        </p:sp>
      </p:grpSp>
      <p:sp>
        <p:nvSpPr>
          <p:cNvPr id="57353" name="Line 83"/>
          <p:cNvSpPr>
            <a:spLocks noChangeShapeType="1"/>
          </p:cNvSpPr>
          <p:nvPr/>
        </p:nvSpPr>
        <p:spPr bwMode="auto">
          <a:xfrm flipV="1">
            <a:off x="1916113" y="2217738"/>
            <a:ext cx="4572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54" name="Line 84"/>
          <p:cNvSpPr>
            <a:spLocks noChangeShapeType="1"/>
          </p:cNvSpPr>
          <p:nvPr/>
        </p:nvSpPr>
        <p:spPr bwMode="auto">
          <a:xfrm>
            <a:off x="1906588" y="2468563"/>
            <a:ext cx="809625" cy="31273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7355" name="Line 85"/>
          <p:cNvSpPr>
            <a:spLocks noChangeShapeType="1"/>
          </p:cNvSpPr>
          <p:nvPr/>
        </p:nvSpPr>
        <p:spPr bwMode="auto">
          <a:xfrm flipV="1">
            <a:off x="1906588" y="2343150"/>
            <a:ext cx="565150" cy="5635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56" name="Line 86"/>
          <p:cNvSpPr>
            <a:spLocks noChangeShapeType="1"/>
          </p:cNvSpPr>
          <p:nvPr/>
        </p:nvSpPr>
        <p:spPr bwMode="auto">
          <a:xfrm>
            <a:off x="2678113" y="2370138"/>
            <a:ext cx="1524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57" name="Line 87"/>
          <p:cNvSpPr>
            <a:spLocks noChangeShapeType="1"/>
          </p:cNvSpPr>
          <p:nvPr/>
        </p:nvSpPr>
        <p:spPr bwMode="auto">
          <a:xfrm>
            <a:off x="1931988" y="3125788"/>
            <a:ext cx="252412" cy="101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7358" name="Line 88"/>
          <p:cNvSpPr>
            <a:spLocks noChangeShapeType="1"/>
          </p:cNvSpPr>
          <p:nvPr/>
        </p:nvSpPr>
        <p:spPr bwMode="auto">
          <a:xfrm flipV="1">
            <a:off x="2547938" y="2906713"/>
            <a:ext cx="228600" cy="1524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nvGrpSpPr>
          <p:cNvPr id="10" name="Group 9"/>
          <p:cNvGrpSpPr>
            <a:grpSpLocks/>
          </p:cNvGrpSpPr>
          <p:nvPr/>
        </p:nvGrpSpPr>
        <p:grpSpPr bwMode="auto">
          <a:xfrm>
            <a:off x="1468438" y="4003675"/>
            <a:ext cx="2420937" cy="1716088"/>
            <a:chOff x="5062530" y="4470162"/>
            <a:chExt cx="2420474" cy="1715161"/>
          </a:xfrm>
        </p:grpSpPr>
        <p:sp>
          <p:nvSpPr>
            <p:cNvPr id="5" name="TextBox 4"/>
            <p:cNvSpPr txBox="1">
              <a:spLocks noRot="1" noChangeAspect="1" noMove="1" noResize="1" noEditPoints="1" noAdjustHandles="1" noChangeArrowheads="1" noChangeShapeType="1" noTextEdit="1"/>
            </p:cNvSpPr>
            <p:nvPr/>
          </p:nvSpPr>
          <p:spPr>
            <a:xfrm>
              <a:off x="5508104" y="4848225"/>
              <a:ext cx="1974900" cy="1326645"/>
            </a:xfrm>
            <a:prstGeom prst="rect">
              <a:avLst/>
            </a:prstGeom>
            <a:blipFill rotWithShape="1">
              <a:blip r:embed="rId3"/>
              <a:stretch>
                <a:fillRect/>
              </a:stretch>
            </a:blipFill>
          </p:spPr>
          <p:txBody>
            <a:bodyPr/>
            <a:lstStyle/>
            <a:p>
              <a:pPr eaLnBrk="1" hangingPunct="1">
                <a:defRPr/>
              </a:pPr>
              <a:r>
                <a:rPr lang="en-GB">
                  <a:noFill/>
                  <a:ea typeface="+mn-ea"/>
                </a:rPr>
                <a:t> </a:t>
              </a:r>
            </a:p>
          </p:txBody>
        </p:sp>
        <p:sp>
          <p:nvSpPr>
            <p:cNvPr id="6" name="TextBox 5"/>
            <p:cNvSpPr txBox="1">
              <a:spLocks noRot="1" noChangeAspect="1" noMove="1" noResize="1" noEditPoints="1" noAdjustHandles="1" noChangeArrowheads="1" noChangeShapeType="1" noTextEdit="1"/>
            </p:cNvSpPr>
            <p:nvPr/>
          </p:nvSpPr>
          <p:spPr>
            <a:xfrm>
              <a:off x="5443517" y="4470162"/>
              <a:ext cx="1360732" cy="378063"/>
            </a:xfrm>
            <a:prstGeom prst="rect">
              <a:avLst/>
            </a:prstGeom>
            <a:blipFill rotWithShape="1">
              <a:blip r:embed="rId4"/>
              <a:stretch>
                <a:fillRect/>
              </a:stretch>
            </a:blipFill>
          </p:spPr>
          <p:txBody>
            <a:bodyPr/>
            <a:lstStyle/>
            <a:p>
              <a:pPr eaLnBrk="1" hangingPunct="1">
                <a:defRPr/>
              </a:pPr>
              <a:r>
                <a:rPr lang="en-GB">
                  <a:noFill/>
                  <a:ea typeface="+mn-ea"/>
                </a:rPr>
                <a:t> </a:t>
              </a:r>
            </a:p>
          </p:txBody>
        </p:sp>
        <p:sp>
          <p:nvSpPr>
            <p:cNvPr id="7" name="TextBox 6"/>
            <p:cNvSpPr txBox="1">
              <a:spLocks noRot="1" noChangeAspect="1" noMove="1" noResize="1" noEditPoints="1" noAdjustHandles="1" noChangeArrowheads="1" noChangeShapeType="1" noTextEdit="1"/>
            </p:cNvSpPr>
            <p:nvPr/>
          </p:nvSpPr>
          <p:spPr>
            <a:xfrm>
              <a:off x="6660232" y="4470162"/>
              <a:ext cx="712659" cy="369332"/>
            </a:xfrm>
            <a:prstGeom prst="rect">
              <a:avLst/>
            </a:prstGeom>
            <a:blipFill rotWithShape="1">
              <a:blip r:embed="rId5"/>
              <a:stretch>
                <a:fillRect/>
              </a:stretch>
            </a:blipFill>
          </p:spPr>
          <p:txBody>
            <a:bodyPr/>
            <a:lstStyle/>
            <a:p>
              <a:pPr eaLnBrk="1" hangingPunct="1">
                <a:defRPr/>
              </a:pPr>
              <a:r>
                <a:rPr lang="en-GB">
                  <a:noFill/>
                  <a:ea typeface="+mn-ea"/>
                </a:rPr>
                <a:t> </a:t>
              </a:r>
            </a:p>
          </p:txBody>
        </p:sp>
        <p:sp>
          <p:nvSpPr>
            <p:cNvPr id="8" name="TextBox 7"/>
            <p:cNvSpPr txBox="1">
              <a:spLocks noRot="1" noChangeAspect="1" noMove="1" noResize="1" noEditPoints="1" noAdjustHandles="1" noChangeArrowheads="1" noChangeShapeType="1" noTextEdit="1"/>
            </p:cNvSpPr>
            <p:nvPr/>
          </p:nvSpPr>
          <p:spPr>
            <a:xfrm>
              <a:off x="5062530" y="4867362"/>
              <a:ext cx="382669" cy="778931"/>
            </a:xfrm>
            <a:prstGeom prst="rect">
              <a:avLst/>
            </a:prstGeom>
            <a:blipFill rotWithShape="1">
              <a:blip r:embed="rId6"/>
              <a:stretch>
                <a:fillRect/>
              </a:stretch>
            </a:blipFill>
          </p:spPr>
          <p:txBody>
            <a:bodyPr/>
            <a:lstStyle/>
            <a:p>
              <a:pPr eaLnBrk="1" hangingPunct="1">
                <a:defRPr/>
              </a:pPr>
              <a:r>
                <a:rPr lang="en-GB">
                  <a:noFill/>
                  <a:ea typeface="+mn-ea"/>
                </a:rPr>
                <a:t> </a:t>
              </a:r>
            </a:p>
          </p:txBody>
        </p:sp>
        <p:sp>
          <p:nvSpPr>
            <p:cNvPr id="9" name="TextBox 8"/>
            <p:cNvSpPr txBox="1">
              <a:spLocks noRot="1" noChangeAspect="1" noMove="1" noResize="1" noEditPoints="1" noAdjustHandles="1" noChangeArrowheads="1" noChangeShapeType="1" noTextEdit="1"/>
            </p:cNvSpPr>
            <p:nvPr/>
          </p:nvSpPr>
          <p:spPr>
            <a:xfrm>
              <a:off x="5065711" y="5625554"/>
              <a:ext cx="389145" cy="559769"/>
            </a:xfrm>
            <a:prstGeom prst="rect">
              <a:avLst/>
            </a:prstGeom>
            <a:blipFill rotWithShape="1">
              <a:blip r:embed="rId7"/>
              <a:stretch>
                <a:fillRect/>
              </a:stretch>
            </a:blipFill>
          </p:spPr>
          <p:txBody>
            <a:bodyPr/>
            <a:lstStyle/>
            <a:p>
              <a:pPr eaLnBrk="1" hangingPunct="1">
                <a:defRPr/>
              </a:pPr>
              <a:r>
                <a:rPr lang="en-GB">
                  <a:noFill/>
                  <a:ea typeface="+mn-ea"/>
                </a:rPr>
                <a:t> </a:t>
              </a:r>
            </a:p>
          </p:txBody>
        </p:sp>
      </p:grpSp>
      <p:sp>
        <p:nvSpPr>
          <p:cNvPr id="12" name="Rectangle 11"/>
          <p:cNvSpPr>
            <a:spLocks noChangeArrowheads="1"/>
          </p:cNvSpPr>
          <p:nvPr/>
        </p:nvSpPr>
        <p:spPr bwMode="auto">
          <a:xfrm>
            <a:off x="4284663" y="4418013"/>
            <a:ext cx="457200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lvl="3" algn="just" eaLnBrk="1" hangingPunct="1">
              <a:lnSpc>
                <a:spcPct val="80000"/>
              </a:lnSpc>
              <a:spcBef>
                <a:spcPct val="0"/>
              </a:spcBef>
              <a:buFont typeface="Wingdings" panose="05000000000000000000" pitchFamily="2" charset="2"/>
              <a:buNone/>
            </a:pPr>
            <a:r>
              <a:rPr lang="en-GB" altLang="en-US" sz="1800" dirty="0">
                <a:solidFill>
                  <a:srgbClr val="0033CC"/>
                </a:solidFill>
                <a:latin typeface="Times Roman" charset="0"/>
                <a:cs typeface="Times New Roman" panose="02020603050405020304" pitchFamily="18" charset="0"/>
              </a:rPr>
              <a:t>a </a:t>
            </a:r>
            <a:r>
              <a:rPr lang="en-GB" altLang="en-US" sz="1800" dirty="0">
                <a:solidFill>
                  <a:srgbClr val="0033CC"/>
                </a:solidFill>
                <a:latin typeface="Symbol" panose="05050102010706020507" pitchFamily="18" charset="2"/>
                <a:cs typeface="Times New Roman" panose="02020603050405020304" pitchFamily="18" charset="0"/>
              </a:rPr>
              <a:t>® </a:t>
            </a:r>
            <a:r>
              <a:rPr lang="en-GB" altLang="en-US" sz="1800" dirty="0">
                <a:solidFill>
                  <a:srgbClr val="0033CC"/>
                </a:solidFill>
                <a:latin typeface="Times Roman" charset="0"/>
                <a:cs typeface="Times New Roman" panose="02020603050405020304" pitchFamily="18" charset="0"/>
              </a:rPr>
              <a:t>c </a:t>
            </a:r>
            <a:r>
              <a:rPr lang="en-GB" altLang="en-US" sz="1800" dirty="0">
                <a:solidFill>
                  <a:srgbClr val="0033CC"/>
                </a:solidFill>
                <a:latin typeface="Symbol" panose="05050102010706020507" pitchFamily="18" charset="2"/>
                <a:cs typeface="Times New Roman" panose="02020603050405020304" pitchFamily="18" charset="0"/>
              </a:rPr>
              <a:t>®</a:t>
            </a:r>
            <a:r>
              <a:rPr lang="en-GB" altLang="en-US" sz="1800" dirty="0">
                <a:solidFill>
                  <a:srgbClr val="0033CC"/>
                </a:solidFill>
                <a:latin typeface="Times Roman" charset="0"/>
                <a:cs typeface="Times New Roman" panose="02020603050405020304" pitchFamily="18" charset="0"/>
              </a:rPr>
              <a:t> e</a:t>
            </a:r>
            <a:r>
              <a:rPr lang="en-GB" altLang="en-US" sz="1800" dirty="0">
                <a:solidFill>
                  <a:srgbClr val="0033CC"/>
                </a:solidFill>
                <a:latin typeface="Symbol" panose="05050102010706020507" pitchFamily="18" charset="2"/>
                <a:cs typeface="Times New Roman" panose="02020603050405020304" pitchFamily="18" charset="0"/>
              </a:rPr>
              <a:t> ® </a:t>
            </a:r>
            <a:r>
              <a:rPr lang="en-GB" altLang="en-US" sz="1800" dirty="0">
                <a:solidFill>
                  <a:srgbClr val="0033CC"/>
                </a:solidFill>
                <a:latin typeface="Times Roman" charset="0"/>
                <a:cs typeface="Times New Roman" panose="02020603050405020304" pitchFamily="18" charset="0"/>
              </a:rPr>
              <a:t>null</a:t>
            </a:r>
          </a:p>
          <a:p>
            <a:pPr lvl="3" algn="just" eaLnBrk="1" hangingPunct="1">
              <a:lnSpc>
                <a:spcPct val="80000"/>
              </a:lnSpc>
              <a:spcBef>
                <a:spcPct val="0"/>
              </a:spcBef>
              <a:buFont typeface="Wingdings" panose="05000000000000000000" pitchFamily="2" charset="2"/>
              <a:buNone/>
            </a:pPr>
            <a:r>
              <a:rPr lang="en-GB" altLang="en-US" sz="1800" dirty="0">
                <a:solidFill>
                  <a:srgbClr val="0033CC"/>
                </a:solidFill>
                <a:latin typeface="Times Roman" charset="0"/>
                <a:cs typeface="Times New Roman" panose="02020603050405020304" pitchFamily="18" charset="0"/>
              </a:rPr>
              <a:t>b </a:t>
            </a:r>
            <a:r>
              <a:rPr lang="en-GB" altLang="en-US" sz="1800" dirty="0">
                <a:solidFill>
                  <a:srgbClr val="0033CC"/>
                </a:solidFill>
                <a:latin typeface="Symbol" panose="05050102010706020507" pitchFamily="18" charset="2"/>
                <a:cs typeface="Times New Roman" panose="02020603050405020304" pitchFamily="18" charset="0"/>
              </a:rPr>
              <a:t>®</a:t>
            </a:r>
            <a:r>
              <a:rPr lang="en-GB" altLang="en-US" sz="1800" dirty="0">
                <a:solidFill>
                  <a:srgbClr val="0033CC"/>
                </a:solidFill>
                <a:latin typeface="Times Roman" charset="0"/>
                <a:cs typeface="Times New Roman" panose="02020603050405020304" pitchFamily="18" charset="0"/>
              </a:rPr>
              <a:t> a </a:t>
            </a:r>
            <a:r>
              <a:rPr lang="en-GB" altLang="en-US" sz="1800" dirty="0">
                <a:solidFill>
                  <a:srgbClr val="0033CC"/>
                </a:solidFill>
                <a:latin typeface="Symbol" panose="05050102010706020507" pitchFamily="18" charset="2"/>
                <a:cs typeface="Times New Roman" panose="02020603050405020304" pitchFamily="18" charset="0"/>
              </a:rPr>
              <a:t>®</a:t>
            </a:r>
            <a:r>
              <a:rPr lang="en-GB" altLang="en-US" sz="1800" dirty="0">
                <a:solidFill>
                  <a:srgbClr val="0033CC"/>
                </a:solidFill>
                <a:latin typeface="Times Roman" charset="0"/>
                <a:cs typeface="Times New Roman" panose="02020603050405020304" pitchFamily="18" charset="0"/>
              </a:rPr>
              <a:t> d </a:t>
            </a:r>
            <a:r>
              <a:rPr lang="en-GB" altLang="en-US" sz="1800" dirty="0">
                <a:solidFill>
                  <a:srgbClr val="0033CC"/>
                </a:solidFill>
                <a:latin typeface="Symbol" panose="05050102010706020507" pitchFamily="18" charset="2"/>
                <a:cs typeface="Times New Roman" panose="02020603050405020304" pitchFamily="18" charset="0"/>
              </a:rPr>
              <a:t>® </a:t>
            </a:r>
            <a:r>
              <a:rPr lang="en-GB" altLang="en-US" sz="1800" dirty="0">
                <a:solidFill>
                  <a:srgbClr val="0033CC"/>
                </a:solidFill>
                <a:latin typeface="Times Roman" charset="0"/>
                <a:cs typeface="Times New Roman" panose="02020603050405020304" pitchFamily="18" charset="0"/>
              </a:rPr>
              <a:t>null</a:t>
            </a:r>
          </a:p>
          <a:p>
            <a:pPr lvl="3" algn="just" eaLnBrk="1" hangingPunct="1">
              <a:lnSpc>
                <a:spcPct val="80000"/>
              </a:lnSpc>
              <a:spcBef>
                <a:spcPct val="0"/>
              </a:spcBef>
              <a:buFont typeface="Wingdings" panose="05000000000000000000" pitchFamily="2" charset="2"/>
              <a:buNone/>
            </a:pPr>
            <a:r>
              <a:rPr lang="en-GB" altLang="en-US" sz="1800" dirty="0">
                <a:solidFill>
                  <a:srgbClr val="0033CC"/>
                </a:solidFill>
                <a:latin typeface="Times Roman" charset="0"/>
                <a:cs typeface="Times New Roman" panose="02020603050405020304" pitchFamily="18" charset="0"/>
              </a:rPr>
              <a:t>c </a:t>
            </a:r>
            <a:r>
              <a:rPr lang="en-GB" altLang="en-US" sz="1800" dirty="0">
                <a:solidFill>
                  <a:srgbClr val="0033CC"/>
                </a:solidFill>
                <a:latin typeface="Symbol" panose="05050102010706020507" pitchFamily="18" charset="2"/>
                <a:cs typeface="Times New Roman" panose="02020603050405020304" pitchFamily="18" charset="0"/>
              </a:rPr>
              <a:t>®</a:t>
            </a:r>
            <a:r>
              <a:rPr lang="en-GB" altLang="en-US" sz="1800" dirty="0">
                <a:solidFill>
                  <a:srgbClr val="0033CC"/>
                </a:solidFill>
                <a:latin typeface="Times Roman" charset="0"/>
                <a:cs typeface="Times New Roman" panose="02020603050405020304" pitchFamily="18" charset="0"/>
              </a:rPr>
              <a:t> b </a:t>
            </a:r>
            <a:r>
              <a:rPr lang="en-GB" altLang="en-US" sz="1800" dirty="0">
                <a:solidFill>
                  <a:srgbClr val="0033CC"/>
                </a:solidFill>
                <a:latin typeface="Symbol" panose="05050102010706020507" pitchFamily="18" charset="2"/>
                <a:cs typeface="Times New Roman" panose="02020603050405020304" pitchFamily="18" charset="0"/>
              </a:rPr>
              <a:t>®</a:t>
            </a:r>
            <a:r>
              <a:rPr lang="en-GB" altLang="en-US" sz="1800" dirty="0">
                <a:solidFill>
                  <a:srgbClr val="0033CC"/>
                </a:solidFill>
                <a:latin typeface="Times Roman" charset="0"/>
                <a:cs typeface="Times New Roman" panose="02020603050405020304" pitchFamily="18" charset="0"/>
              </a:rPr>
              <a:t>null</a:t>
            </a:r>
          </a:p>
          <a:p>
            <a:pPr lvl="3" algn="just" eaLnBrk="1" hangingPunct="1">
              <a:lnSpc>
                <a:spcPct val="80000"/>
              </a:lnSpc>
              <a:spcBef>
                <a:spcPct val="0"/>
              </a:spcBef>
              <a:buFont typeface="Wingdings" panose="05000000000000000000" pitchFamily="2" charset="2"/>
              <a:buNone/>
            </a:pPr>
            <a:r>
              <a:rPr lang="en-GB" altLang="en-US" sz="1800" dirty="0">
                <a:solidFill>
                  <a:srgbClr val="0033CC"/>
                </a:solidFill>
                <a:latin typeface="Times Roman" charset="0"/>
                <a:cs typeface="Times New Roman" panose="02020603050405020304" pitchFamily="18" charset="0"/>
              </a:rPr>
              <a:t>d </a:t>
            </a:r>
            <a:r>
              <a:rPr lang="en-GB" altLang="en-US" sz="1800" dirty="0">
                <a:solidFill>
                  <a:srgbClr val="0033CC"/>
                </a:solidFill>
                <a:latin typeface="Symbol" panose="05050102010706020507" pitchFamily="18" charset="2"/>
                <a:cs typeface="Times New Roman" panose="02020603050405020304" pitchFamily="18" charset="0"/>
              </a:rPr>
              <a:t>® </a:t>
            </a:r>
            <a:r>
              <a:rPr lang="en-GB" altLang="en-US" sz="1800" dirty="0">
                <a:solidFill>
                  <a:srgbClr val="0033CC"/>
                </a:solidFill>
                <a:latin typeface="Times Roman" charset="0"/>
                <a:cs typeface="Times New Roman" panose="02020603050405020304" pitchFamily="18" charset="0"/>
              </a:rPr>
              <a:t>e </a:t>
            </a:r>
            <a:r>
              <a:rPr lang="en-GB" altLang="en-US" sz="1800" dirty="0">
                <a:solidFill>
                  <a:srgbClr val="0033CC"/>
                </a:solidFill>
                <a:latin typeface="Symbol" panose="05050102010706020507" pitchFamily="18" charset="2"/>
                <a:cs typeface="Times New Roman" panose="02020603050405020304" pitchFamily="18" charset="0"/>
              </a:rPr>
              <a:t>®</a:t>
            </a:r>
            <a:r>
              <a:rPr lang="en-GB" altLang="en-US" sz="1800" dirty="0">
                <a:solidFill>
                  <a:srgbClr val="0033CC"/>
                </a:solidFill>
                <a:latin typeface="Times Roman" charset="0"/>
                <a:cs typeface="Times New Roman" panose="02020603050405020304" pitchFamily="18" charset="0"/>
              </a:rPr>
              <a:t> null</a:t>
            </a:r>
          </a:p>
          <a:p>
            <a:pPr lvl="3" algn="just" eaLnBrk="1" hangingPunct="1">
              <a:lnSpc>
                <a:spcPct val="80000"/>
              </a:lnSpc>
              <a:spcBef>
                <a:spcPct val="0"/>
              </a:spcBef>
              <a:buFont typeface="Wingdings" panose="05000000000000000000" pitchFamily="2" charset="2"/>
              <a:buNone/>
            </a:pPr>
            <a:r>
              <a:rPr lang="en-GB" altLang="en-US" sz="1800" dirty="0">
                <a:solidFill>
                  <a:srgbClr val="0033CC"/>
                </a:solidFill>
                <a:latin typeface="Times Roman" charset="0"/>
                <a:cs typeface="Times New Roman" panose="02020603050405020304" pitchFamily="18" charset="0"/>
              </a:rPr>
              <a:t>e </a:t>
            </a:r>
            <a:r>
              <a:rPr lang="en-GB" altLang="en-US" sz="1800" dirty="0">
                <a:solidFill>
                  <a:srgbClr val="0033CC"/>
                </a:solidFill>
                <a:latin typeface="Symbol" panose="05050102010706020507" pitchFamily="18" charset="2"/>
                <a:cs typeface="Times New Roman" panose="02020603050405020304" pitchFamily="18" charset="0"/>
              </a:rPr>
              <a:t>®</a:t>
            </a:r>
            <a:r>
              <a:rPr lang="en-GB" altLang="en-US" sz="1800" dirty="0">
                <a:solidFill>
                  <a:srgbClr val="0033CC"/>
                </a:solidFill>
                <a:latin typeface="Times Roman" charset="0"/>
                <a:cs typeface="Times New Roman" panose="02020603050405020304" pitchFamily="18" charset="0"/>
              </a:rPr>
              <a:t> c </a:t>
            </a:r>
            <a:r>
              <a:rPr lang="en-GB" altLang="en-US" sz="1800" dirty="0">
                <a:solidFill>
                  <a:srgbClr val="0033CC"/>
                </a:solidFill>
                <a:latin typeface="Symbol" panose="05050102010706020507" pitchFamily="18" charset="2"/>
                <a:cs typeface="Times New Roman" panose="02020603050405020304" pitchFamily="18" charset="0"/>
              </a:rPr>
              <a:t>® </a:t>
            </a:r>
            <a:r>
              <a:rPr lang="en-GB" altLang="en-US" sz="1800" dirty="0">
                <a:solidFill>
                  <a:srgbClr val="0033CC"/>
                </a:solidFill>
                <a:latin typeface="Times Roman" charset="0"/>
                <a:cs typeface="Times New Roman" panose="02020603050405020304" pitchFamily="18" charset="0"/>
              </a:rPr>
              <a:t>null</a:t>
            </a:r>
          </a:p>
        </p:txBody>
      </p:sp>
      <p:sp>
        <p:nvSpPr>
          <p:cNvPr id="57362" name="Line 86"/>
          <p:cNvSpPr>
            <a:spLocks noChangeShapeType="1"/>
          </p:cNvSpPr>
          <p:nvPr/>
        </p:nvSpPr>
        <p:spPr bwMode="auto">
          <a:xfrm>
            <a:off x="1674813" y="2538413"/>
            <a:ext cx="50800" cy="322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Date Placeholder 1"/>
          <p:cNvSpPr>
            <a:spLocks noGrp="1"/>
          </p:cNvSpPr>
          <p:nvPr>
            <p:ph type="dt" sz="half" idx="10"/>
          </p:nvPr>
        </p:nvSpPr>
        <p:spPr/>
        <p:txBody>
          <a:bodyPr/>
          <a:lstStyle/>
          <a:p>
            <a:pPr>
              <a:defRPr/>
            </a:pPr>
            <a:fld id="{BFA2281D-28EC-4771-82E7-298A92DD1B8F}" type="datetime10">
              <a:rPr lang="en-US" smtClean="0"/>
              <a:t>12:20</a:t>
            </a:fld>
            <a:endParaRPr lang="en-US"/>
          </a:p>
        </p:txBody>
      </p:sp>
    </p:spTree>
    <p:extLst>
      <p:ext uri="{BB962C8B-B14F-4D97-AF65-F5344CB8AC3E}">
        <p14:creationId xmlns:p14="http://schemas.microsoft.com/office/powerpoint/2010/main" val="1496475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GB" altLang="en-US">
                <a:ea typeface="ＭＳ Ｐゴシック" charset="-128"/>
              </a:rPr>
              <a:t>List vs Matrix</a:t>
            </a:r>
          </a:p>
        </p:txBody>
      </p:sp>
      <p:sp>
        <p:nvSpPr>
          <p:cNvPr id="59395" name="Rectangle 4"/>
          <p:cNvSpPr>
            <a:spLocks noGrp="1" noChangeArrowheads="1"/>
          </p:cNvSpPr>
          <p:nvPr>
            <p:ph sz="half" idx="1"/>
          </p:nvPr>
        </p:nvSpPr>
        <p:spPr>
          <a:xfrm>
            <a:off x="571500" y="1571625"/>
            <a:ext cx="4038600" cy="4525963"/>
          </a:xfrm>
          <a:ln>
            <a:solidFill>
              <a:schemeClr val="tx1"/>
            </a:solidFill>
            <a:miter lim="800000"/>
            <a:headEnd/>
            <a:tailEnd/>
          </a:ln>
        </p:spPr>
        <p:txBody>
          <a:bodyPr/>
          <a:lstStyle/>
          <a:p>
            <a:pPr algn="just" eaLnBrk="1" hangingPunct="1">
              <a:buFont typeface="Wingdings" panose="05000000000000000000" pitchFamily="2" charset="2"/>
              <a:buNone/>
            </a:pPr>
            <a:r>
              <a:rPr lang="en-GB" altLang="en-US" sz="2400" b="1">
                <a:latin typeface="Times Roman" charset="0"/>
                <a:ea typeface="ＭＳ Ｐゴシック" charset="-128"/>
                <a:cs typeface="Times New Roman" panose="02020603050405020304" pitchFamily="18" charset="0"/>
              </a:rPr>
              <a:t>adjacency list</a:t>
            </a:r>
          </a:p>
          <a:p>
            <a:pPr eaLnBrk="1" hangingPunct="1"/>
            <a:r>
              <a:rPr lang="en-GB" altLang="en-US" sz="2400">
                <a:latin typeface="Times Roman" charset="0"/>
                <a:ea typeface="ＭＳ Ｐゴシック" charset="-128"/>
                <a:cs typeface="Times New Roman" panose="02020603050405020304" pitchFamily="18" charset="0"/>
              </a:rPr>
              <a:t>essentially dynamic</a:t>
            </a:r>
          </a:p>
          <a:p>
            <a:pPr eaLnBrk="1" hangingPunct="1"/>
            <a:r>
              <a:rPr lang="en-GB" altLang="en-US" sz="2400">
                <a:latin typeface="Times Roman" charset="0"/>
                <a:ea typeface="ＭＳ Ｐゴシック" charset="-128"/>
                <a:cs typeface="Times New Roman" panose="02020603050405020304" pitchFamily="18" charset="0"/>
              </a:rPr>
              <a:t>cheaper on memory, requires storage only for existing edges</a:t>
            </a:r>
          </a:p>
          <a:p>
            <a:pPr eaLnBrk="1" hangingPunct="1"/>
            <a:r>
              <a:rPr lang="en-GB" altLang="en-US" sz="2400">
                <a:latin typeface="Times Roman" charset="0"/>
                <a:ea typeface="ＭＳ Ｐゴシック" charset="-128"/>
                <a:cs typeface="Times New Roman" panose="02020603050405020304" pitchFamily="18" charset="0"/>
              </a:rPr>
              <a:t>finding adjacent vertices (neighbours) quicker</a:t>
            </a:r>
          </a:p>
          <a:p>
            <a:pPr eaLnBrk="1" hangingPunct="1"/>
            <a:r>
              <a:rPr lang="en-GB" altLang="en-US" sz="2400">
                <a:latin typeface="Times Roman" charset="0"/>
                <a:ea typeface="ＭＳ Ｐゴシック" charset="-128"/>
                <a:cs typeface="Times New Roman" panose="02020603050405020304" pitchFamily="18" charset="0"/>
              </a:rPr>
              <a:t>more expensive to see if edge from u to v</a:t>
            </a:r>
          </a:p>
          <a:p>
            <a:pPr eaLnBrk="1" hangingPunct="1"/>
            <a:r>
              <a:rPr lang="en-GB" altLang="en-US" sz="2400">
                <a:latin typeface="Times Roman" charset="0"/>
                <a:ea typeface="ＭＳ Ｐゴシック" charset="-128"/>
                <a:cs typeface="Times New Roman" panose="02020603050405020304" pitchFamily="18" charset="0"/>
              </a:rPr>
              <a:t>find list for u, traverse looking for v</a:t>
            </a:r>
          </a:p>
        </p:txBody>
      </p:sp>
      <p:sp>
        <p:nvSpPr>
          <p:cNvPr id="59396" name="Rectangle 3"/>
          <p:cNvSpPr>
            <a:spLocks noGrp="1" noChangeArrowheads="1"/>
          </p:cNvSpPr>
          <p:nvPr>
            <p:ph sz="half" idx="2"/>
          </p:nvPr>
        </p:nvSpPr>
        <p:spPr>
          <a:xfrm>
            <a:off x="4714875" y="1571625"/>
            <a:ext cx="4038600" cy="4525963"/>
          </a:xfrm>
          <a:ln>
            <a:solidFill>
              <a:schemeClr val="tx1"/>
            </a:solidFill>
            <a:miter lim="800000"/>
            <a:headEnd/>
            <a:tailEnd/>
          </a:ln>
        </p:spPr>
        <p:txBody>
          <a:bodyPr/>
          <a:lstStyle/>
          <a:p>
            <a:pPr algn="just" eaLnBrk="1" hangingPunct="1">
              <a:buFont typeface="Wingdings" panose="05000000000000000000" pitchFamily="2" charset="2"/>
              <a:buNone/>
            </a:pPr>
            <a:r>
              <a:rPr lang="en-GB" altLang="en-US" sz="2400" b="1">
                <a:latin typeface="Times Roman" charset="0"/>
                <a:ea typeface="ＭＳ Ｐゴシック" charset="-128"/>
                <a:cs typeface="Times New Roman" panose="02020603050405020304" pitchFamily="18" charset="0"/>
              </a:rPr>
              <a:t>adjacency matrix</a:t>
            </a:r>
          </a:p>
          <a:p>
            <a:pPr eaLnBrk="1" hangingPunct="1"/>
            <a:r>
              <a:rPr lang="en-GB" altLang="en-US" sz="2400">
                <a:latin typeface="Times Roman" charset="0"/>
                <a:ea typeface="ＭＳ Ｐゴシック" charset="-128"/>
                <a:cs typeface="Times New Roman" panose="02020603050405020304" pitchFamily="18" charset="0"/>
              </a:rPr>
              <a:t>essentially static</a:t>
            </a:r>
          </a:p>
          <a:p>
            <a:pPr eaLnBrk="1" hangingPunct="1"/>
            <a:r>
              <a:rPr lang="en-GB" altLang="en-US" sz="2400">
                <a:latin typeface="Times Roman" charset="0"/>
                <a:ea typeface="ＭＳ Ｐゴシック" charset="-128"/>
                <a:cs typeface="Times New Roman" panose="02020603050405020304" pitchFamily="18" charset="0"/>
              </a:rPr>
              <a:t>expensive on memory, requires storage for all possible edges 	(complete graph)</a:t>
            </a:r>
          </a:p>
          <a:p>
            <a:pPr eaLnBrk="1" hangingPunct="1"/>
            <a:r>
              <a:rPr lang="en-GB" altLang="en-US" sz="2400">
                <a:latin typeface="Times Roman" charset="0"/>
                <a:ea typeface="ＭＳ Ｐゴシック" charset="-128"/>
                <a:cs typeface="Times New Roman" panose="02020603050405020304" pitchFamily="18" charset="0"/>
              </a:rPr>
              <a:t>very easy to see if edge from u to v</a:t>
            </a:r>
          </a:p>
          <a:p>
            <a:pPr eaLnBrk="1" hangingPunct="1"/>
            <a:r>
              <a:rPr lang="en-GB" altLang="en-US" sz="2400">
                <a:latin typeface="Times Roman" charset="0"/>
                <a:ea typeface="ＭＳ Ｐゴシック" charset="-128"/>
                <a:cs typeface="Times New Roman" panose="02020603050405020304" pitchFamily="18" charset="0"/>
              </a:rPr>
              <a:t>finding paths may be more expensive</a:t>
            </a:r>
          </a:p>
          <a:p>
            <a:pPr eaLnBrk="1" hangingPunct="1"/>
            <a:endParaRPr lang="en-GB" altLang="en-US" sz="2400">
              <a:ea typeface="ＭＳ Ｐゴシック" charset="-128"/>
            </a:endParaRPr>
          </a:p>
        </p:txBody>
      </p:sp>
      <p:sp>
        <p:nvSpPr>
          <p:cNvPr id="59397" name="Date Placeholder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fld id="{E85B578B-890F-4110-8E8A-C2E94B0FCB03}" type="datetime10">
              <a:rPr lang="en-US" altLang="en-US" sz="1200" smtClean="0">
                <a:solidFill>
                  <a:srgbClr val="898989"/>
                </a:solidFill>
                <a:latin typeface="Arial" panose="020B0604020202020204" pitchFamily="34" charset="0"/>
              </a:rPr>
              <a:t>12:20</a:t>
            </a:fld>
            <a:endParaRPr lang="en-GB" altLang="en-US" sz="1200">
              <a:solidFill>
                <a:srgbClr val="898989"/>
              </a:solidFill>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GB" altLang="en-US">
                <a:ea typeface="ＭＳ Ｐゴシック" charset="-128"/>
              </a:rPr>
              <a:t>List vs Matrix</a:t>
            </a:r>
          </a:p>
        </p:txBody>
      </p:sp>
      <p:sp>
        <p:nvSpPr>
          <p:cNvPr id="59395" name="Rectangle 4"/>
          <p:cNvSpPr>
            <a:spLocks noGrp="1" noChangeArrowheads="1"/>
          </p:cNvSpPr>
          <p:nvPr>
            <p:ph sz="half" idx="1"/>
          </p:nvPr>
        </p:nvSpPr>
        <p:spPr>
          <a:xfrm>
            <a:off x="571500" y="1571625"/>
            <a:ext cx="4038600" cy="4525963"/>
          </a:xfrm>
          <a:ln>
            <a:solidFill>
              <a:schemeClr val="tx1"/>
            </a:solidFill>
            <a:miter lim="800000"/>
            <a:headEnd/>
            <a:tailEnd/>
          </a:ln>
        </p:spPr>
        <p:txBody>
          <a:bodyPr/>
          <a:lstStyle/>
          <a:p>
            <a:pPr algn="just" eaLnBrk="1" hangingPunct="1">
              <a:buFont typeface="Wingdings" panose="05000000000000000000" pitchFamily="2" charset="2"/>
              <a:buNone/>
            </a:pPr>
            <a:r>
              <a:rPr lang="en-GB" altLang="en-US" sz="2400" b="1">
                <a:latin typeface="Times Roman" charset="0"/>
                <a:ea typeface="ＭＳ Ｐゴシック" charset="-128"/>
                <a:cs typeface="Times New Roman" panose="02020603050405020304" pitchFamily="18" charset="0"/>
              </a:rPr>
              <a:t>adjacency list</a:t>
            </a:r>
          </a:p>
          <a:p>
            <a:pPr eaLnBrk="1" hangingPunct="1"/>
            <a:r>
              <a:rPr lang="en-GB" altLang="en-US" sz="2400">
                <a:latin typeface="Times Roman" charset="0"/>
                <a:ea typeface="ＭＳ Ｐゴシック" charset="-128"/>
                <a:cs typeface="Times New Roman" panose="02020603050405020304" pitchFamily="18" charset="0"/>
              </a:rPr>
              <a:t>essentially dynamic</a:t>
            </a:r>
          </a:p>
          <a:p>
            <a:pPr eaLnBrk="1" hangingPunct="1"/>
            <a:r>
              <a:rPr lang="en-GB" altLang="en-US" sz="2400">
                <a:latin typeface="Times Roman" charset="0"/>
                <a:ea typeface="ＭＳ Ｐゴシック" charset="-128"/>
                <a:cs typeface="Times New Roman" panose="02020603050405020304" pitchFamily="18" charset="0"/>
              </a:rPr>
              <a:t>cheaper on memory, requires storage only for existing edges</a:t>
            </a:r>
          </a:p>
          <a:p>
            <a:pPr eaLnBrk="1" hangingPunct="1"/>
            <a:r>
              <a:rPr lang="en-GB" altLang="en-US" sz="2400">
                <a:latin typeface="Times Roman" charset="0"/>
                <a:ea typeface="ＭＳ Ｐゴシック" charset="-128"/>
                <a:cs typeface="Times New Roman" panose="02020603050405020304" pitchFamily="18" charset="0"/>
              </a:rPr>
              <a:t>finding adjacent vertices (neighbours) quicker</a:t>
            </a:r>
          </a:p>
          <a:p>
            <a:pPr eaLnBrk="1" hangingPunct="1"/>
            <a:r>
              <a:rPr lang="en-GB" altLang="en-US" sz="2400">
                <a:latin typeface="Times Roman" charset="0"/>
                <a:ea typeface="ＭＳ Ｐゴシック" charset="-128"/>
                <a:cs typeface="Times New Roman" panose="02020603050405020304" pitchFamily="18" charset="0"/>
              </a:rPr>
              <a:t>more expensive to see if edge from u to v</a:t>
            </a:r>
          </a:p>
          <a:p>
            <a:pPr eaLnBrk="1" hangingPunct="1"/>
            <a:r>
              <a:rPr lang="en-GB" altLang="en-US" sz="2400">
                <a:latin typeface="Times Roman" charset="0"/>
                <a:ea typeface="ＭＳ Ｐゴシック" charset="-128"/>
                <a:cs typeface="Times New Roman" panose="02020603050405020304" pitchFamily="18" charset="0"/>
              </a:rPr>
              <a:t>find list for u, traverse looking for v</a:t>
            </a:r>
          </a:p>
        </p:txBody>
      </p:sp>
      <p:sp>
        <p:nvSpPr>
          <p:cNvPr id="59396" name="Rectangle 3"/>
          <p:cNvSpPr>
            <a:spLocks noGrp="1" noChangeArrowheads="1"/>
          </p:cNvSpPr>
          <p:nvPr>
            <p:ph sz="half" idx="2"/>
          </p:nvPr>
        </p:nvSpPr>
        <p:spPr>
          <a:xfrm>
            <a:off x="4714875" y="1571625"/>
            <a:ext cx="4038600" cy="4525963"/>
          </a:xfrm>
          <a:ln>
            <a:solidFill>
              <a:schemeClr val="tx1"/>
            </a:solidFill>
            <a:miter lim="800000"/>
            <a:headEnd/>
            <a:tailEnd/>
          </a:ln>
        </p:spPr>
        <p:txBody>
          <a:bodyPr/>
          <a:lstStyle/>
          <a:p>
            <a:pPr algn="just" eaLnBrk="1" hangingPunct="1">
              <a:buFont typeface="Wingdings" panose="05000000000000000000" pitchFamily="2" charset="2"/>
              <a:buNone/>
            </a:pPr>
            <a:r>
              <a:rPr lang="en-GB" altLang="en-US" sz="2400" b="1">
                <a:latin typeface="Times Roman" charset="0"/>
                <a:ea typeface="ＭＳ Ｐゴシック" charset="-128"/>
                <a:cs typeface="Times New Roman" panose="02020603050405020304" pitchFamily="18" charset="0"/>
              </a:rPr>
              <a:t>adjacency matrix</a:t>
            </a:r>
          </a:p>
          <a:p>
            <a:pPr eaLnBrk="1" hangingPunct="1"/>
            <a:r>
              <a:rPr lang="en-GB" altLang="en-US" sz="2400">
                <a:latin typeface="Times Roman" charset="0"/>
                <a:ea typeface="ＭＳ Ｐゴシック" charset="-128"/>
                <a:cs typeface="Times New Roman" panose="02020603050405020304" pitchFamily="18" charset="0"/>
              </a:rPr>
              <a:t>essentially static</a:t>
            </a:r>
          </a:p>
          <a:p>
            <a:pPr eaLnBrk="1" hangingPunct="1"/>
            <a:r>
              <a:rPr lang="en-GB" altLang="en-US" sz="2400">
                <a:latin typeface="Times Roman" charset="0"/>
                <a:ea typeface="ＭＳ Ｐゴシック" charset="-128"/>
                <a:cs typeface="Times New Roman" panose="02020603050405020304" pitchFamily="18" charset="0"/>
              </a:rPr>
              <a:t>expensive on memory, requires storage for all possible edges 	(complete graph)</a:t>
            </a:r>
          </a:p>
          <a:p>
            <a:pPr eaLnBrk="1" hangingPunct="1"/>
            <a:r>
              <a:rPr lang="en-GB" altLang="en-US" sz="2400">
                <a:latin typeface="Times Roman" charset="0"/>
                <a:ea typeface="ＭＳ Ｐゴシック" charset="-128"/>
                <a:cs typeface="Times New Roman" panose="02020603050405020304" pitchFamily="18" charset="0"/>
              </a:rPr>
              <a:t>very easy to see if edge from u to v</a:t>
            </a:r>
          </a:p>
          <a:p>
            <a:pPr eaLnBrk="1" hangingPunct="1"/>
            <a:r>
              <a:rPr lang="en-GB" altLang="en-US" sz="2400">
                <a:latin typeface="Times Roman" charset="0"/>
                <a:ea typeface="ＭＳ Ｐゴシック" charset="-128"/>
                <a:cs typeface="Times New Roman" panose="02020603050405020304" pitchFamily="18" charset="0"/>
              </a:rPr>
              <a:t>finding paths may be more expensive</a:t>
            </a:r>
          </a:p>
          <a:p>
            <a:pPr eaLnBrk="1" hangingPunct="1"/>
            <a:endParaRPr lang="en-GB" altLang="en-US" sz="2400">
              <a:ea typeface="ＭＳ Ｐゴシック" charset="-128"/>
            </a:endParaRPr>
          </a:p>
        </p:txBody>
      </p:sp>
      <p:sp>
        <p:nvSpPr>
          <p:cNvPr id="59397" name="Date Placeholder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fld id="{D09E8BB6-E10E-4FB6-AC36-0103A6E1E354}" type="datetime10">
              <a:rPr lang="en-US" altLang="en-US" sz="1200" smtClean="0">
                <a:solidFill>
                  <a:srgbClr val="898989"/>
                </a:solidFill>
                <a:latin typeface="Arial" panose="020B0604020202020204" pitchFamily="34" charset="0"/>
              </a:rPr>
              <a:t>12:20</a:t>
            </a:fld>
            <a:endParaRPr lang="en-GB" altLang="en-US" sz="1200">
              <a:solidFill>
                <a:srgbClr val="898989"/>
              </a:solidFill>
              <a:latin typeface="Arial" panose="020B0604020202020204" pitchFamily="34" charset="0"/>
            </a:endParaRPr>
          </a:p>
        </p:txBody>
      </p:sp>
      <p:sp>
        <p:nvSpPr>
          <p:cNvPr id="2" name="Right Arrow 1"/>
          <p:cNvSpPr/>
          <p:nvPr/>
        </p:nvSpPr>
        <p:spPr>
          <a:xfrm rot="3286565">
            <a:off x="809240" y="993656"/>
            <a:ext cx="72008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478991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GB" altLang="en-US">
                <a:ea typeface="ＭＳ Ｐゴシック" charset="-128"/>
              </a:rPr>
              <a:t>Implementation: Graph Classes</a:t>
            </a:r>
          </a:p>
        </p:txBody>
      </p:sp>
      <p:sp>
        <p:nvSpPr>
          <p:cNvPr id="111619" name="Rectangle 3"/>
          <p:cNvSpPr>
            <a:spLocks noGrp="1" noChangeArrowheads="1"/>
          </p:cNvSpPr>
          <p:nvPr>
            <p:ph idx="1"/>
          </p:nvPr>
        </p:nvSpPr>
        <p:spPr>
          <a:xfrm>
            <a:off x="457200" y="1600200"/>
            <a:ext cx="8579296" cy="5213176"/>
          </a:xfrm>
        </p:spPr>
        <p:txBody>
          <a:bodyPr/>
          <a:lstStyle/>
          <a:p>
            <a:pPr algn="just" eaLnBrk="1" hangingPunct="1">
              <a:lnSpc>
                <a:spcPct val="80000"/>
              </a:lnSpc>
              <a:spcBef>
                <a:spcPts val="1200"/>
              </a:spcBef>
            </a:pPr>
            <a:r>
              <a:rPr lang="en-GB" altLang="en-US" sz="3000" dirty="0">
                <a:latin typeface="Times Roman" charset="0"/>
                <a:ea typeface="ＭＳ Ｐゴシック" charset="-128"/>
                <a:cs typeface="Times New Roman" panose="02020603050405020304" pitchFamily="18" charset="0"/>
              </a:rPr>
              <a:t>We'll use the adjacency list </a:t>
            </a:r>
          </a:p>
          <a:p>
            <a:pPr marL="457200" lvl="1" indent="0" algn="just" eaLnBrk="1" hangingPunct="1">
              <a:lnSpc>
                <a:spcPct val="80000"/>
              </a:lnSpc>
              <a:spcBef>
                <a:spcPts val="1200"/>
              </a:spcBef>
              <a:buNone/>
            </a:pPr>
            <a:endParaRPr lang="en-GB" altLang="en-US" sz="1900" dirty="0">
              <a:latin typeface="Times Roman" charset="0"/>
              <a:ea typeface="ＭＳ Ｐゴシック" charset="-128"/>
              <a:cs typeface="Times New Roman" panose="02020603050405020304" pitchFamily="18" charset="0"/>
            </a:endParaRPr>
          </a:p>
          <a:p>
            <a:pPr algn="just" eaLnBrk="1" hangingPunct="1">
              <a:lnSpc>
                <a:spcPct val="80000"/>
              </a:lnSpc>
              <a:spcBef>
                <a:spcPts val="1200"/>
              </a:spcBef>
            </a:pPr>
            <a:endParaRPr lang="en-GB" altLang="en-US" sz="3000" dirty="0">
              <a:latin typeface="Times Roman" charset="0"/>
              <a:ea typeface="ＭＳ Ｐゴシック" charset="-128"/>
              <a:cs typeface="Times New Roman" panose="02020603050405020304" pitchFamily="18" charset="0"/>
            </a:endParaRPr>
          </a:p>
          <a:p>
            <a:pPr algn="just" eaLnBrk="1" hangingPunct="1">
              <a:lnSpc>
                <a:spcPct val="80000"/>
              </a:lnSpc>
              <a:spcBef>
                <a:spcPts val="1200"/>
              </a:spcBef>
            </a:pPr>
            <a:endParaRPr lang="en-GB" altLang="en-US" sz="3000" dirty="0">
              <a:latin typeface="Times Roman" charset="0"/>
              <a:ea typeface="ＭＳ Ｐゴシック" charset="-128"/>
              <a:cs typeface="Times New Roman" panose="02020603050405020304" pitchFamily="18" charset="0"/>
            </a:endParaRPr>
          </a:p>
          <a:p>
            <a:pPr algn="just" eaLnBrk="1" hangingPunct="1">
              <a:lnSpc>
                <a:spcPct val="80000"/>
              </a:lnSpc>
              <a:spcBef>
                <a:spcPts val="1200"/>
              </a:spcBef>
            </a:pPr>
            <a:endParaRPr lang="en-GB" altLang="en-US" sz="3000" dirty="0">
              <a:latin typeface="Times Roman" charset="0"/>
              <a:ea typeface="ＭＳ Ｐゴシック" charset="-128"/>
              <a:cs typeface="Times New Roman" panose="02020603050405020304" pitchFamily="18" charset="0"/>
            </a:endParaRPr>
          </a:p>
          <a:p>
            <a:pPr algn="just" eaLnBrk="1" hangingPunct="1">
              <a:lnSpc>
                <a:spcPct val="80000"/>
              </a:lnSpc>
              <a:spcBef>
                <a:spcPts val="1200"/>
              </a:spcBef>
            </a:pPr>
            <a:r>
              <a:rPr lang="en-GB" altLang="en-US" sz="3000" dirty="0">
                <a:latin typeface="Times Roman" charset="0"/>
                <a:ea typeface="ＭＳ Ｐゴシック" charset="-128"/>
                <a:cs typeface="Times New Roman" panose="02020603050405020304" pitchFamily="18" charset="0"/>
              </a:rPr>
              <a:t>2 classes </a:t>
            </a:r>
          </a:p>
          <a:p>
            <a:pPr lvl="1" algn="just" eaLnBrk="1" hangingPunct="1">
              <a:lnSpc>
                <a:spcPct val="80000"/>
              </a:lnSpc>
              <a:spcBef>
                <a:spcPts val="1200"/>
              </a:spcBef>
            </a:pPr>
            <a:r>
              <a:rPr lang="en-GB" altLang="en-US" sz="1800" b="1" dirty="0" err="1">
                <a:solidFill>
                  <a:srgbClr val="FF0000"/>
                </a:solidFill>
                <a:latin typeface="Times Roman" charset="0"/>
                <a:ea typeface="ＭＳ Ｐゴシック" charset="-128"/>
                <a:cs typeface="Times New Roman" panose="02020603050405020304" pitchFamily="18" charset="0"/>
              </a:rPr>
              <a:t>GraphNode</a:t>
            </a:r>
            <a:r>
              <a:rPr lang="en-GB" altLang="en-US" sz="1800" b="1" dirty="0">
                <a:solidFill>
                  <a:srgbClr val="FF0000"/>
                </a:solidFill>
                <a:latin typeface="Times Roman" charset="0"/>
                <a:ea typeface="ＭＳ Ｐゴシック" charset="-128"/>
                <a:cs typeface="Times New Roman" panose="02020603050405020304" pitchFamily="18" charset="0"/>
              </a:rPr>
              <a:t> //it is the single node</a:t>
            </a:r>
          </a:p>
          <a:p>
            <a:pPr lvl="2" algn="just" eaLnBrk="1" hangingPunct="1">
              <a:lnSpc>
                <a:spcPct val="80000"/>
              </a:lnSpc>
              <a:spcBef>
                <a:spcPts val="1200"/>
              </a:spcBef>
            </a:pPr>
            <a:r>
              <a:rPr lang="en-GB" altLang="en-US" sz="1600" dirty="0">
                <a:latin typeface="Times Roman" charset="0"/>
                <a:ea typeface="ＭＳ Ｐゴシック" charset="-128"/>
                <a:cs typeface="Times New Roman" panose="02020603050405020304" pitchFamily="18" charset="0"/>
              </a:rPr>
              <a:t>Node id (data stored in the node), adjacency list</a:t>
            </a:r>
          </a:p>
          <a:p>
            <a:pPr lvl="1" algn="just" eaLnBrk="1" hangingPunct="1">
              <a:lnSpc>
                <a:spcPct val="80000"/>
              </a:lnSpc>
              <a:spcBef>
                <a:spcPts val="1200"/>
              </a:spcBef>
            </a:pPr>
            <a:r>
              <a:rPr lang="en-GB" altLang="en-US" sz="1800" dirty="0">
                <a:solidFill>
                  <a:schemeClr val="bg1"/>
                </a:solidFill>
                <a:latin typeface="Times Roman" charset="0"/>
                <a:ea typeface="ＭＳ Ｐゴシック" charset="-128"/>
                <a:cs typeface="Times New Roman" panose="02020603050405020304" pitchFamily="18" charset="0"/>
              </a:rPr>
              <a:t>Graph //it is the entire graph</a:t>
            </a:r>
          </a:p>
          <a:p>
            <a:pPr lvl="2" algn="just" eaLnBrk="1" hangingPunct="1">
              <a:lnSpc>
                <a:spcPct val="80000"/>
              </a:lnSpc>
              <a:spcBef>
                <a:spcPts val="1200"/>
              </a:spcBef>
            </a:pPr>
            <a:r>
              <a:rPr lang="en-GB" altLang="en-US" sz="1600" dirty="0">
                <a:solidFill>
                  <a:schemeClr val="bg1"/>
                </a:solidFill>
                <a:latin typeface="Times Roman" charset="0"/>
                <a:ea typeface="ＭＳ Ｐゴシック" charset="-128"/>
                <a:cs typeface="Times New Roman" panose="02020603050405020304" pitchFamily="18" charset="0"/>
              </a:rPr>
              <a:t>List of all nodes in graph, methods for add/delete nodes, edges, graph traversal etc.</a:t>
            </a:r>
          </a:p>
          <a:p>
            <a:pPr lvl="2" algn="just" eaLnBrk="1" hangingPunct="1">
              <a:lnSpc>
                <a:spcPct val="80000"/>
              </a:lnSpc>
            </a:pPr>
            <a:endParaRPr lang="en-GB" altLang="en-US" sz="1400" dirty="0">
              <a:latin typeface="Times Roman" charset="0"/>
              <a:ea typeface="ＭＳ Ｐゴシック" charset="-128"/>
              <a:cs typeface="Times New Roman" panose="02020603050405020304" pitchFamily="18" charset="0"/>
            </a:endParaRPr>
          </a:p>
        </p:txBody>
      </p:sp>
      <p:grpSp>
        <p:nvGrpSpPr>
          <p:cNvPr id="60420" name="Group 1"/>
          <p:cNvGrpSpPr>
            <a:grpSpLocks/>
          </p:cNvGrpSpPr>
          <p:nvPr/>
        </p:nvGrpSpPr>
        <p:grpSpPr bwMode="auto">
          <a:xfrm>
            <a:off x="4748615" y="2419231"/>
            <a:ext cx="3632243" cy="1858444"/>
            <a:chOff x="5445276" y="2920258"/>
            <a:chExt cx="3366937" cy="1777266"/>
          </a:xfrm>
        </p:grpSpPr>
        <p:sp>
          <p:nvSpPr>
            <p:cNvPr id="60421" name="Text Box 32"/>
            <p:cNvSpPr txBox="1">
              <a:spLocks noChangeArrowheads="1"/>
            </p:cNvSpPr>
            <p:nvPr/>
          </p:nvSpPr>
          <p:spPr bwMode="auto">
            <a:xfrm>
              <a:off x="7215188" y="3929063"/>
              <a:ext cx="696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400" dirty="0" err="1">
                  <a:solidFill>
                    <a:srgbClr val="0033CC"/>
                  </a:solidFill>
                  <a:latin typeface="Arial" panose="020B0604020202020204" pitchFamily="34" charset="0"/>
                </a:rPr>
                <a:t>adjList</a:t>
              </a:r>
              <a:endParaRPr lang="en-GB" altLang="en-US" sz="1400" dirty="0">
                <a:solidFill>
                  <a:srgbClr val="0033CC"/>
                </a:solidFill>
                <a:latin typeface="Arial" panose="020B0604020202020204" pitchFamily="34" charset="0"/>
              </a:endParaRPr>
            </a:p>
          </p:txBody>
        </p:sp>
        <p:grpSp>
          <p:nvGrpSpPr>
            <p:cNvPr id="60422" name="Group 34"/>
            <p:cNvGrpSpPr>
              <a:grpSpLocks/>
            </p:cNvGrpSpPr>
            <p:nvPr/>
          </p:nvGrpSpPr>
          <p:grpSpPr bwMode="auto">
            <a:xfrm>
              <a:off x="5445276" y="2920258"/>
              <a:ext cx="3366937" cy="1777266"/>
              <a:chOff x="5532204" y="2457339"/>
              <a:chExt cx="3108559" cy="1692599"/>
            </a:xfrm>
          </p:grpSpPr>
          <p:grpSp>
            <p:nvGrpSpPr>
              <p:cNvPr id="60423" name="Group 5"/>
              <p:cNvGrpSpPr>
                <a:grpSpLocks/>
              </p:cNvGrpSpPr>
              <p:nvPr/>
            </p:nvGrpSpPr>
            <p:grpSpPr bwMode="auto">
              <a:xfrm>
                <a:off x="6324600" y="2457339"/>
                <a:ext cx="2316163" cy="1080683"/>
                <a:chOff x="4123" y="12049"/>
                <a:chExt cx="3646" cy="1703"/>
              </a:xfrm>
            </p:grpSpPr>
            <p:grpSp>
              <p:nvGrpSpPr>
                <p:cNvPr id="60426" name="Group 6"/>
                <p:cNvGrpSpPr>
                  <a:grpSpLocks/>
                </p:cNvGrpSpPr>
                <p:nvPr/>
              </p:nvGrpSpPr>
              <p:grpSpPr bwMode="auto">
                <a:xfrm>
                  <a:off x="5492" y="12061"/>
                  <a:ext cx="770" cy="469"/>
                  <a:chOff x="3918" y="3014"/>
                  <a:chExt cx="887" cy="603"/>
                </a:xfrm>
              </p:grpSpPr>
              <p:sp>
                <p:nvSpPr>
                  <p:cNvPr id="60449" name="Rectangle 7"/>
                  <p:cNvSpPr>
                    <a:spLocks noChangeArrowheads="1"/>
                  </p:cNvSpPr>
                  <p:nvPr/>
                </p:nvSpPr>
                <p:spPr bwMode="auto">
                  <a:xfrm>
                    <a:off x="3918" y="3014"/>
                    <a:ext cx="887" cy="602"/>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60450" name="Text Box 8"/>
                  <p:cNvSpPr txBox="1">
                    <a:spLocks noChangeArrowheads="1"/>
                  </p:cNvSpPr>
                  <p:nvPr/>
                </p:nvSpPr>
                <p:spPr bwMode="auto">
                  <a:xfrm>
                    <a:off x="3918" y="3014"/>
                    <a:ext cx="469" cy="603"/>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r>
                      <a:rPr lang="en-US" altLang="en-US" sz="1200">
                        <a:latin typeface="Times New Roman" panose="02020603050405020304" pitchFamily="18" charset="0"/>
                      </a:rPr>
                      <a:t>B</a:t>
                    </a:r>
                  </a:p>
                </p:txBody>
              </p:sp>
            </p:grpSp>
            <p:grpSp>
              <p:nvGrpSpPr>
                <p:cNvPr id="60427" name="Group 9"/>
                <p:cNvGrpSpPr>
                  <a:grpSpLocks/>
                </p:cNvGrpSpPr>
                <p:nvPr/>
              </p:nvGrpSpPr>
              <p:grpSpPr bwMode="auto">
                <a:xfrm>
                  <a:off x="6815" y="12078"/>
                  <a:ext cx="770" cy="469"/>
                  <a:chOff x="3918" y="3014"/>
                  <a:chExt cx="887" cy="603"/>
                </a:xfrm>
              </p:grpSpPr>
              <p:sp>
                <p:nvSpPr>
                  <p:cNvPr id="60447" name="Rectangle 10"/>
                  <p:cNvSpPr>
                    <a:spLocks noChangeArrowheads="1"/>
                  </p:cNvSpPr>
                  <p:nvPr/>
                </p:nvSpPr>
                <p:spPr bwMode="auto">
                  <a:xfrm>
                    <a:off x="3918" y="3014"/>
                    <a:ext cx="887" cy="602"/>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60448" name="Text Box 11"/>
                  <p:cNvSpPr txBox="1">
                    <a:spLocks noChangeArrowheads="1"/>
                  </p:cNvSpPr>
                  <p:nvPr/>
                </p:nvSpPr>
                <p:spPr bwMode="auto">
                  <a:xfrm>
                    <a:off x="3918" y="3014"/>
                    <a:ext cx="469" cy="603"/>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r>
                      <a:rPr lang="en-US" altLang="en-US" sz="1200">
                        <a:latin typeface="Times New Roman" panose="02020603050405020304" pitchFamily="18" charset="0"/>
                      </a:rPr>
                      <a:t>A</a:t>
                    </a:r>
                  </a:p>
                </p:txBody>
              </p:sp>
            </p:grpSp>
            <p:grpSp>
              <p:nvGrpSpPr>
                <p:cNvPr id="60428" name="Group 12"/>
                <p:cNvGrpSpPr>
                  <a:grpSpLocks/>
                </p:cNvGrpSpPr>
                <p:nvPr/>
              </p:nvGrpSpPr>
              <p:grpSpPr bwMode="auto">
                <a:xfrm>
                  <a:off x="5508" y="13050"/>
                  <a:ext cx="770" cy="469"/>
                  <a:chOff x="3918" y="3014"/>
                  <a:chExt cx="887" cy="603"/>
                </a:xfrm>
              </p:grpSpPr>
              <p:sp>
                <p:nvSpPr>
                  <p:cNvPr id="60445" name="Rectangle 13"/>
                  <p:cNvSpPr>
                    <a:spLocks noChangeArrowheads="1"/>
                  </p:cNvSpPr>
                  <p:nvPr/>
                </p:nvSpPr>
                <p:spPr bwMode="auto">
                  <a:xfrm>
                    <a:off x="3918" y="3014"/>
                    <a:ext cx="887" cy="602"/>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60446" name="Text Box 14"/>
                  <p:cNvSpPr txBox="1">
                    <a:spLocks noChangeArrowheads="1"/>
                  </p:cNvSpPr>
                  <p:nvPr/>
                </p:nvSpPr>
                <p:spPr bwMode="auto">
                  <a:xfrm>
                    <a:off x="3918" y="3014"/>
                    <a:ext cx="469" cy="603"/>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r>
                      <a:rPr lang="en-US" altLang="en-US" sz="1200">
                        <a:latin typeface="Times New Roman" panose="02020603050405020304" pitchFamily="18" charset="0"/>
                      </a:rPr>
                      <a:t>A</a:t>
                    </a:r>
                  </a:p>
                </p:txBody>
              </p:sp>
            </p:grpSp>
            <p:grpSp>
              <p:nvGrpSpPr>
                <p:cNvPr id="60429" name="Group 15"/>
                <p:cNvGrpSpPr>
                  <a:grpSpLocks/>
                </p:cNvGrpSpPr>
                <p:nvPr/>
              </p:nvGrpSpPr>
              <p:grpSpPr bwMode="auto">
                <a:xfrm>
                  <a:off x="4151" y="13065"/>
                  <a:ext cx="821" cy="687"/>
                  <a:chOff x="4218" y="11215"/>
                  <a:chExt cx="821" cy="687"/>
                </a:xfrm>
              </p:grpSpPr>
              <p:sp>
                <p:nvSpPr>
                  <p:cNvPr id="60442" name="Rectangle 16"/>
                  <p:cNvSpPr>
                    <a:spLocks noChangeArrowheads="1"/>
                  </p:cNvSpPr>
                  <p:nvPr/>
                </p:nvSpPr>
                <p:spPr bwMode="auto">
                  <a:xfrm>
                    <a:off x="4218" y="11216"/>
                    <a:ext cx="821" cy="68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60443" name="Text Box 17"/>
                  <p:cNvSpPr txBox="1">
                    <a:spLocks noChangeArrowheads="1"/>
                  </p:cNvSpPr>
                  <p:nvPr/>
                </p:nvSpPr>
                <p:spPr bwMode="auto">
                  <a:xfrm>
                    <a:off x="4220" y="11215"/>
                    <a:ext cx="424" cy="48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r>
                      <a:rPr lang="en-US" altLang="en-US" sz="1200" dirty="0">
                        <a:latin typeface="Times New Roman" panose="02020603050405020304" pitchFamily="18" charset="0"/>
                      </a:rPr>
                      <a:t>B</a:t>
                    </a:r>
                  </a:p>
                </p:txBody>
              </p:sp>
              <p:sp>
                <p:nvSpPr>
                  <p:cNvPr id="60444" name="Line 18"/>
                  <p:cNvSpPr>
                    <a:spLocks noChangeShapeType="1"/>
                  </p:cNvSpPr>
                  <p:nvPr/>
                </p:nvSpPr>
                <p:spPr bwMode="auto">
                  <a:xfrm>
                    <a:off x="4621" y="11704"/>
                    <a:ext cx="40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0430" name="Group 19"/>
                <p:cNvGrpSpPr>
                  <a:grpSpLocks/>
                </p:cNvGrpSpPr>
                <p:nvPr/>
              </p:nvGrpSpPr>
              <p:grpSpPr bwMode="auto">
                <a:xfrm>
                  <a:off x="4123" y="12049"/>
                  <a:ext cx="821" cy="687"/>
                  <a:chOff x="4218" y="11215"/>
                  <a:chExt cx="821" cy="687"/>
                </a:xfrm>
              </p:grpSpPr>
              <p:sp>
                <p:nvSpPr>
                  <p:cNvPr id="60439" name="Rectangle 20"/>
                  <p:cNvSpPr>
                    <a:spLocks noChangeArrowheads="1"/>
                  </p:cNvSpPr>
                  <p:nvPr/>
                </p:nvSpPr>
                <p:spPr bwMode="auto">
                  <a:xfrm>
                    <a:off x="4218" y="11216"/>
                    <a:ext cx="821" cy="68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60440" name="Text Box 21"/>
                  <p:cNvSpPr txBox="1">
                    <a:spLocks noChangeArrowheads="1"/>
                  </p:cNvSpPr>
                  <p:nvPr/>
                </p:nvSpPr>
                <p:spPr bwMode="auto">
                  <a:xfrm>
                    <a:off x="4220" y="11215"/>
                    <a:ext cx="424" cy="48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r>
                      <a:rPr lang="en-US" altLang="en-US" sz="1200" dirty="0">
                        <a:latin typeface="Times New Roman" panose="02020603050405020304" pitchFamily="18" charset="0"/>
                      </a:rPr>
                      <a:t>A</a:t>
                    </a:r>
                  </a:p>
                </p:txBody>
              </p:sp>
              <p:sp>
                <p:nvSpPr>
                  <p:cNvPr id="60441" name="Line 22"/>
                  <p:cNvSpPr>
                    <a:spLocks noChangeShapeType="1"/>
                  </p:cNvSpPr>
                  <p:nvPr/>
                </p:nvSpPr>
                <p:spPr bwMode="auto">
                  <a:xfrm>
                    <a:off x="4621" y="11704"/>
                    <a:ext cx="40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0431" name="Line 23"/>
                <p:cNvSpPr>
                  <a:spLocks noChangeShapeType="1"/>
                </p:cNvSpPr>
                <p:nvPr/>
              </p:nvSpPr>
              <p:spPr bwMode="auto">
                <a:xfrm>
                  <a:off x="4873" y="12282"/>
                  <a:ext cx="46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32" name="Line 24"/>
                <p:cNvSpPr>
                  <a:spLocks noChangeShapeType="1"/>
                </p:cNvSpPr>
                <p:nvPr/>
              </p:nvSpPr>
              <p:spPr bwMode="auto">
                <a:xfrm>
                  <a:off x="6179" y="12265"/>
                  <a:ext cx="519" cy="3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33" name="Line 25"/>
                <p:cNvSpPr>
                  <a:spLocks noChangeShapeType="1"/>
                </p:cNvSpPr>
                <p:nvPr/>
              </p:nvSpPr>
              <p:spPr bwMode="auto">
                <a:xfrm>
                  <a:off x="7468" y="12298"/>
                  <a:ext cx="30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34" name="Line 26"/>
                <p:cNvSpPr>
                  <a:spLocks noChangeShapeType="1"/>
                </p:cNvSpPr>
                <p:nvPr/>
              </p:nvSpPr>
              <p:spPr bwMode="auto">
                <a:xfrm flipV="1">
                  <a:off x="4839" y="13236"/>
                  <a:ext cx="586" cy="1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35" name="Line 27"/>
                <p:cNvSpPr>
                  <a:spLocks noChangeShapeType="1"/>
                </p:cNvSpPr>
                <p:nvPr/>
              </p:nvSpPr>
              <p:spPr bwMode="auto">
                <a:xfrm>
                  <a:off x="6179" y="13286"/>
                  <a:ext cx="28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0424" name="Text Box 31"/>
              <p:cNvSpPr txBox="1">
                <a:spLocks noChangeArrowheads="1"/>
              </p:cNvSpPr>
              <p:nvPr/>
            </p:nvSpPr>
            <p:spPr bwMode="auto">
              <a:xfrm>
                <a:off x="5532204" y="3869627"/>
                <a:ext cx="992149" cy="280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400" b="1" dirty="0" err="1">
                    <a:solidFill>
                      <a:srgbClr val="0033CC"/>
                    </a:solidFill>
                    <a:latin typeface="Arial" panose="020B0604020202020204" pitchFamily="34" charset="0"/>
                  </a:rPr>
                  <a:t>GraphNode</a:t>
                </a:r>
                <a:endParaRPr lang="en-GB" altLang="en-US" sz="1400" b="1" dirty="0">
                  <a:solidFill>
                    <a:srgbClr val="0033CC"/>
                  </a:solidFill>
                  <a:latin typeface="Arial" panose="020B0604020202020204" pitchFamily="34" charset="0"/>
                </a:endParaRPr>
              </a:p>
            </p:txBody>
          </p:sp>
        </p:grpSp>
      </p:grpSp>
      <p:sp>
        <p:nvSpPr>
          <p:cNvPr id="10" name="Oval 9"/>
          <p:cNvSpPr/>
          <p:nvPr/>
        </p:nvSpPr>
        <p:spPr>
          <a:xfrm>
            <a:off x="1259632" y="2420888"/>
            <a:ext cx="504056" cy="478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44" name="Oval 43"/>
          <p:cNvSpPr/>
          <p:nvPr/>
        </p:nvSpPr>
        <p:spPr>
          <a:xfrm>
            <a:off x="2107605" y="2984628"/>
            <a:ext cx="504056" cy="478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13" name="Freeform 12"/>
          <p:cNvSpPr/>
          <p:nvPr/>
        </p:nvSpPr>
        <p:spPr>
          <a:xfrm>
            <a:off x="1584356" y="2152250"/>
            <a:ext cx="269008" cy="301239"/>
          </a:xfrm>
          <a:custGeom>
            <a:avLst/>
            <a:gdLst>
              <a:gd name="connsiteX0" fmla="*/ 162963 w 269008"/>
              <a:gd name="connsiteY0" fmla="*/ 301239 h 301239"/>
              <a:gd name="connsiteX1" fmla="*/ 262551 w 269008"/>
              <a:gd name="connsiteY1" fmla="*/ 2475 h 301239"/>
              <a:gd name="connsiteX2" fmla="*/ 0 w 269008"/>
              <a:gd name="connsiteY2" fmla="*/ 183544 h 301239"/>
            </a:gdLst>
            <a:ahLst/>
            <a:cxnLst>
              <a:cxn ang="0">
                <a:pos x="connsiteX0" y="connsiteY0"/>
              </a:cxn>
              <a:cxn ang="0">
                <a:pos x="connsiteX1" y="connsiteY1"/>
              </a:cxn>
              <a:cxn ang="0">
                <a:pos x="connsiteX2" y="connsiteY2"/>
              </a:cxn>
            </a:cxnLst>
            <a:rect l="l" t="t" r="r" b="b"/>
            <a:pathLst>
              <a:path w="269008" h="301239">
                <a:moveTo>
                  <a:pt x="162963" y="301239"/>
                </a:moveTo>
                <a:cubicBezTo>
                  <a:pt x="226337" y="161665"/>
                  <a:pt x="289711" y="22091"/>
                  <a:pt x="262551" y="2475"/>
                </a:cubicBezTo>
                <a:cubicBezTo>
                  <a:pt x="235391" y="-17141"/>
                  <a:pt x="117695" y="83201"/>
                  <a:pt x="0" y="18354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Arrow Connector 14"/>
          <p:cNvCxnSpPr/>
          <p:nvPr/>
        </p:nvCxnSpPr>
        <p:spPr>
          <a:xfrm>
            <a:off x="1793259" y="2725991"/>
            <a:ext cx="375394" cy="2936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1584356" y="2897900"/>
            <a:ext cx="461640" cy="32606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105627" y="2997777"/>
            <a:ext cx="0" cy="8529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105627" y="3861873"/>
            <a:ext cx="352839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5076056" y="2995783"/>
            <a:ext cx="3528392" cy="199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8604448" y="3008942"/>
            <a:ext cx="0" cy="8529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 Box 32"/>
          <p:cNvSpPr txBox="1">
            <a:spLocks noChangeArrowheads="1"/>
          </p:cNvSpPr>
          <p:nvPr/>
        </p:nvSpPr>
        <p:spPr bwMode="auto">
          <a:xfrm>
            <a:off x="5436096" y="3219909"/>
            <a:ext cx="3241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400" dirty="0">
                <a:solidFill>
                  <a:srgbClr val="0033CC"/>
                </a:solidFill>
                <a:latin typeface="Arial" panose="020B0604020202020204" pitchFamily="34" charset="0"/>
              </a:rPr>
              <a:t>id</a:t>
            </a:r>
          </a:p>
        </p:txBody>
      </p:sp>
      <p:cxnSp>
        <p:nvCxnSpPr>
          <p:cNvPr id="45" name="Straight Connector 44"/>
          <p:cNvCxnSpPr/>
          <p:nvPr/>
        </p:nvCxnSpPr>
        <p:spPr>
          <a:xfrm flipV="1">
            <a:off x="5076056" y="2070554"/>
            <a:ext cx="3528392" cy="199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076056" y="2924944"/>
            <a:ext cx="352839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076056" y="2060848"/>
            <a:ext cx="0" cy="8529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8604448" y="2060848"/>
            <a:ext cx="0" cy="8529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pPr>
              <a:defRPr/>
            </a:pPr>
            <a:fld id="{401FA51F-A3F3-42F9-96A0-03623E2918BB}" type="datetime10">
              <a:rPr lang="en-US" smtClean="0"/>
              <a:t>12:20</a:t>
            </a:fld>
            <a:endParaRPr lang="en-US"/>
          </a:p>
        </p:txBody>
      </p:sp>
    </p:spTree>
    <p:extLst>
      <p:ext uri="{BB962C8B-B14F-4D97-AF65-F5344CB8AC3E}">
        <p14:creationId xmlns:p14="http://schemas.microsoft.com/office/powerpoint/2010/main" val="1800041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altLang="en-US" dirty="0">
                <a:ea typeface="ＭＳ Ｐゴシック" charset="-128"/>
              </a:rPr>
              <a:t>Graphs</a:t>
            </a:r>
          </a:p>
        </p:txBody>
      </p:sp>
      <p:sp>
        <p:nvSpPr>
          <p:cNvPr id="3" name="Oval 2"/>
          <p:cNvSpPr/>
          <p:nvPr/>
        </p:nvSpPr>
        <p:spPr>
          <a:xfrm>
            <a:off x="2627784" y="1628800"/>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6" name="Oval 5"/>
          <p:cNvSpPr/>
          <p:nvPr/>
        </p:nvSpPr>
        <p:spPr>
          <a:xfrm>
            <a:off x="4499992" y="3068960"/>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cxnSp>
        <p:nvCxnSpPr>
          <p:cNvPr id="5" name="Straight Connector 4"/>
          <p:cNvCxnSpPr>
            <a:stCxn id="3" idx="5"/>
            <a:endCxn id="6" idx="1"/>
          </p:cNvCxnSpPr>
          <p:nvPr/>
        </p:nvCxnSpPr>
        <p:spPr>
          <a:xfrm>
            <a:off x="3242411" y="2243427"/>
            <a:ext cx="1363034" cy="930986"/>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5436096" y="1628800"/>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p>
        </p:txBody>
      </p:sp>
      <p:cxnSp>
        <p:nvCxnSpPr>
          <p:cNvPr id="8" name="Straight Connector 7"/>
          <p:cNvCxnSpPr>
            <a:stCxn id="3" idx="6"/>
            <a:endCxn id="9" idx="2"/>
          </p:cNvCxnSpPr>
          <p:nvPr/>
        </p:nvCxnSpPr>
        <p:spPr>
          <a:xfrm>
            <a:off x="3347864" y="1988840"/>
            <a:ext cx="2088232"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6" idx="7"/>
          </p:cNvCxnSpPr>
          <p:nvPr/>
        </p:nvCxnSpPr>
        <p:spPr>
          <a:xfrm flipH="1">
            <a:off x="5114619" y="2348880"/>
            <a:ext cx="537501" cy="825533"/>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444208" y="3717032"/>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p>
        </p:txBody>
      </p:sp>
      <p:cxnSp>
        <p:nvCxnSpPr>
          <p:cNvPr id="13" name="Straight Connector 12"/>
          <p:cNvCxnSpPr>
            <a:stCxn id="9" idx="5"/>
          </p:cNvCxnSpPr>
          <p:nvPr/>
        </p:nvCxnSpPr>
        <p:spPr>
          <a:xfrm>
            <a:off x="6050723" y="2243427"/>
            <a:ext cx="825533" cy="1617621"/>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27293" y="5266317"/>
            <a:ext cx="8065478" cy="430887"/>
          </a:xfrm>
          <a:prstGeom prst="rect">
            <a:avLst/>
          </a:prstGeom>
          <a:noFill/>
        </p:spPr>
        <p:txBody>
          <a:bodyPr wrap="none" rtlCol="0">
            <a:spAutoFit/>
          </a:bodyPr>
          <a:lstStyle/>
          <a:p>
            <a:r>
              <a:rPr lang="en-GB" sz="2200" dirty="0"/>
              <a:t>very helpful to store and analyse relationships between objects</a:t>
            </a:r>
            <a:endParaRPr lang="en-GB" sz="2200" b="1" dirty="0"/>
          </a:p>
        </p:txBody>
      </p:sp>
      <p:sp>
        <p:nvSpPr>
          <p:cNvPr id="2" name="Date Placeholder 1"/>
          <p:cNvSpPr>
            <a:spLocks noGrp="1"/>
          </p:cNvSpPr>
          <p:nvPr>
            <p:ph type="dt" sz="half" idx="10"/>
          </p:nvPr>
        </p:nvSpPr>
        <p:spPr/>
        <p:txBody>
          <a:bodyPr/>
          <a:lstStyle/>
          <a:p>
            <a:pPr>
              <a:defRPr/>
            </a:pPr>
            <a:fld id="{A560D072-83DB-43B6-9449-61F5BCDF0D23}" type="datetime10">
              <a:rPr lang="en-US" smtClean="0"/>
              <a:t>12:20</a:t>
            </a:fld>
            <a:endParaRPr lang="en-US"/>
          </a:p>
        </p:txBody>
      </p:sp>
    </p:spTree>
    <p:extLst>
      <p:ext uri="{BB962C8B-B14F-4D97-AF65-F5344CB8AC3E}">
        <p14:creationId xmlns:p14="http://schemas.microsoft.com/office/powerpoint/2010/main" val="4224201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GB" altLang="en-US" dirty="0">
                <a:ea typeface="ＭＳ Ｐゴシック" charset="-128"/>
              </a:rPr>
              <a:t>Implementation: Graph Classes</a:t>
            </a:r>
          </a:p>
        </p:txBody>
      </p:sp>
      <p:grpSp>
        <p:nvGrpSpPr>
          <p:cNvPr id="60420" name="Group 1"/>
          <p:cNvGrpSpPr>
            <a:grpSpLocks/>
          </p:cNvGrpSpPr>
          <p:nvPr/>
        </p:nvGrpSpPr>
        <p:grpSpPr bwMode="auto">
          <a:xfrm>
            <a:off x="4713121" y="2131658"/>
            <a:ext cx="3667738" cy="1662962"/>
            <a:chOff x="5412374" y="2645247"/>
            <a:chExt cx="3399839" cy="1590323"/>
          </a:xfrm>
        </p:grpSpPr>
        <p:sp>
          <p:nvSpPr>
            <p:cNvPr id="60421" name="Text Box 32"/>
            <p:cNvSpPr txBox="1">
              <a:spLocks noChangeArrowheads="1"/>
            </p:cNvSpPr>
            <p:nvPr/>
          </p:nvSpPr>
          <p:spPr bwMode="auto">
            <a:xfrm>
              <a:off x="7215188" y="3929063"/>
              <a:ext cx="696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400">
                  <a:solidFill>
                    <a:srgbClr val="0033CC"/>
                  </a:solidFill>
                  <a:latin typeface="Arial" panose="020B0604020202020204" pitchFamily="34" charset="0"/>
                </a:rPr>
                <a:t>adjList</a:t>
              </a:r>
            </a:p>
          </p:txBody>
        </p:sp>
        <p:grpSp>
          <p:nvGrpSpPr>
            <p:cNvPr id="60422" name="Group 34"/>
            <p:cNvGrpSpPr>
              <a:grpSpLocks/>
            </p:cNvGrpSpPr>
            <p:nvPr/>
          </p:nvGrpSpPr>
          <p:grpSpPr bwMode="auto">
            <a:xfrm>
              <a:off x="5412374" y="2645247"/>
              <a:ext cx="3399839" cy="1590323"/>
              <a:chOff x="5501827" y="2195429"/>
              <a:chExt cx="3138936" cy="1514562"/>
            </a:xfrm>
          </p:grpSpPr>
          <p:grpSp>
            <p:nvGrpSpPr>
              <p:cNvPr id="60423" name="Group 5"/>
              <p:cNvGrpSpPr>
                <a:grpSpLocks/>
              </p:cNvGrpSpPr>
              <p:nvPr/>
            </p:nvGrpSpPr>
            <p:grpSpPr bwMode="auto">
              <a:xfrm>
                <a:off x="6324600" y="2457338"/>
                <a:ext cx="2316163" cy="1252653"/>
                <a:chOff x="4123" y="12049"/>
                <a:chExt cx="3646" cy="1974"/>
              </a:xfrm>
            </p:grpSpPr>
            <p:grpSp>
              <p:nvGrpSpPr>
                <p:cNvPr id="60426" name="Group 6"/>
                <p:cNvGrpSpPr>
                  <a:grpSpLocks/>
                </p:cNvGrpSpPr>
                <p:nvPr/>
              </p:nvGrpSpPr>
              <p:grpSpPr bwMode="auto">
                <a:xfrm>
                  <a:off x="5492" y="12061"/>
                  <a:ext cx="770" cy="469"/>
                  <a:chOff x="3918" y="3014"/>
                  <a:chExt cx="887" cy="603"/>
                </a:xfrm>
              </p:grpSpPr>
              <p:sp>
                <p:nvSpPr>
                  <p:cNvPr id="60449" name="Rectangle 7"/>
                  <p:cNvSpPr>
                    <a:spLocks noChangeArrowheads="1"/>
                  </p:cNvSpPr>
                  <p:nvPr/>
                </p:nvSpPr>
                <p:spPr bwMode="auto">
                  <a:xfrm>
                    <a:off x="3918" y="3014"/>
                    <a:ext cx="887" cy="602"/>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60450" name="Text Box 8"/>
                  <p:cNvSpPr txBox="1">
                    <a:spLocks noChangeArrowheads="1"/>
                  </p:cNvSpPr>
                  <p:nvPr/>
                </p:nvSpPr>
                <p:spPr bwMode="auto">
                  <a:xfrm>
                    <a:off x="3918" y="3014"/>
                    <a:ext cx="469" cy="603"/>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r>
                      <a:rPr lang="en-US" altLang="en-US" sz="1200">
                        <a:latin typeface="Times New Roman" panose="02020603050405020304" pitchFamily="18" charset="0"/>
                      </a:rPr>
                      <a:t>B</a:t>
                    </a:r>
                  </a:p>
                </p:txBody>
              </p:sp>
            </p:grpSp>
            <p:grpSp>
              <p:nvGrpSpPr>
                <p:cNvPr id="60427" name="Group 9"/>
                <p:cNvGrpSpPr>
                  <a:grpSpLocks/>
                </p:cNvGrpSpPr>
                <p:nvPr/>
              </p:nvGrpSpPr>
              <p:grpSpPr bwMode="auto">
                <a:xfrm>
                  <a:off x="6815" y="12078"/>
                  <a:ext cx="770" cy="469"/>
                  <a:chOff x="3918" y="3014"/>
                  <a:chExt cx="887" cy="603"/>
                </a:xfrm>
              </p:grpSpPr>
              <p:sp>
                <p:nvSpPr>
                  <p:cNvPr id="60447" name="Rectangle 10"/>
                  <p:cNvSpPr>
                    <a:spLocks noChangeArrowheads="1"/>
                  </p:cNvSpPr>
                  <p:nvPr/>
                </p:nvSpPr>
                <p:spPr bwMode="auto">
                  <a:xfrm>
                    <a:off x="3918" y="3014"/>
                    <a:ext cx="887" cy="602"/>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60448" name="Text Box 11"/>
                  <p:cNvSpPr txBox="1">
                    <a:spLocks noChangeArrowheads="1"/>
                  </p:cNvSpPr>
                  <p:nvPr/>
                </p:nvSpPr>
                <p:spPr bwMode="auto">
                  <a:xfrm>
                    <a:off x="3918" y="3014"/>
                    <a:ext cx="469" cy="603"/>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r>
                      <a:rPr lang="en-US" altLang="en-US" sz="1200">
                        <a:latin typeface="Times New Roman" panose="02020603050405020304" pitchFamily="18" charset="0"/>
                      </a:rPr>
                      <a:t>A</a:t>
                    </a:r>
                  </a:p>
                </p:txBody>
              </p:sp>
            </p:grpSp>
            <p:grpSp>
              <p:nvGrpSpPr>
                <p:cNvPr id="60428" name="Group 12"/>
                <p:cNvGrpSpPr>
                  <a:grpSpLocks/>
                </p:cNvGrpSpPr>
                <p:nvPr/>
              </p:nvGrpSpPr>
              <p:grpSpPr bwMode="auto">
                <a:xfrm>
                  <a:off x="5508" y="13050"/>
                  <a:ext cx="770" cy="469"/>
                  <a:chOff x="3918" y="3014"/>
                  <a:chExt cx="887" cy="603"/>
                </a:xfrm>
              </p:grpSpPr>
              <p:sp>
                <p:nvSpPr>
                  <p:cNvPr id="60445" name="Rectangle 13"/>
                  <p:cNvSpPr>
                    <a:spLocks noChangeArrowheads="1"/>
                  </p:cNvSpPr>
                  <p:nvPr/>
                </p:nvSpPr>
                <p:spPr bwMode="auto">
                  <a:xfrm>
                    <a:off x="3918" y="3014"/>
                    <a:ext cx="887" cy="602"/>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60446" name="Text Box 14"/>
                  <p:cNvSpPr txBox="1">
                    <a:spLocks noChangeArrowheads="1"/>
                  </p:cNvSpPr>
                  <p:nvPr/>
                </p:nvSpPr>
                <p:spPr bwMode="auto">
                  <a:xfrm>
                    <a:off x="3918" y="3014"/>
                    <a:ext cx="469" cy="603"/>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r>
                      <a:rPr lang="en-US" altLang="en-US" sz="1200">
                        <a:latin typeface="Times New Roman" panose="02020603050405020304" pitchFamily="18" charset="0"/>
                      </a:rPr>
                      <a:t>A</a:t>
                    </a:r>
                  </a:p>
                </p:txBody>
              </p:sp>
            </p:grpSp>
            <p:grpSp>
              <p:nvGrpSpPr>
                <p:cNvPr id="60429" name="Group 15"/>
                <p:cNvGrpSpPr>
                  <a:grpSpLocks/>
                </p:cNvGrpSpPr>
                <p:nvPr/>
              </p:nvGrpSpPr>
              <p:grpSpPr bwMode="auto">
                <a:xfrm>
                  <a:off x="4151" y="13065"/>
                  <a:ext cx="821" cy="687"/>
                  <a:chOff x="4218" y="11215"/>
                  <a:chExt cx="821" cy="687"/>
                </a:xfrm>
              </p:grpSpPr>
              <p:sp>
                <p:nvSpPr>
                  <p:cNvPr id="60442" name="Rectangle 16"/>
                  <p:cNvSpPr>
                    <a:spLocks noChangeArrowheads="1"/>
                  </p:cNvSpPr>
                  <p:nvPr/>
                </p:nvSpPr>
                <p:spPr bwMode="auto">
                  <a:xfrm>
                    <a:off x="4218" y="11216"/>
                    <a:ext cx="821" cy="68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60443" name="Text Box 17"/>
                  <p:cNvSpPr txBox="1">
                    <a:spLocks noChangeArrowheads="1"/>
                  </p:cNvSpPr>
                  <p:nvPr/>
                </p:nvSpPr>
                <p:spPr bwMode="auto">
                  <a:xfrm>
                    <a:off x="4220" y="11215"/>
                    <a:ext cx="424" cy="48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r>
                      <a:rPr lang="en-US" altLang="en-US" sz="1200">
                        <a:latin typeface="Times New Roman" panose="02020603050405020304" pitchFamily="18" charset="0"/>
                      </a:rPr>
                      <a:t>B</a:t>
                    </a:r>
                  </a:p>
                </p:txBody>
              </p:sp>
              <p:sp>
                <p:nvSpPr>
                  <p:cNvPr id="60444" name="Line 18"/>
                  <p:cNvSpPr>
                    <a:spLocks noChangeShapeType="1"/>
                  </p:cNvSpPr>
                  <p:nvPr/>
                </p:nvSpPr>
                <p:spPr bwMode="auto">
                  <a:xfrm>
                    <a:off x="4621" y="11704"/>
                    <a:ext cx="40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0430" name="Group 19"/>
                <p:cNvGrpSpPr>
                  <a:grpSpLocks/>
                </p:cNvGrpSpPr>
                <p:nvPr/>
              </p:nvGrpSpPr>
              <p:grpSpPr bwMode="auto">
                <a:xfrm>
                  <a:off x="4123" y="12049"/>
                  <a:ext cx="821" cy="687"/>
                  <a:chOff x="4218" y="11215"/>
                  <a:chExt cx="821" cy="687"/>
                </a:xfrm>
              </p:grpSpPr>
              <p:sp>
                <p:nvSpPr>
                  <p:cNvPr id="60439" name="Rectangle 20"/>
                  <p:cNvSpPr>
                    <a:spLocks noChangeArrowheads="1"/>
                  </p:cNvSpPr>
                  <p:nvPr/>
                </p:nvSpPr>
                <p:spPr bwMode="auto">
                  <a:xfrm>
                    <a:off x="4218" y="11216"/>
                    <a:ext cx="821" cy="68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60440" name="Text Box 21"/>
                  <p:cNvSpPr txBox="1">
                    <a:spLocks noChangeArrowheads="1"/>
                  </p:cNvSpPr>
                  <p:nvPr/>
                </p:nvSpPr>
                <p:spPr bwMode="auto">
                  <a:xfrm>
                    <a:off x="4220" y="11215"/>
                    <a:ext cx="424" cy="48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r>
                      <a:rPr lang="en-US" altLang="en-US" sz="1200" dirty="0">
                        <a:latin typeface="Times New Roman" panose="02020603050405020304" pitchFamily="18" charset="0"/>
                      </a:rPr>
                      <a:t>A</a:t>
                    </a:r>
                  </a:p>
                </p:txBody>
              </p:sp>
              <p:sp>
                <p:nvSpPr>
                  <p:cNvPr id="60441" name="Line 22"/>
                  <p:cNvSpPr>
                    <a:spLocks noChangeShapeType="1"/>
                  </p:cNvSpPr>
                  <p:nvPr/>
                </p:nvSpPr>
                <p:spPr bwMode="auto">
                  <a:xfrm>
                    <a:off x="4621" y="11704"/>
                    <a:ext cx="40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0431" name="Line 23"/>
                <p:cNvSpPr>
                  <a:spLocks noChangeShapeType="1"/>
                </p:cNvSpPr>
                <p:nvPr/>
              </p:nvSpPr>
              <p:spPr bwMode="auto">
                <a:xfrm>
                  <a:off x="4873" y="12282"/>
                  <a:ext cx="46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32" name="Line 24"/>
                <p:cNvSpPr>
                  <a:spLocks noChangeShapeType="1"/>
                </p:cNvSpPr>
                <p:nvPr/>
              </p:nvSpPr>
              <p:spPr bwMode="auto">
                <a:xfrm>
                  <a:off x="6179" y="12265"/>
                  <a:ext cx="519" cy="3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33" name="Line 25"/>
                <p:cNvSpPr>
                  <a:spLocks noChangeShapeType="1"/>
                </p:cNvSpPr>
                <p:nvPr/>
              </p:nvSpPr>
              <p:spPr bwMode="auto">
                <a:xfrm>
                  <a:off x="7468" y="12298"/>
                  <a:ext cx="30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34" name="Line 26"/>
                <p:cNvSpPr>
                  <a:spLocks noChangeShapeType="1"/>
                </p:cNvSpPr>
                <p:nvPr/>
              </p:nvSpPr>
              <p:spPr bwMode="auto">
                <a:xfrm flipV="1">
                  <a:off x="4839" y="13236"/>
                  <a:ext cx="586" cy="1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35" name="Line 27"/>
                <p:cNvSpPr>
                  <a:spLocks noChangeShapeType="1"/>
                </p:cNvSpPr>
                <p:nvPr/>
              </p:nvSpPr>
              <p:spPr bwMode="auto">
                <a:xfrm>
                  <a:off x="6179" y="13286"/>
                  <a:ext cx="28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36" name="Line 28"/>
                <p:cNvSpPr>
                  <a:spLocks noChangeShapeType="1"/>
                </p:cNvSpPr>
                <p:nvPr/>
              </p:nvSpPr>
              <p:spPr bwMode="auto">
                <a:xfrm flipH="1">
                  <a:off x="4521" y="12600"/>
                  <a:ext cx="100" cy="3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37" name="Line 29"/>
                <p:cNvSpPr>
                  <a:spLocks noChangeShapeType="1"/>
                </p:cNvSpPr>
                <p:nvPr/>
              </p:nvSpPr>
              <p:spPr bwMode="auto">
                <a:xfrm>
                  <a:off x="4487" y="13671"/>
                  <a:ext cx="0" cy="35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0424" name="Text Box 31"/>
              <p:cNvSpPr txBox="1">
                <a:spLocks noChangeArrowheads="1"/>
              </p:cNvSpPr>
              <p:nvPr/>
            </p:nvSpPr>
            <p:spPr bwMode="auto">
              <a:xfrm>
                <a:off x="5501827" y="2195429"/>
                <a:ext cx="609392" cy="280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400" b="1" dirty="0">
                    <a:solidFill>
                      <a:srgbClr val="0033CC"/>
                    </a:solidFill>
                    <a:latin typeface="Arial" panose="020B0604020202020204" pitchFamily="34" charset="0"/>
                  </a:rPr>
                  <a:t>Graph</a:t>
                </a:r>
              </a:p>
            </p:txBody>
          </p:sp>
        </p:grpSp>
      </p:grpSp>
      <p:sp>
        <p:nvSpPr>
          <p:cNvPr id="10" name="Oval 9"/>
          <p:cNvSpPr/>
          <p:nvPr/>
        </p:nvSpPr>
        <p:spPr>
          <a:xfrm>
            <a:off x="1259632" y="2420888"/>
            <a:ext cx="504056" cy="478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44" name="Oval 43"/>
          <p:cNvSpPr/>
          <p:nvPr/>
        </p:nvSpPr>
        <p:spPr>
          <a:xfrm>
            <a:off x="2107605" y="2984628"/>
            <a:ext cx="504056" cy="478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13" name="Freeform 12"/>
          <p:cNvSpPr/>
          <p:nvPr/>
        </p:nvSpPr>
        <p:spPr>
          <a:xfrm>
            <a:off x="1584356" y="2152250"/>
            <a:ext cx="269008" cy="301239"/>
          </a:xfrm>
          <a:custGeom>
            <a:avLst/>
            <a:gdLst>
              <a:gd name="connsiteX0" fmla="*/ 162963 w 269008"/>
              <a:gd name="connsiteY0" fmla="*/ 301239 h 301239"/>
              <a:gd name="connsiteX1" fmla="*/ 262551 w 269008"/>
              <a:gd name="connsiteY1" fmla="*/ 2475 h 301239"/>
              <a:gd name="connsiteX2" fmla="*/ 0 w 269008"/>
              <a:gd name="connsiteY2" fmla="*/ 183544 h 301239"/>
            </a:gdLst>
            <a:ahLst/>
            <a:cxnLst>
              <a:cxn ang="0">
                <a:pos x="connsiteX0" y="connsiteY0"/>
              </a:cxn>
              <a:cxn ang="0">
                <a:pos x="connsiteX1" y="connsiteY1"/>
              </a:cxn>
              <a:cxn ang="0">
                <a:pos x="connsiteX2" y="connsiteY2"/>
              </a:cxn>
            </a:cxnLst>
            <a:rect l="l" t="t" r="r" b="b"/>
            <a:pathLst>
              <a:path w="269008" h="301239">
                <a:moveTo>
                  <a:pt x="162963" y="301239"/>
                </a:moveTo>
                <a:cubicBezTo>
                  <a:pt x="226337" y="161665"/>
                  <a:pt x="289711" y="22091"/>
                  <a:pt x="262551" y="2475"/>
                </a:cubicBezTo>
                <a:cubicBezTo>
                  <a:pt x="235391" y="-17141"/>
                  <a:pt x="117695" y="83201"/>
                  <a:pt x="0" y="18354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Arrow Connector 14"/>
          <p:cNvCxnSpPr/>
          <p:nvPr/>
        </p:nvCxnSpPr>
        <p:spPr>
          <a:xfrm>
            <a:off x="1793259" y="2725991"/>
            <a:ext cx="375394" cy="2936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1584356" y="2897900"/>
            <a:ext cx="461640" cy="32606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5508104" y="2152250"/>
            <a:ext cx="0" cy="18176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508104" y="2132856"/>
            <a:ext cx="100811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516216" y="2132856"/>
            <a:ext cx="0" cy="18176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508104" y="4005064"/>
            <a:ext cx="100811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Text Box 32"/>
          <p:cNvSpPr txBox="1">
            <a:spLocks noChangeArrowheads="1"/>
          </p:cNvSpPr>
          <p:nvPr/>
        </p:nvSpPr>
        <p:spPr bwMode="auto">
          <a:xfrm>
            <a:off x="5436096" y="3219909"/>
            <a:ext cx="3241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400" dirty="0">
                <a:solidFill>
                  <a:srgbClr val="0033CC"/>
                </a:solidFill>
                <a:latin typeface="Arial" panose="020B0604020202020204" pitchFamily="34" charset="0"/>
              </a:rPr>
              <a:t>id</a:t>
            </a:r>
          </a:p>
        </p:txBody>
      </p:sp>
      <p:sp>
        <p:nvSpPr>
          <p:cNvPr id="50" name="Text Box 32"/>
          <p:cNvSpPr txBox="1">
            <a:spLocks noChangeArrowheads="1"/>
          </p:cNvSpPr>
          <p:nvPr/>
        </p:nvSpPr>
        <p:spPr bwMode="auto">
          <a:xfrm>
            <a:off x="3144957" y="3700719"/>
            <a:ext cx="236314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400" dirty="0">
                <a:solidFill>
                  <a:srgbClr val="0033CC"/>
                </a:solidFill>
                <a:latin typeface="Arial" panose="020B0604020202020204" pitchFamily="34" charset="0"/>
              </a:rPr>
              <a:t>list of all nodes in the graph</a:t>
            </a:r>
          </a:p>
        </p:txBody>
      </p:sp>
      <p:sp>
        <p:nvSpPr>
          <p:cNvPr id="51" name="Rectangle 3"/>
          <p:cNvSpPr>
            <a:spLocks noGrp="1" noChangeArrowheads="1"/>
          </p:cNvSpPr>
          <p:nvPr>
            <p:ph idx="1"/>
          </p:nvPr>
        </p:nvSpPr>
        <p:spPr>
          <a:xfrm>
            <a:off x="457200" y="1600200"/>
            <a:ext cx="8579296" cy="5213176"/>
          </a:xfrm>
        </p:spPr>
        <p:txBody>
          <a:bodyPr/>
          <a:lstStyle/>
          <a:p>
            <a:pPr algn="just" eaLnBrk="1" hangingPunct="1">
              <a:lnSpc>
                <a:spcPct val="80000"/>
              </a:lnSpc>
              <a:spcBef>
                <a:spcPts val="1200"/>
              </a:spcBef>
            </a:pPr>
            <a:r>
              <a:rPr lang="en-GB" altLang="en-US" sz="3000" dirty="0">
                <a:latin typeface="Times Roman" charset="0"/>
                <a:ea typeface="ＭＳ Ｐゴシック" charset="-128"/>
                <a:cs typeface="Times New Roman" panose="02020603050405020304" pitchFamily="18" charset="0"/>
              </a:rPr>
              <a:t>We'll use the adjacency list </a:t>
            </a:r>
          </a:p>
          <a:p>
            <a:pPr marL="457200" lvl="1" indent="0" algn="just" eaLnBrk="1" hangingPunct="1">
              <a:lnSpc>
                <a:spcPct val="80000"/>
              </a:lnSpc>
              <a:spcBef>
                <a:spcPts val="1200"/>
              </a:spcBef>
              <a:buNone/>
            </a:pPr>
            <a:endParaRPr lang="en-GB" altLang="en-US" sz="1900" dirty="0">
              <a:latin typeface="Times Roman" charset="0"/>
              <a:ea typeface="ＭＳ Ｐゴシック" charset="-128"/>
              <a:cs typeface="Times New Roman" panose="02020603050405020304" pitchFamily="18" charset="0"/>
            </a:endParaRPr>
          </a:p>
          <a:p>
            <a:pPr algn="just" eaLnBrk="1" hangingPunct="1">
              <a:lnSpc>
                <a:spcPct val="80000"/>
              </a:lnSpc>
              <a:spcBef>
                <a:spcPts val="1200"/>
              </a:spcBef>
            </a:pPr>
            <a:endParaRPr lang="en-GB" altLang="en-US" sz="3000" dirty="0">
              <a:latin typeface="Times Roman" charset="0"/>
              <a:ea typeface="ＭＳ Ｐゴシック" charset="-128"/>
              <a:cs typeface="Times New Roman" panose="02020603050405020304" pitchFamily="18" charset="0"/>
            </a:endParaRPr>
          </a:p>
          <a:p>
            <a:pPr algn="just" eaLnBrk="1" hangingPunct="1">
              <a:lnSpc>
                <a:spcPct val="80000"/>
              </a:lnSpc>
              <a:spcBef>
                <a:spcPts val="1200"/>
              </a:spcBef>
            </a:pPr>
            <a:endParaRPr lang="en-GB" altLang="en-US" sz="3000" dirty="0">
              <a:latin typeface="Times Roman" charset="0"/>
              <a:ea typeface="ＭＳ Ｐゴシック" charset="-128"/>
              <a:cs typeface="Times New Roman" panose="02020603050405020304" pitchFamily="18" charset="0"/>
            </a:endParaRPr>
          </a:p>
          <a:p>
            <a:pPr algn="just" eaLnBrk="1" hangingPunct="1">
              <a:lnSpc>
                <a:spcPct val="80000"/>
              </a:lnSpc>
              <a:spcBef>
                <a:spcPts val="1200"/>
              </a:spcBef>
            </a:pPr>
            <a:endParaRPr lang="en-GB" altLang="en-US" sz="3000" dirty="0">
              <a:latin typeface="Times Roman" charset="0"/>
              <a:ea typeface="ＭＳ Ｐゴシック" charset="-128"/>
              <a:cs typeface="Times New Roman" panose="02020603050405020304" pitchFamily="18" charset="0"/>
            </a:endParaRPr>
          </a:p>
          <a:p>
            <a:pPr algn="just" eaLnBrk="1" hangingPunct="1">
              <a:lnSpc>
                <a:spcPct val="80000"/>
              </a:lnSpc>
              <a:spcBef>
                <a:spcPts val="1200"/>
              </a:spcBef>
            </a:pPr>
            <a:r>
              <a:rPr lang="en-GB" altLang="en-US" sz="3000" dirty="0">
                <a:latin typeface="Times Roman" charset="0"/>
                <a:ea typeface="ＭＳ Ｐゴシック" charset="-128"/>
                <a:cs typeface="Times New Roman" panose="02020603050405020304" pitchFamily="18" charset="0"/>
              </a:rPr>
              <a:t>2 classes </a:t>
            </a:r>
          </a:p>
          <a:p>
            <a:pPr lvl="1" algn="just" eaLnBrk="1" hangingPunct="1">
              <a:lnSpc>
                <a:spcPct val="80000"/>
              </a:lnSpc>
              <a:spcBef>
                <a:spcPts val="1200"/>
              </a:spcBef>
            </a:pPr>
            <a:r>
              <a:rPr lang="en-GB" altLang="en-US" sz="1800" dirty="0" err="1">
                <a:latin typeface="Times Roman" charset="0"/>
                <a:ea typeface="ＭＳ Ｐゴシック" charset="-128"/>
                <a:cs typeface="Times New Roman" panose="02020603050405020304" pitchFamily="18" charset="0"/>
              </a:rPr>
              <a:t>GraphNode</a:t>
            </a:r>
            <a:r>
              <a:rPr lang="en-GB" altLang="en-US" sz="1800" dirty="0">
                <a:latin typeface="Times Roman" charset="0"/>
                <a:ea typeface="ＭＳ Ｐゴシック" charset="-128"/>
                <a:cs typeface="Times New Roman" panose="02020603050405020304" pitchFamily="18" charset="0"/>
              </a:rPr>
              <a:t> //it is the single node</a:t>
            </a:r>
          </a:p>
          <a:p>
            <a:pPr lvl="2" algn="just" eaLnBrk="1" hangingPunct="1">
              <a:lnSpc>
                <a:spcPct val="80000"/>
              </a:lnSpc>
              <a:spcBef>
                <a:spcPts val="1200"/>
              </a:spcBef>
            </a:pPr>
            <a:r>
              <a:rPr lang="en-GB" altLang="en-US" sz="1600" dirty="0">
                <a:latin typeface="Times Roman" charset="0"/>
                <a:ea typeface="ＭＳ Ｐゴシック" charset="-128"/>
                <a:cs typeface="Times New Roman" panose="02020603050405020304" pitchFamily="18" charset="0"/>
              </a:rPr>
              <a:t>Node id (data stored in the node), adjacency list</a:t>
            </a:r>
          </a:p>
          <a:p>
            <a:pPr lvl="1" algn="just" eaLnBrk="1" hangingPunct="1">
              <a:lnSpc>
                <a:spcPct val="80000"/>
              </a:lnSpc>
              <a:spcBef>
                <a:spcPts val="1200"/>
              </a:spcBef>
            </a:pPr>
            <a:r>
              <a:rPr lang="en-GB" altLang="en-US" sz="1800" b="1" dirty="0">
                <a:solidFill>
                  <a:srgbClr val="FF0000"/>
                </a:solidFill>
                <a:latin typeface="Times Roman" charset="0"/>
                <a:ea typeface="ＭＳ Ｐゴシック" charset="-128"/>
                <a:cs typeface="Times New Roman" panose="02020603050405020304" pitchFamily="18" charset="0"/>
              </a:rPr>
              <a:t>Graph //it is the entire graph</a:t>
            </a:r>
          </a:p>
          <a:p>
            <a:pPr lvl="2" algn="just" eaLnBrk="1" hangingPunct="1">
              <a:lnSpc>
                <a:spcPct val="80000"/>
              </a:lnSpc>
              <a:spcBef>
                <a:spcPts val="1200"/>
              </a:spcBef>
            </a:pPr>
            <a:r>
              <a:rPr lang="en-GB" altLang="en-US" sz="1600" b="1" dirty="0">
                <a:latin typeface="Times Roman" charset="0"/>
                <a:ea typeface="ＭＳ Ｐゴシック" charset="-128"/>
                <a:cs typeface="Times New Roman" panose="02020603050405020304" pitchFamily="18" charset="0"/>
              </a:rPr>
              <a:t>List of all nodes in graph</a:t>
            </a:r>
            <a:r>
              <a:rPr lang="en-GB" altLang="en-US" sz="1600" dirty="0">
                <a:latin typeface="Times Roman" charset="0"/>
                <a:ea typeface="ＭＳ Ｐゴシック" charset="-128"/>
                <a:cs typeface="Times New Roman" panose="02020603050405020304" pitchFamily="18" charset="0"/>
              </a:rPr>
              <a:t>, methods for add/delete nodes, edges, graph traversal etc.</a:t>
            </a:r>
          </a:p>
          <a:p>
            <a:pPr lvl="2" algn="just" eaLnBrk="1" hangingPunct="1">
              <a:lnSpc>
                <a:spcPct val="80000"/>
              </a:lnSpc>
            </a:pPr>
            <a:endParaRPr lang="en-GB" altLang="en-US" sz="1400" dirty="0">
              <a:latin typeface="Times Roman" charset="0"/>
              <a:ea typeface="ＭＳ Ｐゴシック" charset="-128"/>
              <a:cs typeface="Times New Roman" panose="02020603050405020304" pitchFamily="18" charset="0"/>
            </a:endParaRPr>
          </a:p>
        </p:txBody>
      </p:sp>
      <p:sp>
        <p:nvSpPr>
          <p:cNvPr id="2" name="Date Placeholder 1"/>
          <p:cNvSpPr>
            <a:spLocks noGrp="1"/>
          </p:cNvSpPr>
          <p:nvPr>
            <p:ph type="dt" sz="half" idx="10"/>
          </p:nvPr>
        </p:nvSpPr>
        <p:spPr/>
        <p:txBody>
          <a:bodyPr/>
          <a:lstStyle/>
          <a:p>
            <a:pPr>
              <a:defRPr/>
            </a:pPr>
            <a:fld id="{A796AC48-5381-45E9-89E3-9183B045A809}" type="datetime10">
              <a:rPr lang="en-US" smtClean="0"/>
              <a:t>12:20</a:t>
            </a:fld>
            <a:endParaRPr lang="en-US"/>
          </a:p>
        </p:txBody>
      </p:sp>
    </p:spTree>
    <p:extLst>
      <p:ext uri="{BB962C8B-B14F-4D97-AF65-F5344CB8AC3E}">
        <p14:creationId xmlns:p14="http://schemas.microsoft.com/office/powerpoint/2010/main" val="6351359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GB" dirty="0">
                <a:ea typeface="+mj-ea"/>
              </a:rPr>
              <a:t>Implementing </a:t>
            </a:r>
            <a:r>
              <a:rPr lang="en-GB" dirty="0" err="1">
                <a:ea typeface="+mj-ea"/>
              </a:rPr>
              <a:t>GraphNode</a:t>
            </a:r>
            <a:r>
              <a:rPr lang="en-GB" dirty="0">
                <a:ea typeface="+mj-ea"/>
              </a:rPr>
              <a:t> &amp; Graph</a:t>
            </a:r>
          </a:p>
        </p:txBody>
      </p:sp>
      <p:sp>
        <p:nvSpPr>
          <p:cNvPr id="113667" name="Rectangle 3"/>
          <p:cNvSpPr>
            <a:spLocks noGrp="1" noChangeArrowheads="1"/>
          </p:cNvSpPr>
          <p:nvPr>
            <p:ph idx="1"/>
          </p:nvPr>
        </p:nvSpPr>
        <p:spPr>
          <a:xfrm>
            <a:off x="611188" y="1427163"/>
            <a:ext cx="8229600" cy="5097462"/>
          </a:xfrm>
        </p:spPr>
        <p:txBody>
          <a:bodyPr/>
          <a:lstStyle/>
          <a:p>
            <a:pPr algn="just" eaLnBrk="1" hangingPunct="1"/>
            <a:r>
              <a:rPr lang="en-GB" altLang="en-US" sz="1600" b="1" dirty="0" err="1">
                <a:latin typeface="Times Roman" charset="0"/>
                <a:ea typeface="ＭＳ Ｐゴシック" charset="-128"/>
                <a:cs typeface="Times New Roman" panose="02020603050405020304" pitchFamily="18" charset="0"/>
              </a:rPr>
              <a:t>GraphNode</a:t>
            </a:r>
            <a:r>
              <a:rPr lang="en-GB" altLang="en-US" sz="1600" b="1" dirty="0">
                <a:latin typeface="Times Roman" charset="0"/>
                <a:ea typeface="ＭＳ Ｐゴシック" charset="-128"/>
                <a:cs typeface="Times New Roman" panose="02020603050405020304" pitchFamily="18" charset="0"/>
              </a:rPr>
              <a:t>   // the single node  (id of node is generic)                              </a:t>
            </a:r>
          </a:p>
          <a:p>
            <a:pPr lvl="1" algn="just" eaLnBrk="1" hangingPunct="1"/>
            <a:r>
              <a:rPr lang="en-GB" altLang="en-US" sz="1400" dirty="0">
                <a:latin typeface="Times Roman" charset="0"/>
                <a:ea typeface="ＭＳ Ｐゴシック" charset="-128"/>
                <a:cs typeface="Times New Roman" panose="02020603050405020304" pitchFamily="18" charset="0"/>
              </a:rPr>
              <a:t>Members </a:t>
            </a:r>
          </a:p>
          <a:p>
            <a:pPr marL="457200" lvl="1" indent="0" algn="just" eaLnBrk="1" hangingPunct="1">
              <a:buNone/>
            </a:pPr>
            <a:r>
              <a:rPr lang="en-GB" altLang="en-US" sz="1400" dirty="0">
                <a:latin typeface="Times Roman" charset="0"/>
                <a:ea typeface="ＭＳ Ｐゴシック" charset="-128"/>
                <a:cs typeface="Times New Roman" panose="02020603050405020304" pitchFamily="18" charset="0"/>
              </a:rPr>
              <a:t>              </a:t>
            </a:r>
            <a:r>
              <a:rPr lang="en-GB" altLang="en-US" sz="1400" b="1" dirty="0">
                <a:latin typeface="Times Roman" charset="0"/>
                <a:ea typeface="ＭＳ Ｐゴシック" charset="-128"/>
                <a:cs typeface="Times New Roman" panose="02020603050405020304" pitchFamily="18" charset="0"/>
              </a:rPr>
              <a:t>T id </a:t>
            </a:r>
          </a:p>
          <a:p>
            <a:pPr marL="457200" lvl="1" indent="0" algn="just" eaLnBrk="1" hangingPunct="1">
              <a:buNone/>
            </a:pPr>
            <a:r>
              <a:rPr lang="en-GB" altLang="en-US" sz="1400" b="1" dirty="0">
                <a:latin typeface="Times Roman" charset="0"/>
                <a:ea typeface="ＭＳ Ｐゴシック" charset="-128"/>
                <a:cs typeface="Times New Roman" panose="02020603050405020304" pitchFamily="18" charset="0"/>
              </a:rPr>
              <a:t>              </a:t>
            </a:r>
            <a:r>
              <a:rPr lang="en-GB" altLang="en-US" sz="1400" b="1" dirty="0" err="1">
                <a:latin typeface="Times Roman" charset="0"/>
                <a:ea typeface="ＭＳ Ｐゴシック" charset="-128"/>
                <a:cs typeface="Times New Roman" panose="02020603050405020304" pitchFamily="18" charset="0"/>
              </a:rPr>
              <a:t>LinkedList</a:t>
            </a:r>
            <a:r>
              <a:rPr lang="en-GB" altLang="en-US" sz="1400" b="1" dirty="0">
                <a:latin typeface="Times Roman" charset="0"/>
                <a:ea typeface="ＭＳ Ｐゴシック" charset="-128"/>
                <a:cs typeface="Times New Roman" panose="02020603050405020304" pitchFamily="18" charset="0"/>
              </a:rPr>
              <a:t>&lt;T&gt; </a:t>
            </a:r>
            <a:r>
              <a:rPr lang="en-GB" altLang="en-US" sz="1400" b="1" dirty="0" err="1">
                <a:latin typeface="Times Roman" charset="0"/>
                <a:ea typeface="ＭＳ Ｐゴシック" charset="-128"/>
                <a:cs typeface="Times New Roman" panose="02020603050405020304" pitchFamily="18" charset="0"/>
              </a:rPr>
              <a:t>adjList</a:t>
            </a:r>
            <a:endParaRPr lang="en-GB" altLang="en-US" sz="1400" b="1" dirty="0">
              <a:latin typeface="Times Roman" charset="0"/>
              <a:ea typeface="ＭＳ Ｐゴシック" charset="-128"/>
              <a:cs typeface="Times New Roman" panose="02020603050405020304" pitchFamily="18" charset="0"/>
            </a:endParaRPr>
          </a:p>
          <a:p>
            <a:pPr lvl="1" algn="just" eaLnBrk="1" hangingPunct="1"/>
            <a:r>
              <a:rPr lang="en-GB" altLang="en-US" sz="1400" dirty="0">
                <a:latin typeface="Times Roman" charset="0"/>
                <a:ea typeface="ＭＳ Ｐゴシック" charset="-128"/>
                <a:cs typeface="Times New Roman" panose="02020603050405020304" pitchFamily="18" charset="0"/>
              </a:rPr>
              <a:t>Constructor – </a:t>
            </a:r>
            <a:r>
              <a:rPr lang="en-GB" altLang="en-US" sz="1400" dirty="0" err="1">
                <a:latin typeface="Times Roman" charset="0"/>
                <a:ea typeface="ＭＳ Ｐゴシック" charset="-128"/>
                <a:cs typeface="Times New Roman" panose="02020603050405020304" pitchFamily="18" charset="0"/>
              </a:rPr>
              <a:t>GraphNode</a:t>
            </a:r>
            <a:r>
              <a:rPr lang="en-GB" altLang="en-US" sz="1400" dirty="0">
                <a:latin typeface="Times Roman" charset="0"/>
                <a:ea typeface="ＭＳ Ｐゴシック" charset="-128"/>
                <a:cs typeface="Times New Roman" panose="02020603050405020304" pitchFamily="18" charset="0"/>
              </a:rPr>
              <a:t> (T id)</a:t>
            </a:r>
          </a:p>
          <a:p>
            <a:pPr lvl="1" algn="just" eaLnBrk="1" hangingPunct="1"/>
            <a:r>
              <a:rPr lang="en-GB" altLang="en-US" sz="1400" dirty="0">
                <a:latin typeface="Times Roman" charset="0"/>
                <a:ea typeface="ＭＳ Ｐゴシック" charset="-128"/>
                <a:cs typeface="Times New Roman" panose="02020603050405020304" pitchFamily="18" charset="0"/>
              </a:rPr>
              <a:t>Property (set/get) ID</a:t>
            </a:r>
          </a:p>
          <a:p>
            <a:pPr lvl="1" algn="just" eaLnBrk="1" hangingPunct="1"/>
            <a:r>
              <a:rPr lang="en-GB" altLang="en-US" sz="1400" dirty="0">
                <a:latin typeface="Times Roman" charset="0"/>
                <a:ea typeface="ＭＳ Ｐゴシック" charset="-128"/>
                <a:cs typeface="Times New Roman" panose="02020603050405020304" pitchFamily="18" charset="0"/>
              </a:rPr>
              <a:t>void </a:t>
            </a:r>
            <a:r>
              <a:rPr lang="en-GB" altLang="en-US" sz="1400" dirty="0" err="1">
                <a:latin typeface="Times Roman" charset="0"/>
                <a:ea typeface="ＭＳ Ｐゴシック" charset="-128"/>
                <a:cs typeface="Times New Roman" panose="02020603050405020304" pitchFamily="18" charset="0"/>
              </a:rPr>
              <a:t>AddEdge</a:t>
            </a:r>
            <a:r>
              <a:rPr lang="en-GB" altLang="en-US" sz="1400" dirty="0">
                <a:latin typeface="Times Roman" charset="0"/>
                <a:ea typeface="ＭＳ Ｐゴシック" charset="-128"/>
                <a:cs typeface="Times New Roman" panose="02020603050405020304" pitchFamily="18" charset="0"/>
              </a:rPr>
              <a:t>(</a:t>
            </a:r>
            <a:r>
              <a:rPr lang="en-GB" altLang="en-US" sz="1400" dirty="0" err="1">
                <a:latin typeface="Times Roman" charset="0"/>
                <a:ea typeface="ＭＳ Ｐゴシック" charset="-128"/>
                <a:cs typeface="Times New Roman" panose="02020603050405020304" pitchFamily="18" charset="0"/>
              </a:rPr>
              <a:t>GraphNode</a:t>
            </a:r>
            <a:r>
              <a:rPr lang="en-GB" altLang="en-US" sz="1400" dirty="0">
                <a:latin typeface="Times Roman" charset="0"/>
                <a:ea typeface="ＭＳ Ｐゴシック" charset="-128"/>
                <a:cs typeface="Times New Roman" panose="02020603050405020304" pitchFamily="18" charset="0"/>
              </a:rPr>
              <a:t> to)</a:t>
            </a:r>
          </a:p>
          <a:p>
            <a:pPr marL="457200" lvl="1" indent="0" algn="just" eaLnBrk="1" hangingPunct="1">
              <a:buNone/>
            </a:pPr>
            <a:r>
              <a:rPr lang="en-GB" altLang="en-US" sz="1400" dirty="0">
                <a:latin typeface="Times Roman" charset="0"/>
                <a:ea typeface="ＭＳ Ｐゴシック" charset="-128"/>
                <a:cs typeface="Times New Roman" panose="02020603050405020304" pitchFamily="18" charset="0"/>
              </a:rPr>
              <a:t>               Add to.ID to </a:t>
            </a:r>
            <a:r>
              <a:rPr lang="en-GB" altLang="en-US" sz="1400" dirty="0" err="1">
                <a:latin typeface="Times Roman" charset="0"/>
                <a:ea typeface="ＭＳ Ｐゴシック" charset="-128"/>
                <a:cs typeface="Times New Roman" panose="02020603050405020304" pitchFamily="18" charset="0"/>
              </a:rPr>
              <a:t>adjList</a:t>
            </a:r>
            <a:endParaRPr lang="en-GB" altLang="en-US" sz="1400" dirty="0">
              <a:latin typeface="Times Roman" charset="0"/>
              <a:ea typeface="ＭＳ Ｐゴシック" charset="-128"/>
              <a:cs typeface="Times New Roman" panose="02020603050405020304" pitchFamily="18" charset="0"/>
            </a:endParaRPr>
          </a:p>
          <a:p>
            <a:pPr lvl="1" algn="just" eaLnBrk="1" hangingPunct="1"/>
            <a:r>
              <a:rPr lang="en-GB" altLang="en-US" sz="1400" dirty="0" err="1">
                <a:latin typeface="Times Roman" charset="0"/>
                <a:ea typeface="ＭＳ Ｐゴシック" charset="-128"/>
                <a:cs typeface="Times New Roman" panose="02020603050405020304" pitchFamily="18" charset="0"/>
              </a:rPr>
              <a:t>LinkedList</a:t>
            </a:r>
            <a:r>
              <a:rPr lang="en-GB" altLang="en-US" sz="1400" dirty="0">
                <a:latin typeface="Times Roman" charset="0"/>
                <a:ea typeface="ＭＳ Ｐゴシック" charset="-128"/>
                <a:cs typeface="Times New Roman" panose="02020603050405020304" pitchFamily="18" charset="0"/>
              </a:rPr>
              <a:t>&lt;T&gt; </a:t>
            </a:r>
            <a:r>
              <a:rPr lang="en-GB" altLang="en-US" sz="1400" dirty="0" err="1">
                <a:latin typeface="Times Roman" charset="0"/>
                <a:ea typeface="ＭＳ Ｐゴシック" charset="-128"/>
                <a:cs typeface="Times New Roman" panose="02020603050405020304" pitchFamily="18" charset="0"/>
              </a:rPr>
              <a:t>GetAdjList</a:t>
            </a:r>
            <a:r>
              <a:rPr lang="en-GB" altLang="en-US" sz="1400" dirty="0">
                <a:latin typeface="Times Roman" charset="0"/>
                <a:ea typeface="ＭＳ Ｐゴシック" charset="-128"/>
                <a:cs typeface="Times New Roman" panose="02020603050405020304" pitchFamily="18" charset="0"/>
              </a:rPr>
              <a:t>()</a:t>
            </a:r>
          </a:p>
          <a:p>
            <a:pPr lvl="1" algn="just" eaLnBrk="1" hangingPunct="1"/>
            <a:endParaRPr lang="en-GB" altLang="en-US" sz="1200" dirty="0">
              <a:latin typeface="Times Roman" charset="0"/>
              <a:ea typeface="ＭＳ Ｐゴシック" charset="-128"/>
              <a:cs typeface="Times New Roman" panose="02020603050405020304" pitchFamily="18" charset="0"/>
            </a:endParaRPr>
          </a:p>
          <a:p>
            <a:pPr algn="just" eaLnBrk="1" hangingPunct="1"/>
            <a:r>
              <a:rPr lang="en-GB" altLang="en-US" sz="1600" b="1" dirty="0">
                <a:solidFill>
                  <a:schemeClr val="bg1"/>
                </a:solidFill>
                <a:latin typeface="Times Roman" charset="0"/>
                <a:ea typeface="ＭＳ Ｐゴシック" charset="-128"/>
                <a:cs typeface="Times New Roman" panose="02020603050405020304" pitchFamily="18" charset="0"/>
              </a:rPr>
              <a:t>Graph  // the entire graph</a:t>
            </a:r>
          </a:p>
          <a:p>
            <a:pPr lvl="1" algn="just" eaLnBrk="1" hangingPunct="1"/>
            <a:r>
              <a:rPr lang="en-GB" altLang="en-US" sz="1400" dirty="0">
                <a:solidFill>
                  <a:schemeClr val="bg1"/>
                </a:solidFill>
                <a:latin typeface="Times Roman" charset="0"/>
                <a:ea typeface="ＭＳ Ｐゴシック" charset="-128"/>
                <a:cs typeface="Times New Roman" panose="02020603050405020304" pitchFamily="18" charset="0"/>
              </a:rPr>
              <a:t>Members: </a:t>
            </a:r>
            <a:r>
              <a:rPr lang="en-GB" altLang="en-US" sz="1400" dirty="0" err="1">
                <a:solidFill>
                  <a:schemeClr val="bg1"/>
                </a:solidFill>
                <a:latin typeface="Times Roman" charset="0"/>
                <a:ea typeface="ＭＳ Ｐゴシック" charset="-128"/>
                <a:cs typeface="Times New Roman" panose="02020603050405020304" pitchFamily="18" charset="0"/>
              </a:rPr>
              <a:t>LinkedList</a:t>
            </a:r>
            <a:r>
              <a:rPr lang="en-GB" altLang="en-US" sz="1400" dirty="0">
                <a:solidFill>
                  <a:schemeClr val="bg1"/>
                </a:solidFill>
                <a:latin typeface="Times Roman" charset="0"/>
                <a:ea typeface="ＭＳ Ｐゴシック" charset="-128"/>
                <a:cs typeface="Times New Roman" panose="02020603050405020304" pitchFamily="18" charset="0"/>
              </a:rPr>
              <a:t>&lt;</a:t>
            </a:r>
            <a:r>
              <a:rPr lang="en-GB" altLang="en-US" sz="1400" dirty="0" err="1">
                <a:solidFill>
                  <a:schemeClr val="bg1"/>
                </a:solidFill>
                <a:latin typeface="Times Roman" charset="0"/>
                <a:ea typeface="ＭＳ Ｐゴシック" charset="-128"/>
                <a:cs typeface="Times New Roman" panose="02020603050405020304" pitchFamily="18" charset="0"/>
              </a:rPr>
              <a:t>GraphNode</a:t>
            </a:r>
            <a:r>
              <a:rPr lang="en-GB" altLang="en-US" sz="1400" dirty="0">
                <a:solidFill>
                  <a:schemeClr val="bg1"/>
                </a:solidFill>
                <a:latin typeface="Times Roman" charset="0"/>
                <a:ea typeface="ＭＳ Ｐゴシック" charset="-128"/>
                <a:cs typeface="Times New Roman" panose="02020603050405020304" pitchFamily="18" charset="0"/>
              </a:rPr>
              <a:t>&gt; </a:t>
            </a:r>
            <a:r>
              <a:rPr lang="en-GB" altLang="en-US" sz="1400" b="1" dirty="0">
                <a:solidFill>
                  <a:schemeClr val="bg1"/>
                </a:solidFill>
                <a:latin typeface="Times Roman" charset="0"/>
                <a:ea typeface="ＭＳ Ｐゴシック" charset="-128"/>
                <a:cs typeface="Times New Roman" panose="02020603050405020304" pitchFamily="18" charset="0"/>
              </a:rPr>
              <a:t>nodes</a:t>
            </a:r>
          </a:p>
          <a:p>
            <a:pPr lvl="1" algn="just" eaLnBrk="1" hangingPunct="1"/>
            <a:r>
              <a:rPr lang="en-GB" altLang="en-US" sz="1400" dirty="0">
                <a:solidFill>
                  <a:schemeClr val="bg1"/>
                </a:solidFill>
                <a:latin typeface="Times Roman" charset="0"/>
                <a:ea typeface="ＭＳ Ｐゴシック" charset="-128"/>
                <a:cs typeface="Times New Roman" panose="02020603050405020304" pitchFamily="18" charset="0"/>
              </a:rPr>
              <a:t>Constructor – graph</a:t>
            </a:r>
          </a:p>
          <a:p>
            <a:pPr lvl="1" algn="just" eaLnBrk="1" hangingPunct="1"/>
            <a:r>
              <a:rPr lang="en-GB" altLang="en-US" sz="1400" dirty="0">
                <a:solidFill>
                  <a:schemeClr val="bg1"/>
                </a:solidFill>
                <a:latin typeface="Times Roman" charset="0"/>
                <a:ea typeface="ＭＳ Ｐゴシック" charset="-128"/>
                <a:cs typeface="Times New Roman" panose="02020603050405020304" pitchFamily="18" charset="0"/>
              </a:rPr>
              <a:t>void </a:t>
            </a:r>
            <a:r>
              <a:rPr lang="en-GB" altLang="en-US" sz="1400" dirty="0" err="1">
                <a:solidFill>
                  <a:schemeClr val="bg1"/>
                </a:solidFill>
                <a:latin typeface="Times Roman" charset="0"/>
                <a:ea typeface="ＭＳ Ｐゴシック" charset="-128"/>
                <a:cs typeface="Times New Roman" panose="02020603050405020304" pitchFamily="18" charset="0"/>
              </a:rPr>
              <a:t>AddNode</a:t>
            </a:r>
            <a:r>
              <a:rPr lang="en-GB" altLang="en-US" sz="1400" dirty="0">
                <a:solidFill>
                  <a:schemeClr val="bg1"/>
                </a:solidFill>
                <a:latin typeface="Times Roman" charset="0"/>
                <a:ea typeface="ＭＳ Ｐゴシック" charset="-128"/>
                <a:cs typeface="Times New Roman" panose="02020603050405020304" pitchFamily="18" charset="0"/>
              </a:rPr>
              <a:t>(T id)</a:t>
            </a:r>
          </a:p>
          <a:p>
            <a:pPr lvl="1" algn="just" eaLnBrk="1" hangingPunct="1"/>
            <a:r>
              <a:rPr lang="en-GB" altLang="en-US" sz="1400" dirty="0">
                <a:solidFill>
                  <a:schemeClr val="bg1"/>
                </a:solidFill>
                <a:latin typeface="Times Roman" charset="0"/>
                <a:ea typeface="ＭＳ Ｐゴシック" charset="-128"/>
                <a:cs typeface="Times New Roman" panose="02020603050405020304" pitchFamily="18" charset="0"/>
              </a:rPr>
              <a:t>void </a:t>
            </a:r>
            <a:r>
              <a:rPr lang="en-GB" altLang="en-US" sz="1400" dirty="0" err="1">
                <a:solidFill>
                  <a:schemeClr val="bg1"/>
                </a:solidFill>
                <a:latin typeface="Times Roman" charset="0"/>
                <a:ea typeface="ＭＳ Ｐゴシック" charset="-128"/>
                <a:cs typeface="Times New Roman" panose="02020603050405020304" pitchFamily="18" charset="0"/>
              </a:rPr>
              <a:t>AddEdge</a:t>
            </a:r>
            <a:r>
              <a:rPr lang="en-GB" altLang="en-US" sz="1400" dirty="0">
                <a:solidFill>
                  <a:schemeClr val="bg1"/>
                </a:solidFill>
                <a:latin typeface="Times Roman" charset="0"/>
                <a:ea typeface="ＭＳ Ｐゴシック" charset="-128"/>
                <a:cs typeface="Times New Roman" panose="02020603050405020304" pitchFamily="18" charset="0"/>
              </a:rPr>
              <a:t>(T from, T to)</a:t>
            </a:r>
          </a:p>
          <a:p>
            <a:pPr lvl="1" algn="just" eaLnBrk="1" hangingPunct="1"/>
            <a:r>
              <a:rPr lang="en-GB" altLang="en-US" sz="1400" dirty="0" err="1">
                <a:solidFill>
                  <a:schemeClr val="bg1"/>
                </a:solidFill>
                <a:latin typeface="Times Roman" charset="0"/>
                <a:ea typeface="ＭＳ Ｐゴシック" charset="-128"/>
                <a:cs typeface="Times New Roman" panose="02020603050405020304" pitchFamily="18" charset="0"/>
              </a:rPr>
              <a:t>GraphNode</a:t>
            </a:r>
            <a:r>
              <a:rPr lang="en-GB" altLang="en-US" sz="1400" dirty="0">
                <a:solidFill>
                  <a:schemeClr val="bg1"/>
                </a:solidFill>
                <a:latin typeface="Times Roman" charset="0"/>
                <a:ea typeface="ＭＳ Ｐゴシック" charset="-128"/>
                <a:cs typeface="Times New Roman" panose="02020603050405020304" pitchFamily="18" charset="0"/>
              </a:rPr>
              <a:t> </a:t>
            </a:r>
            <a:r>
              <a:rPr lang="en-GB" altLang="en-US" sz="1400" dirty="0" err="1">
                <a:solidFill>
                  <a:schemeClr val="bg1"/>
                </a:solidFill>
                <a:latin typeface="Times Roman" charset="0"/>
                <a:ea typeface="ＭＳ Ｐゴシック" charset="-128"/>
                <a:cs typeface="Times New Roman" panose="02020603050405020304" pitchFamily="18" charset="0"/>
              </a:rPr>
              <a:t>GetNodeByID</a:t>
            </a:r>
            <a:r>
              <a:rPr lang="en-GB" altLang="en-US" sz="1400" dirty="0">
                <a:solidFill>
                  <a:schemeClr val="bg1"/>
                </a:solidFill>
                <a:latin typeface="Times Roman" charset="0"/>
                <a:ea typeface="ＭＳ Ｐゴシック" charset="-128"/>
                <a:cs typeface="Times New Roman" panose="02020603050405020304" pitchFamily="18" charset="0"/>
              </a:rPr>
              <a:t>(T id)</a:t>
            </a:r>
          </a:p>
          <a:p>
            <a:pPr lvl="1" algn="just" eaLnBrk="1" hangingPunct="1"/>
            <a:r>
              <a:rPr lang="en-GB" altLang="en-US" sz="1400" dirty="0">
                <a:solidFill>
                  <a:schemeClr val="bg1"/>
                </a:solidFill>
                <a:latin typeface="Times Roman" charset="0"/>
                <a:ea typeface="ＭＳ Ｐゴシック" charset="-128"/>
                <a:cs typeface="Times New Roman" panose="02020603050405020304" pitchFamily="18" charset="0"/>
              </a:rPr>
              <a:t>bool </a:t>
            </a:r>
            <a:r>
              <a:rPr lang="en-GB" altLang="en-US" sz="1400" dirty="0" err="1">
                <a:solidFill>
                  <a:schemeClr val="bg1"/>
                </a:solidFill>
                <a:latin typeface="Times Roman" charset="0"/>
                <a:ea typeface="ＭＳ Ｐゴシック" charset="-128"/>
                <a:cs typeface="Times New Roman" panose="02020603050405020304" pitchFamily="18" charset="0"/>
              </a:rPr>
              <a:t>IsEmptyGraph</a:t>
            </a:r>
            <a:r>
              <a:rPr lang="en-GB" altLang="en-US" sz="1400" dirty="0">
                <a:solidFill>
                  <a:schemeClr val="bg1"/>
                </a:solidFill>
                <a:latin typeface="Times Roman" charset="0"/>
                <a:ea typeface="ＭＳ Ｐゴシック" charset="-128"/>
                <a:cs typeface="Times New Roman" panose="02020603050405020304" pitchFamily="18" charset="0"/>
              </a:rPr>
              <a:t>()</a:t>
            </a:r>
          </a:p>
          <a:p>
            <a:pPr lvl="1" algn="just" eaLnBrk="1" hangingPunct="1"/>
            <a:r>
              <a:rPr lang="en-GB" altLang="en-US" sz="1400" dirty="0">
                <a:solidFill>
                  <a:schemeClr val="bg1"/>
                </a:solidFill>
                <a:latin typeface="Times Roman" charset="0"/>
                <a:ea typeface="ＭＳ Ｐゴシック" charset="-128"/>
                <a:cs typeface="Times New Roman" panose="02020603050405020304" pitchFamily="18" charset="0"/>
              </a:rPr>
              <a:t>bool </a:t>
            </a:r>
            <a:r>
              <a:rPr lang="en-GB" altLang="en-US" sz="1400" dirty="0" err="1">
                <a:solidFill>
                  <a:schemeClr val="bg1"/>
                </a:solidFill>
                <a:latin typeface="Times Roman" charset="0"/>
                <a:ea typeface="ＭＳ Ｐゴシック" charset="-128"/>
                <a:cs typeface="Times New Roman" panose="02020603050405020304" pitchFamily="18" charset="0"/>
              </a:rPr>
              <a:t>ContainsGraph</a:t>
            </a:r>
            <a:r>
              <a:rPr lang="en-GB" altLang="en-US" sz="1400" dirty="0">
                <a:solidFill>
                  <a:schemeClr val="bg1"/>
                </a:solidFill>
                <a:latin typeface="Times Roman" charset="0"/>
                <a:ea typeface="ＭＳ Ｐゴシック" charset="-128"/>
                <a:cs typeface="Times New Roman" panose="02020603050405020304" pitchFamily="18" charset="0"/>
              </a:rPr>
              <a:t>(</a:t>
            </a:r>
            <a:r>
              <a:rPr lang="en-GB" altLang="en-US" sz="1400" dirty="0" err="1">
                <a:solidFill>
                  <a:schemeClr val="bg1"/>
                </a:solidFill>
                <a:latin typeface="Times Roman" charset="0"/>
                <a:ea typeface="ＭＳ Ｐゴシック" charset="-128"/>
                <a:cs typeface="Times New Roman" panose="02020603050405020304" pitchFamily="18" charset="0"/>
              </a:rPr>
              <a:t>graphNode</a:t>
            </a:r>
            <a:r>
              <a:rPr lang="en-GB" altLang="en-US" sz="1400" dirty="0">
                <a:solidFill>
                  <a:schemeClr val="bg1"/>
                </a:solidFill>
                <a:latin typeface="Times Roman" charset="0"/>
                <a:ea typeface="ＭＳ Ｐゴシック" charset="-128"/>
                <a:cs typeface="Times New Roman" panose="02020603050405020304" pitchFamily="18" charset="0"/>
              </a:rPr>
              <a:t> node)</a:t>
            </a:r>
          </a:p>
          <a:p>
            <a:pPr lvl="1" algn="just" eaLnBrk="1" hangingPunct="1"/>
            <a:r>
              <a:rPr lang="en-GB" altLang="en-US" sz="1400" dirty="0">
                <a:solidFill>
                  <a:schemeClr val="bg1"/>
                </a:solidFill>
                <a:latin typeface="Times Roman" charset="0"/>
                <a:ea typeface="ＭＳ Ｐゴシック" charset="-128"/>
                <a:cs typeface="Times New Roman" panose="02020603050405020304" pitchFamily="18" charset="0"/>
              </a:rPr>
              <a:t>bool </a:t>
            </a:r>
            <a:r>
              <a:rPr lang="en-GB" altLang="en-US" sz="1400" dirty="0" err="1">
                <a:solidFill>
                  <a:schemeClr val="bg1"/>
                </a:solidFill>
                <a:latin typeface="Times Roman" charset="0"/>
                <a:ea typeface="ＭＳ Ｐゴシック" charset="-128"/>
                <a:cs typeface="Times New Roman" panose="02020603050405020304" pitchFamily="18" charset="0"/>
              </a:rPr>
              <a:t>IsAdjacent</a:t>
            </a:r>
            <a:r>
              <a:rPr lang="en-GB" altLang="en-US" sz="1400" dirty="0">
                <a:solidFill>
                  <a:schemeClr val="bg1"/>
                </a:solidFill>
                <a:latin typeface="Times Roman" charset="0"/>
                <a:ea typeface="ＭＳ Ｐゴシック" charset="-128"/>
                <a:cs typeface="Times New Roman" panose="02020603050405020304" pitchFamily="18" charset="0"/>
              </a:rPr>
              <a:t>(</a:t>
            </a:r>
            <a:r>
              <a:rPr lang="en-GB" altLang="en-US" sz="1400" dirty="0" err="1">
                <a:solidFill>
                  <a:schemeClr val="bg1"/>
                </a:solidFill>
                <a:latin typeface="Times Roman" charset="0"/>
                <a:ea typeface="ＭＳ Ｐゴシック" charset="-128"/>
                <a:cs typeface="Times New Roman" panose="02020603050405020304" pitchFamily="18" charset="0"/>
              </a:rPr>
              <a:t>GraphNode</a:t>
            </a:r>
            <a:r>
              <a:rPr lang="en-GB" altLang="en-US" sz="1400" dirty="0">
                <a:solidFill>
                  <a:schemeClr val="bg1"/>
                </a:solidFill>
                <a:latin typeface="Times Roman" charset="0"/>
                <a:ea typeface="ＭＳ Ｐゴシック" charset="-128"/>
                <a:cs typeface="Times New Roman" panose="02020603050405020304" pitchFamily="18" charset="0"/>
              </a:rPr>
              <a:t> from, </a:t>
            </a:r>
            <a:r>
              <a:rPr lang="en-GB" altLang="en-US" sz="1400" dirty="0" err="1">
                <a:solidFill>
                  <a:schemeClr val="bg1"/>
                </a:solidFill>
                <a:latin typeface="Times Roman" charset="0"/>
                <a:ea typeface="ＭＳ Ｐゴシック" charset="-128"/>
                <a:cs typeface="Times New Roman" panose="02020603050405020304" pitchFamily="18" charset="0"/>
              </a:rPr>
              <a:t>GraphNode</a:t>
            </a:r>
            <a:r>
              <a:rPr lang="en-GB" altLang="en-US" sz="1400" dirty="0">
                <a:solidFill>
                  <a:schemeClr val="bg1"/>
                </a:solidFill>
                <a:latin typeface="Times Roman" charset="0"/>
                <a:ea typeface="ＭＳ Ｐゴシック" charset="-128"/>
                <a:cs typeface="Times New Roman" panose="02020603050405020304" pitchFamily="18" charset="0"/>
              </a:rPr>
              <a:t> to)</a:t>
            </a:r>
          </a:p>
        </p:txBody>
      </p:sp>
      <p:grpSp>
        <p:nvGrpSpPr>
          <p:cNvPr id="71" name="Group 4"/>
          <p:cNvGrpSpPr>
            <a:grpSpLocks/>
          </p:cNvGrpSpPr>
          <p:nvPr/>
        </p:nvGrpSpPr>
        <p:grpSpPr bwMode="auto">
          <a:xfrm>
            <a:off x="5984358" y="2579325"/>
            <a:ext cx="2597667" cy="1105053"/>
            <a:chOff x="4123" y="12049"/>
            <a:chExt cx="3646" cy="1703"/>
          </a:xfrm>
        </p:grpSpPr>
        <p:grpSp>
          <p:nvGrpSpPr>
            <p:cNvPr id="72" name="Group 5"/>
            <p:cNvGrpSpPr>
              <a:grpSpLocks/>
            </p:cNvGrpSpPr>
            <p:nvPr/>
          </p:nvGrpSpPr>
          <p:grpSpPr bwMode="auto">
            <a:xfrm>
              <a:off x="5492" y="12061"/>
              <a:ext cx="770" cy="469"/>
              <a:chOff x="3918" y="3014"/>
              <a:chExt cx="887" cy="603"/>
            </a:xfrm>
          </p:grpSpPr>
          <p:sp>
            <p:nvSpPr>
              <p:cNvPr id="94" name="Rectangle 6"/>
              <p:cNvSpPr>
                <a:spLocks noChangeArrowheads="1"/>
              </p:cNvSpPr>
              <p:nvPr/>
            </p:nvSpPr>
            <p:spPr bwMode="auto">
              <a:xfrm>
                <a:off x="3918" y="3014"/>
                <a:ext cx="887" cy="602"/>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95" name="Text Box 7"/>
              <p:cNvSpPr txBox="1">
                <a:spLocks noChangeArrowheads="1"/>
              </p:cNvSpPr>
              <p:nvPr/>
            </p:nvSpPr>
            <p:spPr bwMode="auto">
              <a:xfrm>
                <a:off x="3918" y="3014"/>
                <a:ext cx="469" cy="603"/>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r>
                  <a:rPr lang="en-US" altLang="en-US" sz="1200">
                    <a:latin typeface="Times New Roman" panose="02020603050405020304" pitchFamily="18" charset="0"/>
                  </a:rPr>
                  <a:t>B</a:t>
                </a:r>
              </a:p>
            </p:txBody>
          </p:sp>
        </p:grpSp>
        <p:grpSp>
          <p:nvGrpSpPr>
            <p:cNvPr id="73" name="Group 8"/>
            <p:cNvGrpSpPr>
              <a:grpSpLocks/>
            </p:cNvGrpSpPr>
            <p:nvPr/>
          </p:nvGrpSpPr>
          <p:grpSpPr bwMode="auto">
            <a:xfrm>
              <a:off x="6815" y="12078"/>
              <a:ext cx="770" cy="469"/>
              <a:chOff x="3918" y="3014"/>
              <a:chExt cx="887" cy="603"/>
            </a:xfrm>
          </p:grpSpPr>
          <p:sp>
            <p:nvSpPr>
              <p:cNvPr id="92" name="Rectangle 9"/>
              <p:cNvSpPr>
                <a:spLocks noChangeArrowheads="1"/>
              </p:cNvSpPr>
              <p:nvPr/>
            </p:nvSpPr>
            <p:spPr bwMode="auto">
              <a:xfrm>
                <a:off x="3918" y="3014"/>
                <a:ext cx="887" cy="602"/>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93" name="Text Box 10"/>
              <p:cNvSpPr txBox="1">
                <a:spLocks noChangeArrowheads="1"/>
              </p:cNvSpPr>
              <p:nvPr/>
            </p:nvSpPr>
            <p:spPr bwMode="auto">
              <a:xfrm>
                <a:off x="3918" y="3014"/>
                <a:ext cx="469" cy="603"/>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r>
                  <a:rPr lang="en-US" altLang="en-US" sz="1200">
                    <a:latin typeface="Times New Roman" panose="02020603050405020304" pitchFamily="18" charset="0"/>
                  </a:rPr>
                  <a:t>A</a:t>
                </a:r>
              </a:p>
            </p:txBody>
          </p:sp>
        </p:grpSp>
        <p:grpSp>
          <p:nvGrpSpPr>
            <p:cNvPr id="74" name="Group 11"/>
            <p:cNvGrpSpPr>
              <a:grpSpLocks/>
            </p:cNvGrpSpPr>
            <p:nvPr/>
          </p:nvGrpSpPr>
          <p:grpSpPr bwMode="auto">
            <a:xfrm>
              <a:off x="5508" y="13050"/>
              <a:ext cx="770" cy="469"/>
              <a:chOff x="3918" y="3014"/>
              <a:chExt cx="887" cy="603"/>
            </a:xfrm>
          </p:grpSpPr>
          <p:sp>
            <p:nvSpPr>
              <p:cNvPr id="90" name="Rectangle 12"/>
              <p:cNvSpPr>
                <a:spLocks noChangeArrowheads="1"/>
              </p:cNvSpPr>
              <p:nvPr/>
            </p:nvSpPr>
            <p:spPr bwMode="auto">
              <a:xfrm>
                <a:off x="3918" y="3014"/>
                <a:ext cx="887" cy="602"/>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91" name="Text Box 13"/>
              <p:cNvSpPr txBox="1">
                <a:spLocks noChangeArrowheads="1"/>
              </p:cNvSpPr>
              <p:nvPr/>
            </p:nvSpPr>
            <p:spPr bwMode="auto">
              <a:xfrm>
                <a:off x="3918" y="3014"/>
                <a:ext cx="469" cy="603"/>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r>
                  <a:rPr lang="en-US" altLang="en-US" sz="1200">
                    <a:latin typeface="Times New Roman" panose="02020603050405020304" pitchFamily="18" charset="0"/>
                  </a:rPr>
                  <a:t>A</a:t>
                </a:r>
              </a:p>
            </p:txBody>
          </p:sp>
        </p:grpSp>
        <p:grpSp>
          <p:nvGrpSpPr>
            <p:cNvPr id="75" name="Group 14"/>
            <p:cNvGrpSpPr>
              <a:grpSpLocks/>
            </p:cNvGrpSpPr>
            <p:nvPr/>
          </p:nvGrpSpPr>
          <p:grpSpPr bwMode="auto">
            <a:xfrm>
              <a:off x="4151" y="13065"/>
              <a:ext cx="821" cy="687"/>
              <a:chOff x="4218" y="11215"/>
              <a:chExt cx="821" cy="687"/>
            </a:xfrm>
          </p:grpSpPr>
          <p:sp>
            <p:nvSpPr>
              <p:cNvPr id="87" name="Rectangle 15"/>
              <p:cNvSpPr>
                <a:spLocks noChangeArrowheads="1"/>
              </p:cNvSpPr>
              <p:nvPr/>
            </p:nvSpPr>
            <p:spPr bwMode="auto">
              <a:xfrm>
                <a:off x="4218" y="11216"/>
                <a:ext cx="821" cy="68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88" name="Text Box 16"/>
              <p:cNvSpPr txBox="1">
                <a:spLocks noChangeArrowheads="1"/>
              </p:cNvSpPr>
              <p:nvPr/>
            </p:nvSpPr>
            <p:spPr bwMode="auto">
              <a:xfrm>
                <a:off x="4220" y="11215"/>
                <a:ext cx="424" cy="48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r>
                  <a:rPr lang="en-US" altLang="en-US" sz="1200">
                    <a:latin typeface="Times New Roman" panose="02020603050405020304" pitchFamily="18" charset="0"/>
                  </a:rPr>
                  <a:t>B</a:t>
                </a:r>
              </a:p>
            </p:txBody>
          </p:sp>
          <p:sp>
            <p:nvSpPr>
              <p:cNvPr id="89" name="Line 17"/>
              <p:cNvSpPr>
                <a:spLocks noChangeShapeType="1"/>
              </p:cNvSpPr>
              <p:nvPr/>
            </p:nvSpPr>
            <p:spPr bwMode="auto">
              <a:xfrm>
                <a:off x="4621" y="11704"/>
                <a:ext cx="40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 name="Group 18"/>
            <p:cNvGrpSpPr>
              <a:grpSpLocks/>
            </p:cNvGrpSpPr>
            <p:nvPr/>
          </p:nvGrpSpPr>
          <p:grpSpPr bwMode="auto">
            <a:xfrm>
              <a:off x="4123" y="12049"/>
              <a:ext cx="821" cy="687"/>
              <a:chOff x="4218" y="11215"/>
              <a:chExt cx="821" cy="687"/>
            </a:xfrm>
          </p:grpSpPr>
          <p:sp>
            <p:nvSpPr>
              <p:cNvPr id="84" name="Rectangle 19"/>
              <p:cNvSpPr>
                <a:spLocks noChangeArrowheads="1"/>
              </p:cNvSpPr>
              <p:nvPr/>
            </p:nvSpPr>
            <p:spPr bwMode="auto">
              <a:xfrm>
                <a:off x="4218" y="11216"/>
                <a:ext cx="821" cy="68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85" name="Text Box 20"/>
              <p:cNvSpPr txBox="1">
                <a:spLocks noChangeArrowheads="1"/>
              </p:cNvSpPr>
              <p:nvPr/>
            </p:nvSpPr>
            <p:spPr bwMode="auto">
              <a:xfrm>
                <a:off x="4220" y="11215"/>
                <a:ext cx="424" cy="48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r>
                  <a:rPr lang="en-US" altLang="en-US" sz="1200">
                    <a:latin typeface="Times New Roman" panose="02020603050405020304" pitchFamily="18" charset="0"/>
                  </a:rPr>
                  <a:t>A</a:t>
                </a:r>
              </a:p>
            </p:txBody>
          </p:sp>
          <p:sp>
            <p:nvSpPr>
              <p:cNvPr id="86" name="Line 21"/>
              <p:cNvSpPr>
                <a:spLocks noChangeShapeType="1"/>
              </p:cNvSpPr>
              <p:nvPr/>
            </p:nvSpPr>
            <p:spPr bwMode="auto">
              <a:xfrm>
                <a:off x="4621" y="11704"/>
                <a:ext cx="40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7" name="Line 22"/>
            <p:cNvSpPr>
              <a:spLocks noChangeShapeType="1"/>
            </p:cNvSpPr>
            <p:nvPr/>
          </p:nvSpPr>
          <p:spPr bwMode="auto">
            <a:xfrm>
              <a:off x="4873" y="12282"/>
              <a:ext cx="46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 name="Line 23"/>
            <p:cNvSpPr>
              <a:spLocks noChangeShapeType="1"/>
            </p:cNvSpPr>
            <p:nvPr/>
          </p:nvSpPr>
          <p:spPr bwMode="auto">
            <a:xfrm>
              <a:off x="6179" y="12265"/>
              <a:ext cx="519" cy="3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 name="Line 24"/>
            <p:cNvSpPr>
              <a:spLocks noChangeShapeType="1"/>
            </p:cNvSpPr>
            <p:nvPr/>
          </p:nvSpPr>
          <p:spPr bwMode="auto">
            <a:xfrm>
              <a:off x="7468" y="12298"/>
              <a:ext cx="30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 name="Line 25"/>
            <p:cNvSpPr>
              <a:spLocks noChangeShapeType="1"/>
            </p:cNvSpPr>
            <p:nvPr/>
          </p:nvSpPr>
          <p:spPr bwMode="auto">
            <a:xfrm flipV="1">
              <a:off x="4839" y="13236"/>
              <a:ext cx="586" cy="1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 name="Line 26"/>
            <p:cNvSpPr>
              <a:spLocks noChangeShapeType="1"/>
            </p:cNvSpPr>
            <p:nvPr/>
          </p:nvSpPr>
          <p:spPr bwMode="auto">
            <a:xfrm>
              <a:off x="6179" y="13286"/>
              <a:ext cx="555" cy="4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96" name="Rectangle 9"/>
          <p:cNvSpPr>
            <a:spLocks noChangeArrowheads="1"/>
          </p:cNvSpPr>
          <p:nvPr/>
        </p:nvSpPr>
        <p:spPr bwMode="auto">
          <a:xfrm>
            <a:off x="7924751" y="3268688"/>
            <a:ext cx="548602" cy="303823"/>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97" name="Text Box 10"/>
          <p:cNvSpPr txBox="1">
            <a:spLocks noChangeArrowheads="1"/>
          </p:cNvSpPr>
          <p:nvPr/>
        </p:nvSpPr>
        <p:spPr bwMode="auto">
          <a:xfrm>
            <a:off x="7924751" y="3268688"/>
            <a:ext cx="290073" cy="30432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r>
              <a:rPr lang="en-US" altLang="en-US" sz="1200" dirty="0">
                <a:latin typeface="Times New Roman" panose="02020603050405020304" pitchFamily="18" charset="0"/>
              </a:rPr>
              <a:t>B</a:t>
            </a:r>
          </a:p>
        </p:txBody>
      </p:sp>
      <p:sp>
        <p:nvSpPr>
          <p:cNvPr id="98" name="Line 24"/>
          <p:cNvSpPr>
            <a:spLocks noChangeShapeType="1"/>
          </p:cNvSpPr>
          <p:nvPr/>
        </p:nvSpPr>
        <p:spPr bwMode="auto">
          <a:xfrm>
            <a:off x="8389994" y="3411443"/>
            <a:ext cx="21445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3" name="Picture 2"/>
          <p:cNvPicPr>
            <a:picLocks noChangeAspect="1"/>
          </p:cNvPicPr>
          <p:nvPr/>
        </p:nvPicPr>
        <p:blipFill>
          <a:blip r:embed="rId3"/>
          <a:stretch>
            <a:fillRect/>
          </a:stretch>
        </p:blipFill>
        <p:spPr>
          <a:xfrm>
            <a:off x="7359332" y="4638628"/>
            <a:ext cx="1481456" cy="1365622"/>
          </a:xfrm>
          <a:prstGeom prst="rect">
            <a:avLst/>
          </a:prstGeom>
        </p:spPr>
      </p:pic>
      <p:cxnSp>
        <p:nvCxnSpPr>
          <p:cNvPr id="51" name="Straight Connector 50"/>
          <p:cNvCxnSpPr/>
          <p:nvPr/>
        </p:nvCxnSpPr>
        <p:spPr>
          <a:xfrm>
            <a:off x="5465667" y="2207839"/>
            <a:ext cx="0" cy="8529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465667" y="3071935"/>
            <a:ext cx="352839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5436096" y="2205845"/>
            <a:ext cx="3528392" cy="199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8964488" y="2219004"/>
            <a:ext cx="0" cy="8529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 Box 32"/>
          <p:cNvSpPr txBox="1">
            <a:spLocks noChangeArrowheads="1"/>
          </p:cNvSpPr>
          <p:nvPr/>
        </p:nvSpPr>
        <p:spPr bwMode="auto">
          <a:xfrm>
            <a:off x="5724128" y="2545159"/>
            <a:ext cx="3241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400" dirty="0">
                <a:solidFill>
                  <a:srgbClr val="0033CC"/>
                </a:solidFill>
                <a:latin typeface="Arial" panose="020B0604020202020204" pitchFamily="34" charset="0"/>
              </a:rPr>
              <a:t>id</a:t>
            </a:r>
          </a:p>
        </p:txBody>
      </p:sp>
      <p:sp>
        <p:nvSpPr>
          <p:cNvPr id="39" name="Text Box 32"/>
          <p:cNvSpPr txBox="1">
            <a:spLocks noChangeArrowheads="1"/>
          </p:cNvSpPr>
          <p:nvPr/>
        </p:nvSpPr>
        <p:spPr bwMode="auto">
          <a:xfrm>
            <a:off x="7359332" y="2241482"/>
            <a:ext cx="7024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400" dirty="0" err="1">
                <a:solidFill>
                  <a:srgbClr val="0033CC"/>
                </a:solidFill>
                <a:latin typeface="Arial" panose="020B0604020202020204" pitchFamily="34" charset="0"/>
              </a:rPr>
              <a:t>adjList</a:t>
            </a:r>
            <a:endParaRPr lang="en-GB" altLang="en-US" sz="1400" dirty="0">
              <a:solidFill>
                <a:srgbClr val="0033CC"/>
              </a:solidFill>
              <a:latin typeface="Arial" panose="020B0604020202020204" pitchFamily="34" charset="0"/>
            </a:endParaRPr>
          </a:p>
        </p:txBody>
      </p:sp>
      <p:sp>
        <p:nvSpPr>
          <p:cNvPr id="40" name="Text Box 31"/>
          <p:cNvSpPr txBox="1">
            <a:spLocks noChangeArrowheads="1"/>
          </p:cNvSpPr>
          <p:nvPr/>
        </p:nvSpPr>
        <p:spPr bwMode="auto">
          <a:xfrm>
            <a:off x="4726900" y="1815541"/>
            <a:ext cx="11592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400" b="1" dirty="0" err="1">
                <a:solidFill>
                  <a:srgbClr val="0033CC"/>
                </a:solidFill>
                <a:latin typeface="Arial" panose="020B0604020202020204" pitchFamily="34" charset="0"/>
              </a:rPr>
              <a:t>GraphNode</a:t>
            </a:r>
            <a:endParaRPr lang="en-GB" altLang="en-US" sz="1400" b="1" dirty="0">
              <a:solidFill>
                <a:srgbClr val="0033CC"/>
              </a:solidFill>
              <a:latin typeface="Arial" panose="020B0604020202020204" pitchFamily="34" charset="0"/>
            </a:endParaRPr>
          </a:p>
        </p:txBody>
      </p:sp>
      <p:sp>
        <p:nvSpPr>
          <p:cNvPr id="2" name="Date Placeholder 1"/>
          <p:cNvSpPr>
            <a:spLocks noGrp="1"/>
          </p:cNvSpPr>
          <p:nvPr>
            <p:ph type="dt" sz="half" idx="10"/>
          </p:nvPr>
        </p:nvSpPr>
        <p:spPr/>
        <p:txBody>
          <a:bodyPr/>
          <a:lstStyle/>
          <a:p>
            <a:pPr>
              <a:defRPr/>
            </a:pPr>
            <a:fld id="{22B51C26-9B18-4685-938E-A63A0A47A179}" type="datetime10">
              <a:rPr lang="en-US" smtClean="0"/>
              <a:t>12:20</a:t>
            </a:fld>
            <a:endParaRPr lang="en-US"/>
          </a:p>
        </p:txBody>
      </p:sp>
    </p:spTree>
    <p:extLst>
      <p:ext uri="{BB962C8B-B14F-4D97-AF65-F5344CB8AC3E}">
        <p14:creationId xmlns:p14="http://schemas.microsoft.com/office/powerpoint/2010/main" val="20247022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GB" dirty="0">
                <a:ea typeface="+mj-ea"/>
              </a:rPr>
              <a:t>Implementing </a:t>
            </a:r>
            <a:r>
              <a:rPr lang="en-GB" dirty="0" err="1">
                <a:ea typeface="+mj-ea"/>
              </a:rPr>
              <a:t>GraphNode</a:t>
            </a:r>
            <a:r>
              <a:rPr lang="en-GB" dirty="0">
                <a:ea typeface="+mj-ea"/>
              </a:rPr>
              <a:t> &amp; Graph</a:t>
            </a:r>
          </a:p>
        </p:txBody>
      </p:sp>
      <p:sp>
        <p:nvSpPr>
          <p:cNvPr id="113667" name="Rectangle 3"/>
          <p:cNvSpPr>
            <a:spLocks noGrp="1" noChangeArrowheads="1"/>
          </p:cNvSpPr>
          <p:nvPr>
            <p:ph idx="1"/>
          </p:nvPr>
        </p:nvSpPr>
        <p:spPr>
          <a:xfrm>
            <a:off x="611188" y="1427163"/>
            <a:ext cx="8229600" cy="5097462"/>
          </a:xfrm>
        </p:spPr>
        <p:txBody>
          <a:bodyPr/>
          <a:lstStyle/>
          <a:p>
            <a:pPr algn="just" eaLnBrk="1" hangingPunct="1"/>
            <a:r>
              <a:rPr lang="en-GB" altLang="en-US" sz="1600" b="1" dirty="0" err="1">
                <a:latin typeface="Times Roman" charset="0"/>
                <a:ea typeface="ＭＳ Ｐゴシック" charset="-128"/>
                <a:cs typeface="Times New Roman" panose="02020603050405020304" pitchFamily="18" charset="0"/>
              </a:rPr>
              <a:t>GraphNode</a:t>
            </a:r>
            <a:r>
              <a:rPr lang="en-GB" altLang="en-US" sz="1600" b="1" dirty="0">
                <a:latin typeface="Times Roman" charset="0"/>
                <a:ea typeface="ＭＳ Ｐゴシック" charset="-128"/>
                <a:cs typeface="Times New Roman" panose="02020603050405020304" pitchFamily="18" charset="0"/>
              </a:rPr>
              <a:t>   // the single node  (id of node is generic)                           </a:t>
            </a:r>
          </a:p>
          <a:p>
            <a:pPr lvl="1" algn="just" eaLnBrk="1" hangingPunct="1"/>
            <a:r>
              <a:rPr lang="en-GB" altLang="en-US" sz="1400" dirty="0">
                <a:latin typeface="Times Roman" charset="0"/>
                <a:ea typeface="ＭＳ Ｐゴシック" charset="-128"/>
                <a:cs typeface="Times New Roman" panose="02020603050405020304" pitchFamily="18" charset="0"/>
              </a:rPr>
              <a:t>Members </a:t>
            </a:r>
          </a:p>
          <a:p>
            <a:pPr marL="457200" lvl="1" indent="0" algn="just" eaLnBrk="1" hangingPunct="1">
              <a:buNone/>
            </a:pPr>
            <a:r>
              <a:rPr lang="en-GB" altLang="en-US" sz="1400" dirty="0">
                <a:latin typeface="Times Roman" charset="0"/>
                <a:ea typeface="ＭＳ Ｐゴシック" charset="-128"/>
                <a:cs typeface="Times New Roman" panose="02020603050405020304" pitchFamily="18" charset="0"/>
              </a:rPr>
              <a:t>              T id </a:t>
            </a:r>
          </a:p>
          <a:p>
            <a:pPr marL="457200" lvl="1" indent="0" algn="just" eaLnBrk="1" hangingPunct="1">
              <a:buNone/>
            </a:pPr>
            <a:r>
              <a:rPr lang="en-GB" altLang="en-US" sz="1400" dirty="0">
                <a:latin typeface="Times Roman" charset="0"/>
                <a:ea typeface="ＭＳ Ｐゴシック" charset="-128"/>
                <a:cs typeface="Times New Roman" panose="02020603050405020304" pitchFamily="18" charset="0"/>
              </a:rPr>
              <a:t>              </a:t>
            </a:r>
            <a:r>
              <a:rPr lang="en-GB" altLang="en-US" sz="1400" dirty="0" err="1">
                <a:latin typeface="Times Roman" charset="0"/>
                <a:ea typeface="ＭＳ Ｐゴシック" charset="-128"/>
                <a:cs typeface="Times New Roman" panose="02020603050405020304" pitchFamily="18" charset="0"/>
              </a:rPr>
              <a:t>LinkedList</a:t>
            </a:r>
            <a:r>
              <a:rPr lang="en-GB" altLang="en-US" sz="1400" dirty="0">
                <a:latin typeface="Times Roman" charset="0"/>
                <a:ea typeface="ＭＳ Ｐゴシック" charset="-128"/>
                <a:cs typeface="Times New Roman" panose="02020603050405020304" pitchFamily="18" charset="0"/>
              </a:rPr>
              <a:t>&lt;T&gt; </a:t>
            </a:r>
            <a:r>
              <a:rPr lang="en-GB" altLang="en-US" sz="1400" dirty="0" err="1">
                <a:latin typeface="Times Roman" charset="0"/>
                <a:ea typeface="ＭＳ Ｐゴシック" charset="-128"/>
                <a:cs typeface="Times New Roman" panose="02020603050405020304" pitchFamily="18" charset="0"/>
              </a:rPr>
              <a:t>adjList</a:t>
            </a:r>
            <a:endParaRPr lang="en-GB" altLang="en-US" sz="1400" dirty="0">
              <a:latin typeface="Times Roman" charset="0"/>
              <a:ea typeface="ＭＳ Ｐゴシック" charset="-128"/>
              <a:cs typeface="Times New Roman" panose="02020603050405020304" pitchFamily="18" charset="0"/>
            </a:endParaRPr>
          </a:p>
          <a:p>
            <a:pPr lvl="1" algn="just" eaLnBrk="1" hangingPunct="1"/>
            <a:r>
              <a:rPr lang="en-GB" altLang="en-US" sz="1400" dirty="0">
                <a:latin typeface="Times Roman" charset="0"/>
                <a:ea typeface="ＭＳ Ｐゴシック" charset="-128"/>
                <a:cs typeface="Times New Roman" panose="02020603050405020304" pitchFamily="18" charset="0"/>
              </a:rPr>
              <a:t>Constructor – </a:t>
            </a:r>
            <a:r>
              <a:rPr lang="en-GB" altLang="en-US" sz="1400" dirty="0" err="1">
                <a:latin typeface="Times Roman" charset="0"/>
                <a:ea typeface="ＭＳ Ｐゴシック" charset="-128"/>
                <a:cs typeface="Times New Roman" panose="02020603050405020304" pitchFamily="18" charset="0"/>
              </a:rPr>
              <a:t>GraphNode</a:t>
            </a:r>
            <a:r>
              <a:rPr lang="en-GB" altLang="en-US" sz="1400" dirty="0">
                <a:latin typeface="Times Roman" charset="0"/>
                <a:ea typeface="ＭＳ Ｐゴシック" charset="-128"/>
                <a:cs typeface="Times New Roman" panose="02020603050405020304" pitchFamily="18" charset="0"/>
              </a:rPr>
              <a:t> (T id)</a:t>
            </a:r>
          </a:p>
          <a:p>
            <a:pPr lvl="1" algn="just" eaLnBrk="1" hangingPunct="1"/>
            <a:r>
              <a:rPr lang="en-GB" altLang="en-US" sz="1400" dirty="0">
                <a:latin typeface="Times Roman" charset="0"/>
                <a:ea typeface="ＭＳ Ｐゴシック" charset="-128"/>
                <a:cs typeface="Times New Roman" panose="02020603050405020304" pitchFamily="18" charset="0"/>
              </a:rPr>
              <a:t>Property (set/get) ID</a:t>
            </a:r>
          </a:p>
          <a:p>
            <a:pPr lvl="1" algn="just" eaLnBrk="1" hangingPunct="1"/>
            <a:r>
              <a:rPr lang="en-GB" altLang="en-US" sz="1400" dirty="0">
                <a:latin typeface="Times Roman" charset="0"/>
                <a:ea typeface="ＭＳ Ｐゴシック" charset="-128"/>
                <a:cs typeface="Times New Roman" panose="02020603050405020304" pitchFamily="18" charset="0"/>
              </a:rPr>
              <a:t>void </a:t>
            </a:r>
            <a:r>
              <a:rPr lang="en-GB" altLang="en-US" sz="1400" dirty="0" err="1">
                <a:latin typeface="Times Roman" charset="0"/>
                <a:ea typeface="ＭＳ Ｐゴシック" charset="-128"/>
                <a:cs typeface="Times New Roman" panose="02020603050405020304" pitchFamily="18" charset="0"/>
              </a:rPr>
              <a:t>AddEdge</a:t>
            </a:r>
            <a:r>
              <a:rPr lang="en-GB" altLang="en-US" sz="1400" dirty="0">
                <a:latin typeface="Times Roman" charset="0"/>
                <a:ea typeface="ＭＳ Ｐゴシック" charset="-128"/>
                <a:cs typeface="Times New Roman" panose="02020603050405020304" pitchFamily="18" charset="0"/>
              </a:rPr>
              <a:t>(</a:t>
            </a:r>
            <a:r>
              <a:rPr lang="en-GB" altLang="en-US" sz="1400" dirty="0" err="1">
                <a:latin typeface="Times Roman" charset="0"/>
                <a:ea typeface="ＭＳ Ｐゴシック" charset="-128"/>
                <a:cs typeface="Times New Roman" panose="02020603050405020304" pitchFamily="18" charset="0"/>
              </a:rPr>
              <a:t>GraphNode</a:t>
            </a:r>
            <a:r>
              <a:rPr lang="en-GB" altLang="en-US" sz="1400" dirty="0">
                <a:latin typeface="Times Roman" charset="0"/>
                <a:ea typeface="ＭＳ Ｐゴシック" charset="-128"/>
                <a:cs typeface="Times New Roman" panose="02020603050405020304" pitchFamily="18" charset="0"/>
              </a:rPr>
              <a:t> to)</a:t>
            </a:r>
          </a:p>
          <a:p>
            <a:pPr marL="457200" lvl="1" indent="0" algn="just" eaLnBrk="1" hangingPunct="1">
              <a:buNone/>
            </a:pPr>
            <a:r>
              <a:rPr lang="en-GB" altLang="en-US" sz="1400" dirty="0">
                <a:latin typeface="Times Roman" charset="0"/>
                <a:ea typeface="ＭＳ Ｐゴシック" charset="-128"/>
                <a:cs typeface="Times New Roman" panose="02020603050405020304" pitchFamily="18" charset="0"/>
              </a:rPr>
              <a:t>               Add to.ID to </a:t>
            </a:r>
            <a:r>
              <a:rPr lang="en-GB" altLang="en-US" sz="1400" dirty="0" err="1">
                <a:latin typeface="Times Roman" charset="0"/>
                <a:ea typeface="ＭＳ Ｐゴシック" charset="-128"/>
                <a:cs typeface="Times New Roman" panose="02020603050405020304" pitchFamily="18" charset="0"/>
              </a:rPr>
              <a:t>adjList</a:t>
            </a:r>
            <a:endParaRPr lang="en-GB" altLang="en-US" sz="1400" dirty="0">
              <a:latin typeface="Times Roman" charset="0"/>
              <a:ea typeface="ＭＳ Ｐゴシック" charset="-128"/>
              <a:cs typeface="Times New Roman" panose="02020603050405020304" pitchFamily="18" charset="0"/>
            </a:endParaRPr>
          </a:p>
          <a:p>
            <a:pPr lvl="1" algn="just" eaLnBrk="1" hangingPunct="1"/>
            <a:r>
              <a:rPr lang="en-GB" altLang="en-US" sz="1400" dirty="0" err="1">
                <a:latin typeface="Times Roman" charset="0"/>
                <a:ea typeface="ＭＳ Ｐゴシック" charset="-128"/>
                <a:cs typeface="Times New Roman" panose="02020603050405020304" pitchFamily="18" charset="0"/>
              </a:rPr>
              <a:t>LinkedList</a:t>
            </a:r>
            <a:r>
              <a:rPr lang="en-GB" altLang="en-US" sz="1400" dirty="0">
                <a:latin typeface="Times Roman" charset="0"/>
                <a:ea typeface="ＭＳ Ｐゴシック" charset="-128"/>
                <a:cs typeface="Times New Roman" panose="02020603050405020304" pitchFamily="18" charset="0"/>
              </a:rPr>
              <a:t>&lt;T&gt; </a:t>
            </a:r>
            <a:r>
              <a:rPr lang="en-GB" altLang="en-US" sz="1400" dirty="0" err="1">
                <a:latin typeface="Times Roman" charset="0"/>
                <a:ea typeface="ＭＳ Ｐゴシック" charset="-128"/>
                <a:cs typeface="Times New Roman" panose="02020603050405020304" pitchFamily="18" charset="0"/>
              </a:rPr>
              <a:t>GetAdjList</a:t>
            </a:r>
            <a:r>
              <a:rPr lang="en-GB" altLang="en-US" sz="1400" dirty="0">
                <a:latin typeface="Times Roman" charset="0"/>
                <a:ea typeface="ＭＳ Ｐゴシック" charset="-128"/>
                <a:cs typeface="Times New Roman" panose="02020603050405020304" pitchFamily="18" charset="0"/>
              </a:rPr>
              <a:t>()</a:t>
            </a:r>
          </a:p>
          <a:p>
            <a:pPr lvl="1" algn="just" eaLnBrk="1" hangingPunct="1"/>
            <a:endParaRPr lang="en-GB" altLang="en-US" sz="1200" dirty="0">
              <a:latin typeface="Times Roman" charset="0"/>
              <a:ea typeface="ＭＳ Ｐゴシック" charset="-128"/>
              <a:cs typeface="Times New Roman" panose="02020603050405020304" pitchFamily="18" charset="0"/>
            </a:endParaRPr>
          </a:p>
          <a:p>
            <a:pPr algn="just" eaLnBrk="1" hangingPunct="1"/>
            <a:r>
              <a:rPr lang="en-GB" altLang="en-US" sz="1600" b="1" dirty="0">
                <a:latin typeface="Times Roman" charset="0"/>
                <a:ea typeface="ＭＳ Ｐゴシック" charset="-128"/>
                <a:cs typeface="Times New Roman" panose="02020603050405020304" pitchFamily="18" charset="0"/>
              </a:rPr>
              <a:t>Graph  // the entire graph</a:t>
            </a:r>
          </a:p>
          <a:p>
            <a:pPr lvl="1" algn="just" eaLnBrk="1" hangingPunct="1"/>
            <a:r>
              <a:rPr lang="en-GB" altLang="en-US" sz="1400" dirty="0">
                <a:latin typeface="Times Roman" charset="0"/>
                <a:ea typeface="ＭＳ Ｐゴシック" charset="-128"/>
                <a:cs typeface="Times New Roman" panose="02020603050405020304" pitchFamily="18" charset="0"/>
              </a:rPr>
              <a:t>Members: </a:t>
            </a:r>
            <a:r>
              <a:rPr lang="en-GB" altLang="en-US" sz="1400" b="1" dirty="0" err="1">
                <a:latin typeface="Times Roman" charset="0"/>
                <a:ea typeface="ＭＳ Ｐゴシック" charset="-128"/>
                <a:cs typeface="Times New Roman" panose="02020603050405020304" pitchFamily="18" charset="0"/>
              </a:rPr>
              <a:t>LinkedList</a:t>
            </a:r>
            <a:r>
              <a:rPr lang="en-GB" altLang="en-US" sz="1400" b="1" dirty="0">
                <a:latin typeface="Times Roman" charset="0"/>
                <a:ea typeface="ＭＳ Ｐゴシック" charset="-128"/>
                <a:cs typeface="Times New Roman" panose="02020603050405020304" pitchFamily="18" charset="0"/>
              </a:rPr>
              <a:t>&lt;</a:t>
            </a:r>
            <a:r>
              <a:rPr lang="en-GB" altLang="en-US" sz="1400" b="1" dirty="0" err="1">
                <a:latin typeface="Times Roman" charset="0"/>
                <a:ea typeface="ＭＳ Ｐゴシック" charset="-128"/>
                <a:cs typeface="Times New Roman" panose="02020603050405020304" pitchFamily="18" charset="0"/>
              </a:rPr>
              <a:t>GraphNode</a:t>
            </a:r>
            <a:r>
              <a:rPr lang="en-GB" altLang="en-US" sz="1400" b="1" dirty="0">
                <a:latin typeface="Times Roman" charset="0"/>
                <a:ea typeface="ＭＳ Ｐゴシック" charset="-128"/>
                <a:cs typeface="Times New Roman" panose="02020603050405020304" pitchFamily="18" charset="0"/>
              </a:rPr>
              <a:t>&gt;</a:t>
            </a:r>
            <a:r>
              <a:rPr lang="en-GB" altLang="en-US" sz="1400" dirty="0">
                <a:latin typeface="Times Roman" charset="0"/>
                <a:ea typeface="ＭＳ Ｐゴシック" charset="-128"/>
                <a:cs typeface="Times New Roman" panose="02020603050405020304" pitchFamily="18" charset="0"/>
              </a:rPr>
              <a:t> </a:t>
            </a:r>
            <a:r>
              <a:rPr lang="en-GB" altLang="en-US" sz="1400" b="1" dirty="0">
                <a:latin typeface="Times Roman" charset="0"/>
                <a:ea typeface="ＭＳ Ｐゴシック" charset="-128"/>
                <a:cs typeface="Times New Roman" panose="02020603050405020304" pitchFamily="18" charset="0"/>
              </a:rPr>
              <a:t>nodes</a:t>
            </a:r>
          </a:p>
          <a:p>
            <a:pPr lvl="1" algn="just" eaLnBrk="1" hangingPunct="1"/>
            <a:r>
              <a:rPr lang="en-GB" altLang="en-US" sz="1400" dirty="0">
                <a:latin typeface="Times Roman" charset="0"/>
                <a:ea typeface="ＭＳ Ｐゴシック" charset="-128"/>
                <a:cs typeface="Times New Roman" panose="02020603050405020304" pitchFamily="18" charset="0"/>
              </a:rPr>
              <a:t>Constructor – graph</a:t>
            </a:r>
          </a:p>
          <a:p>
            <a:pPr lvl="1" algn="just" eaLnBrk="1" hangingPunct="1"/>
            <a:r>
              <a:rPr lang="en-GB" altLang="en-US" sz="1400" dirty="0">
                <a:latin typeface="Times Roman" charset="0"/>
                <a:ea typeface="ＭＳ Ｐゴシック" charset="-128"/>
                <a:cs typeface="Times New Roman" panose="02020603050405020304" pitchFamily="18" charset="0"/>
              </a:rPr>
              <a:t>void </a:t>
            </a:r>
            <a:r>
              <a:rPr lang="en-GB" altLang="en-US" sz="1400" dirty="0" err="1">
                <a:latin typeface="Times Roman" charset="0"/>
                <a:ea typeface="ＭＳ Ｐゴシック" charset="-128"/>
                <a:cs typeface="Times New Roman" panose="02020603050405020304" pitchFamily="18" charset="0"/>
              </a:rPr>
              <a:t>AddNode</a:t>
            </a:r>
            <a:r>
              <a:rPr lang="en-GB" altLang="en-US" sz="1400" dirty="0">
                <a:latin typeface="Times Roman" charset="0"/>
                <a:ea typeface="ＭＳ Ｐゴシック" charset="-128"/>
                <a:cs typeface="Times New Roman" panose="02020603050405020304" pitchFamily="18" charset="0"/>
              </a:rPr>
              <a:t>(T id)</a:t>
            </a:r>
          </a:p>
          <a:p>
            <a:pPr lvl="1" algn="just" eaLnBrk="1" hangingPunct="1"/>
            <a:r>
              <a:rPr lang="en-GB" altLang="en-US" sz="1400" dirty="0">
                <a:latin typeface="Times Roman" charset="0"/>
                <a:ea typeface="ＭＳ Ｐゴシック" charset="-128"/>
                <a:cs typeface="Times New Roman" panose="02020603050405020304" pitchFamily="18" charset="0"/>
              </a:rPr>
              <a:t>void </a:t>
            </a:r>
            <a:r>
              <a:rPr lang="en-GB" altLang="en-US" sz="1400" dirty="0" err="1">
                <a:latin typeface="Times Roman" charset="0"/>
                <a:ea typeface="ＭＳ Ｐゴシック" charset="-128"/>
                <a:cs typeface="Times New Roman" panose="02020603050405020304" pitchFamily="18" charset="0"/>
              </a:rPr>
              <a:t>AddEdge</a:t>
            </a:r>
            <a:r>
              <a:rPr lang="en-GB" altLang="en-US" sz="1400" dirty="0">
                <a:latin typeface="Times Roman" charset="0"/>
                <a:ea typeface="ＭＳ Ｐゴシック" charset="-128"/>
                <a:cs typeface="Times New Roman" panose="02020603050405020304" pitchFamily="18" charset="0"/>
              </a:rPr>
              <a:t>(T from, T to)</a:t>
            </a:r>
          </a:p>
          <a:p>
            <a:pPr lvl="1" algn="just" eaLnBrk="1" hangingPunct="1"/>
            <a:r>
              <a:rPr lang="en-GB" altLang="en-US" sz="1400" dirty="0" err="1">
                <a:latin typeface="Times Roman" charset="0"/>
                <a:ea typeface="ＭＳ Ｐゴシック" charset="-128"/>
                <a:cs typeface="Times New Roman" panose="02020603050405020304" pitchFamily="18" charset="0"/>
              </a:rPr>
              <a:t>GraphNode</a:t>
            </a:r>
            <a:r>
              <a:rPr lang="en-GB" altLang="en-US" sz="1400" dirty="0">
                <a:latin typeface="Times Roman" charset="0"/>
                <a:ea typeface="ＭＳ Ｐゴシック" charset="-128"/>
                <a:cs typeface="Times New Roman" panose="02020603050405020304" pitchFamily="18" charset="0"/>
              </a:rPr>
              <a:t> </a:t>
            </a:r>
            <a:r>
              <a:rPr lang="en-GB" altLang="en-US" sz="1400" dirty="0" err="1">
                <a:latin typeface="Times Roman" charset="0"/>
                <a:ea typeface="ＭＳ Ｐゴシック" charset="-128"/>
                <a:cs typeface="Times New Roman" panose="02020603050405020304" pitchFamily="18" charset="0"/>
              </a:rPr>
              <a:t>GetNodeByID</a:t>
            </a:r>
            <a:r>
              <a:rPr lang="en-GB" altLang="en-US" sz="1400" dirty="0">
                <a:latin typeface="Times Roman" charset="0"/>
                <a:ea typeface="ＭＳ Ｐゴシック" charset="-128"/>
                <a:cs typeface="Times New Roman" panose="02020603050405020304" pitchFamily="18" charset="0"/>
              </a:rPr>
              <a:t>(T id)</a:t>
            </a:r>
          </a:p>
          <a:p>
            <a:pPr lvl="1" algn="just" eaLnBrk="1" hangingPunct="1"/>
            <a:r>
              <a:rPr lang="en-GB" altLang="en-US" sz="1400" dirty="0">
                <a:latin typeface="Times Roman" charset="0"/>
                <a:ea typeface="ＭＳ Ｐゴシック" charset="-128"/>
                <a:cs typeface="Times New Roman" panose="02020603050405020304" pitchFamily="18" charset="0"/>
              </a:rPr>
              <a:t>bool </a:t>
            </a:r>
            <a:r>
              <a:rPr lang="en-GB" altLang="en-US" sz="1400" dirty="0" err="1">
                <a:latin typeface="Times Roman" charset="0"/>
                <a:ea typeface="ＭＳ Ｐゴシック" charset="-128"/>
                <a:cs typeface="Times New Roman" panose="02020603050405020304" pitchFamily="18" charset="0"/>
              </a:rPr>
              <a:t>IsEmptyGraph</a:t>
            </a:r>
            <a:r>
              <a:rPr lang="en-GB" altLang="en-US" sz="1400" dirty="0">
                <a:latin typeface="Times Roman" charset="0"/>
                <a:ea typeface="ＭＳ Ｐゴシック" charset="-128"/>
                <a:cs typeface="Times New Roman" panose="02020603050405020304" pitchFamily="18" charset="0"/>
              </a:rPr>
              <a:t>()</a:t>
            </a:r>
          </a:p>
          <a:p>
            <a:pPr lvl="1" algn="just" eaLnBrk="1" hangingPunct="1"/>
            <a:r>
              <a:rPr lang="en-GB" altLang="en-US" sz="1400" dirty="0">
                <a:latin typeface="Times Roman" charset="0"/>
                <a:ea typeface="ＭＳ Ｐゴシック" charset="-128"/>
                <a:cs typeface="Times New Roman" panose="02020603050405020304" pitchFamily="18" charset="0"/>
              </a:rPr>
              <a:t>bool </a:t>
            </a:r>
            <a:r>
              <a:rPr lang="en-GB" altLang="en-US" sz="1400" dirty="0" err="1">
                <a:latin typeface="Times Roman" charset="0"/>
                <a:ea typeface="ＭＳ Ｐゴシック" charset="-128"/>
                <a:cs typeface="Times New Roman" panose="02020603050405020304" pitchFamily="18" charset="0"/>
              </a:rPr>
              <a:t>ContainsGraph</a:t>
            </a:r>
            <a:r>
              <a:rPr lang="en-GB" altLang="en-US" sz="1400" dirty="0">
                <a:latin typeface="Times Roman" charset="0"/>
                <a:ea typeface="ＭＳ Ｐゴシック" charset="-128"/>
                <a:cs typeface="Times New Roman" panose="02020603050405020304" pitchFamily="18" charset="0"/>
              </a:rPr>
              <a:t>(</a:t>
            </a:r>
            <a:r>
              <a:rPr lang="en-GB" altLang="en-US" sz="1400" dirty="0" err="1">
                <a:latin typeface="Times Roman" charset="0"/>
                <a:ea typeface="ＭＳ Ｐゴシック" charset="-128"/>
                <a:cs typeface="Times New Roman" panose="02020603050405020304" pitchFamily="18" charset="0"/>
              </a:rPr>
              <a:t>graphNode</a:t>
            </a:r>
            <a:r>
              <a:rPr lang="en-GB" altLang="en-US" sz="1400" dirty="0">
                <a:latin typeface="Times Roman" charset="0"/>
                <a:ea typeface="ＭＳ Ｐゴシック" charset="-128"/>
                <a:cs typeface="Times New Roman" panose="02020603050405020304" pitchFamily="18" charset="0"/>
              </a:rPr>
              <a:t> node)</a:t>
            </a:r>
          </a:p>
          <a:p>
            <a:pPr lvl="1" algn="just" eaLnBrk="1" hangingPunct="1"/>
            <a:r>
              <a:rPr lang="en-GB" altLang="en-US" sz="1400" dirty="0">
                <a:latin typeface="Times Roman" charset="0"/>
                <a:ea typeface="ＭＳ Ｐゴシック" charset="-128"/>
                <a:cs typeface="Times New Roman" panose="02020603050405020304" pitchFamily="18" charset="0"/>
              </a:rPr>
              <a:t>bool </a:t>
            </a:r>
            <a:r>
              <a:rPr lang="en-GB" altLang="en-US" sz="1400" dirty="0" err="1">
                <a:latin typeface="Times Roman" charset="0"/>
                <a:ea typeface="ＭＳ Ｐゴシック" charset="-128"/>
                <a:cs typeface="Times New Roman" panose="02020603050405020304" pitchFamily="18" charset="0"/>
              </a:rPr>
              <a:t>IsAdjacent</a:t>
            </a:r>
            <a:r>
              <a:rPr lang="en-GB" altLang="en-US" sz="1400" dirty="0">
                <a:latin typeface="Times Roman" charset="0"/>
                <a:ea typeface="ＭＳ Ｐゴシック" charset="-128"/>
                <a:cs typeface="Times New Roman" panose="02020603050405020304" pitchFamily="18" charset="0"/>
              </a:rPr>
              <a:t>(</a:t>
            </a:r>
            <a:r>
              <a:rPr lang="en-GB" altLang="en-US" sz="1400" dirty="0" err="1">
                <a:latin typeface="Times Roman" charset="0"/>
                <a:ea typeface="ＭＳ Ｐゴシック" charset="-128"/>
                <a:cs typeface="Times New Roman" panose="02020603050405020304" pitchFamily="18" charset="0"/>
              </a:rPr>
              <a:t>GraphNode</a:t>
            </a:r>
            <a:r>
              <a:rPr lang="en-GB" altLang="en-US" sz="1400" dirty="0">
                <a:latin typeface="Times Roman" charset="0"/>
                <a:ea typeface="ＭＳ Ｐゴシック" charset="-128"/>
                <a:cs typeface="Times New Roman" panose="02020603050405020304" pitchFamily="18" charset="0"/>
              </a:rPr>
              <a:t> from, </a:t>
            </a:r>
            <a:r>
              <a:rPr lang="en-GB" altLang="en-US" sz="1400" dirty="0" err="1">
                <a:latin typeface="Times Roman" charset="0"/>
                <a:ea typeface="ＭＳ Ｐゴシック" charset="-128"/>
                <a:cs typeface="Times New Roman" panose="02020603050405020304" pitchFamily="18" charset="0"/>
              </a:rPr>
              <a:t>GraphNode</a:t>
            </a:r>
            <a:r>
              <a:rPr lang="en-GB" altLang="en-US" sz="1400" dirty="0">
                <a:latin typeface="Times Roman" charset="0"/>
                <a:ea typeface="ＭＳ Ｐゴシック" charset="-128"/>
                <a:cs typeface="Times New Roman" panose="02020603050405020304" pitchFamily="18" charset="0"/>
              </a:rPr>
              <a:t> to)</a:t>
            </a:r>
          </a:p>
        </p:txBody>
      </p:sp>
      <p:grpSp>
        <p:nvGrpSpPr>
          <p:cNvPr id="71" name="Group 4"/>
          <p:cNvGrpSpPr>
            <a:grpSpLocks/>
          </p:cNvGrpSpPr>
          <p:nvPr/>
        </p:nvGrpSpPr>
        <p:grpSpPr bwMode="auto">
          <a:xfrm>
            <a:off x="5984358" y="2579324"/>
            <a:ext cx="2597667" cy="1280901"/>
            <a:chOff x="4123" y="12049"/>
            <a:chExt cx="3646" cy="1974"/>
          </a:xfrm>
        </p:grpSpPr>
        <p:grpSp>
          <p:nvGrpSpPr>
            <p:cNvPr id="72" name="Group 5"/>
            <p:cNvGrpSpPr>
              <a:grpSpLocks/>
            </p:cNvGrpSpPr>
            <p:nvPr/>
          </p:nvGrpSpPr>
          <p:grpSpPr bwMode="auto">
            <a:xfrm>
              <a:off x="5492" y="12061"/>
              <a:ext cx="770" cy="469"/>
              <a:chOff x="3918" y="3014"/>
              <a:chExt cx="887" cy="603"/>
            </a:xfrm>
          </p:grpSpPr>
          <p:sp>
            <p:nvSpPr>
              <p:cNvPr id="94" name="Rectangle 6"/>
              <p:cNvSpPr>
                <a:spLocks noChangeArrowheads="1"/>
              </p:cNvSpPr>
              <p:nvPr/>
            </p:nvSpPr>
            <p:spPr bwMode="auto">
              <a:xfrm>
                <a:off x="3918" y="3014"/>
                <a:ext cx="887" cy="602"/>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95" name="Text Box 7"/>
              <p:cNvSpPr txBox="1">
                <a:spLocks noChangeArrowheads="1"/>
              </p:cNvSpPr>
              <p:nvPr/>
            </p:nvSpPr>
            <p:spPr bwMode="auto">
              <a:xfrm>
                <a:off x="3918" y="3014"/>
                <a:ext cx="469" cy="603"/>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r>
                  <a:rPr lang="en-US" altLang="en-US" sz="1200">
                    <a:latin typeface="Times New Roman" panose="02020603050405020304" pitchFamily="18" charset="0"/>
                  </a:rPr>
                  <a:t>B</a:t>
                </a:r>
              </a:p>
            </p:txBody>
          </p:sp>
        </p:grpSp>
        <p:grpSp>
          <p:nvGrpSpPr>
            <p:cNvPr id="73" name="Group 8"/>
            <p:cNvGrpSpPr>
              <a:grpSpLocks/>
            </p:cNvGrpSpPr>
            <p:nvPr/>
          </p:nvGrpSpPr>
          <p:grpSpPr bwMode="auto">
            <a:xfrm>
              <a:off x="6815" y="12078"/>
              <a:ext cx="770" cy="469"/>
              <a:chOff x="3918" y="3014"/>
              <a:chExt cx="887" cy="603"/>
            </a:xfrm>
          </p:grpSpPr>
          <p:sp>
            <p:nvSpPr>
              <p:cNvPr id="92" name="Rectangle 9"/>
              <p:cNvSpPr>
                <a:spLocks noChangeArrowheads="1"/>
              </p:cNvSpPr>
              <p:nvPr/>
            </p:nvSpPr>
            <p:spPr bwMode="auto">
              <a:xfrm>
                <a:off x="3918" y="3014"/>
                <a:ext cx="887" cy="602"/>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93" name="Text Box 10"/>
              <p:cNvSpPr txBox="1">
                <a:spLocks noChangeArrowheads="1"/>
              </p:cNvSpPr>
              <p:nvPr/>
            </p:nvSpPr>
            <p:spPr bwMode="auto">
              <a:xfrm>
                <a:off x="3918" y="3014"/>
                <a:ext cx="469" cy="603"/>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r>
                  <a:rPr lang="en-US" altLang="en-US" sz="1200">
                    <a:latin typeface="Times New Roman" panose="02020603050405020304" pitchFamily="18" charset="0"/>
                  </a:rPr>
                  <a:t>A</a:t>
                </a:r>
              </a:p>
            </p:txBody>
          </p:sp>
        </p:grpSp>
        <p:grpSp>
          <p:nvGrpSpPr>
            <p:cNvPr id="74" name="Group 11"/>
            <p:cNvGrpSpPr>
              <a:grpSpLocks/>
            </p:cNvGrpSpPr>
            <p:nvPr/>
          </p:nvGrpSpPr>
          <p:grpSpPr bwMode="auto">
            <a:xfrm>
              <a:off x="5508" y="13050"/>
              <a:ext cx="770" cy="469"/>
              <a:chOff x="3918" y="3014"/>
              <a:chExt cx="887" cy="603"/>
            </a:xfrm>
          </p:grpSpPr>
          <p:sp>
            <p:nvSpPr>
              <p:cNvPr id="90" name="Rectangle 12"/>
              <p:cNvSpPr>
                <a:spLocks noChangeArrowheads="1"/>
              </p:cNvSpPr>
              <p:nvPr/>
            </p:nvSpPr>
            <p:spPr bwMode="auto">
              <a:xfrm>
                <a:off x="3918" y="3014"/>
                <a:ext cx="887" cy="602"/>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91" name="Text Box 13"/>
              <p:cNvSpPr txBox="1">
                <a:spLocks noChangeArrowheads="1"/>
              </p:cNvSpPr>
              <p:nvPr/>
            </p:nvSpPr>
            <p:spPr bwMode="auto">
              <a:xfrm>
                <a:off x="3918" y="3014"/>
                <a:ext cx="469" cy="603"/>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r>
                  <a:rPr lang="en-US" altLang="en-US" sz="1200">
                    <a:latin typeface="Times New Roman" panose="02020603050405020304" pitchFamily="18" charset="0"/>
                  </a:rPr>
                  <a:t>A</a:t>
                </a:r>
              </a:p>
            </p:txBody>
          </p:sp>
        </p:grpSp>
        <p:grpSp>
          <p:nvGrpSpPr>
            <p:cNvPr id="75" name="Group 14"/>
            <p:cNvGrpSpPr>
              <a:grpSpLocks/>
            </p:cNvGrpSpPr>
            <p:nvPr/>
          </p:nvGrpSpPr>
          <p:grpSpPr bwMode="auto">
            <a:xfrm>
              <a:off x="4151" y="13065"/>
              <a:ext cx="821" cy="687"/>
              <a:chOff x="4218" y="11215"/>
              <a:chExt cx="821" cy="687"/>
            </a:xfrm>
          </p:grpSpPr>
          <p:sp>
            <p:nvSpPr>
              <p:cNvPr id="87" name="Rectangle 15"/>
              <p:cNvSpPr>
                <a:spLocks noChangeArrowheads="1"/>
              </p:cNvSpPr>
              <p:nvPr/>
            </p:nvSpPr>
            <p:spPr bwMode="auto">
              <a:xfrm>
                <a:off x="4218" y="11216"/>
                <a:ext cx="821" cy="68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88" name="Text Box 16"/>
              <p:cNvSpPr txBox="1">
                <a:spLocks noChangeArrowheads="1"/>
              </p:cNvSpPr>
              <p:nvPr/>
            </p:nvSpPr>
            <p:spPr bwMode="auto">
              <a:xfrm>
                <a:off x="4220" y="11215"/>
                <a:ext cx="424" cy="48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r>
                  <a:rPr lang="en-US" altLang="en-US" sz="1200">
                    <a:latin typeface="Times New Roman" panose="02020603050405020304" pitchFamily="18" charset="0"/>
                  </a:rPr>
                  <a:t>B</a:t>
                </a:r>
              </a:p>
            </p:txBody>
          </p:sp>
          <p:sp>
            <p:nvSpPr>
              <p:cNvPr id="89" name="Line 17"/>
              <p:cNvSpPr>
                <a:spLocks noChangeShapeType="1"/>
              </p:cNvSpPr>
              <p:nvPr/>
            </p:nvSpPr>
            <p:spPr bwMode="auto">
              <a:xfrm>
                <a:off x="4621" y="11704"/>
                <a:ext cx="40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 name="Group 18"/>
            <p:cNvGrpSpPr>
              <a:grpSpLocks/>
            </p:cNvGrpSpPr>
            <p:nvPr/>
          </p:nvGrpSpPr>
          <p:grpSpPr bwMode="auto">
            <a:xfrm>
              <a:off x="4123" y="12049"/>
              <a:ext cx="821" cy="687"/>
              <a:chOff x="4218" y="11215"/>
              <a:chExt cx="821" cy="687"/>
            </a:xfrm>
          </p:grpSpPr>
          <p:sp>
            <p:nvSpPr>
              <p:cNvPr id="84" name="Rectangle 19"/>
              <p:cNvSpPr>
                <a:spLocks noChangeArrowheads="1"/>
              </p:cNvSpPr>
              <p:nvPr/>
            </p:nvSpPr>
            <p:spPr bwMode="auto">
              <a:xfrm>
                <a:off x="4218" y="11216"/>
                <a:ext cx="821" cy="68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85" name="Text Box 20"/>
              <p:cNvSpPr txBox="1">
                <a:spLocks noChangeArrowheads="1"/>
              </p:cNvSpPr>
              <p:nvPr/>
            </p:nvSpPr>
            <p:spPr bwMode="auto">
              <a:xfrm>
                <a:off x="4220" y="11215"/>
                <a:ext cx="424" cy="48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r>
                  <a:rPr lang="en-US" altLang="en-US" sz="1200">
                    <a:latin typeface="Times New Roman" panose="02020603050405020304" pitchFamily="18" charset="0"/>
                  </a:rPr>
                  <a:t>A</a:t>
                </a:r>
              </a:p>
            </p:txBody>
          </p:sp>
          <p:sp>
            <p:nvSpPr>
              <p:cNvPr id="86" name="Line 21"/>
              <p:cNvSpPr>
                <a:spLocks noChangeShapeType="1"/>
              </p:cNvSpPr>
              <p:nvPr/>
            </p:nvSpPr>
            <p:spPr bwMode="auto">
              <a:xfrm>
                <a:off x="4621" y="11704"/>
                <a:ext cx="40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7" name="Line 22"/>
            <p:cNvSpPr>
              <a:spLocks noChangeShapeType="1"/>
            </p:cNvSpPr>
            <p:nvPr/>
          </p:nvSpPr>
          <p:spPr bwMode="auto">
            <a:xfrm>
              <a:off x="4873" y="12282"/>
              <a:ext cx="46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 name="Line 23"/>
            <p:cNvSpPr>
              <a:spLocks noChangeShapeType="1"/>
            </p:cNvSpPr>
            <p:nvPr/>
          </p:nvSpPr>
          <p:spPr bwMode="auto">
            <a:xfrm>
              <a:off x="6179" y="12265"/>
              <a:ext cx="519" cy="3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 name="Line 24"/>
            <p:cNvSpPr>
              <a:spLocks noChangeShapeType="1"/>
            </p:cNvSpPr>
            <p:nvPr/>
          </p:nvSpPr>
          <p:spPr bwMode="auto">
            <a:xfrm>
              <a:off x="7468" y="12298"/>
              <a:ext cx="30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 name="Line 25"/>
            <p:cNvSpPr>
              <a:spLocks noChangeShapeType="1"/>
            </p:cNvSpPr>
            <p:nvPr/>
          </p:nvSpPr>
          <p:spPr bwMode="auto">
            <a:xfrm flipV="1">
              <a:off x="4839" y="13236"/>
              <a:ext cx="586" cy="1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 name="Line 26"/>
            <p:cNvSpPr>
              <a:spLocks noChangeShapeType="1"/>
            </p:cNvSpPr>
            <p:nvPr/>
          </p:nvSpPr>
          <p:spPr bwMode="auto">
            <a:xfrm>
              <a:off x="6179" y="13286"/>
              <a:ext cx="555" cy="4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 name="Line 27"/>
            <p:cNvSpPr>
              <a:spLocks noChangeShapeType="1"/>
            </p:cNvSpPr>
            <p:nvPr/>
          </p:nvSpPr>
          <p:spPr bwMode="auto">
            <a:xfrm flipH="1">
              <a:off x="4521" y="12600"/>
              <a:ext cx="100" cy="3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 name="Line 28"/>
            <p:cNvSpPr>
              <a:spLocks noChangeShapeType="1"/>
            </p:cNvSpPr>
            <p:nvPr/>
          </p:nvSpPr>
          <p:spPr bwMode="auto">
            <a:xfrm>
              <a:off x="4487" y="13671"/>
              <a:ext cx="0" cy="35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96" name="Rectangle 9"/>
          <p:cNvSpPr>
            <a:spLocks noChangeArrowheads="1"/>
          </p:cNvSpPr>
          <p:nvPr/>
        </p:nvSpPr>
        <p:spPr bwMode="auto">
          <a:xfrm>
            <a:off x="7924751" y="3268688"/>
            <a:ext cx="548602" cy="303823"/>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97" name="Text Box 10"/>
          <p:cNvSpPr txBox="1">
            <a:spLocks noChangeArrowheads="1"/>
          </p:cNvSpPr>
          <p:nvPr/>
        </p:nvSpPr>
        <p:spPr bwMode="auto">
          <a:xfrm>
            <a:off x="7924751" y="3268688"/>
            <a:ext cx="290073" cy="30432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r>
              <a:rPr lang="en-US" altLang="en-US" sz="1200" dirty="0">
                <a:latin typeface="Times New Roman" panose="02020603050405020304" pitchFamily="18" charset="0"/>
              </a:rPr>
              <a:t>B</a:t>
            </a:r>
          </a:p>
        </p:txBody>
      </p:sp>
      <p:sp>
        <p:nvSpPr>
          <p:cNvPr id="98" name="Line 24"/>
          <p:cNvSpPr>
            <a:spLocks noChangeShapeType="1"/>
          </p:cNvSpPr>
          <p:nvPr/>
        </p:nvSpPr>
        <p:spPr bwMode="auto">
          <a:xfrm>
            <a:off x="8389994" y="3411443"/>
            <a:ext cx="21445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102" name="Straight Connector 101"/>
          <p:cNvCxnSpPr/>
          <p:nvPr/>
        </p:nvCxnSpPr>
        <p:spPr>
          <a:xfrm flipV="1">
            <a:off x="5724128" y="1785626"/>
            <a:ext cx="996074" cy="98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6732240" y="1785626"/>
            <a:ext cx="0" cy="227669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5736166" y="4077072"/>
            <a:ext cx="996074" cy="98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5724128" y="1795515"/>
            <a:ext cx="12038" cy="22815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7359332" y="4638628"/>
            <a:ext cx="1481456" cy="1365622"/>
          </a:xfrm>
          <a:prstGeom prst="rect">
            <a:avLst/>
          </a:prstGeom>
        </p:spPr>
      </p:pic>
      <p:sp>
        <p:nvSpPr>
          <p:cNvPr id="38" name="Text Box 32"/>
          <p:cNvSpPr txBox="1">
            <a:spLocks noChangeArrowheads="1"/>
          </p:cNvSpPr>
          <p:nvPr/>
        </p:nvSpPr>
        <p:spPr bwMode="auto">
          <a:xfrm>
            <a:off x="4970677" y="3908427"/>
            <a:ext cx="6719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400" dirty="0">
                <a:solidFill>
                  <a:srgbClr val="0033CC"/>
                </a:solidFill>
                <a:latin typeface="Arial" panose="020B0604020202020204" pitchFamily="34" charset="0"/>
              </a:rPr>
              <a:t>nodes</a:t>
            </a:r>
          </a:p>
        </p:txBody>
      </p:sp>
      <p:sp>
        <p:nvSpPr>
          <p:cNvPr id="39" name="Text Box 31"/>
          <p:cNvSpPr txBox="1">
            <a:spLocks noChangeArrowheads="1"/>
          </p:cNvSpPr>
          <p:nvPr/>
        </p:nvSpPr>
        <p:spPr bwMode="auto">
          <a:xfrm>
            <a:off x="6725898" y="1624923"/>
            <a:ext cx="7120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400" b="1" dirty="0">
                <a:solidFill>
                  <a:srgbClr val="0033CC"/>
                </a:solidFill>
                <a:latin typeface="Arial" panose="020B0604020202020204" pitchFamily="34" charset="0"/>
              </a:rPr>
              <a:t>Graph</a:t>
            </a:r>
          </a:p>
        </p:txBody>
      </p:sp>
      <p:sp>
        <p:nvSpPr>
          <p:cNvPr id="2" name="Date Placeholder 1"/>
          <p:cNvSpPr>
            <a:spLocks noGrp="1"/>
          </p:cNvSpPr>
          <p:nvPr>
            <p:ph type="dt" sz="half" idx="10"/>
          </p:nvPr>
        </p:nvSpPr>
        <p:spPr/>
        <p:txBody>
          <a:bodyPr/>
          <a:lstStyle/>
          <a:p>
            <a:pPr>
              <a:defRPr/>
            </a:pPr>
            <a:fld id="{E0B33579-161C-4FBC-9606-ABC2776252F6}" type="datetime10">
              <a:rPr lang="en-US" smtClean="0"/>
              <a:t>12:20</a:t>
            </a:fld>
            <a:endParaRPr lang="en-US"/>
          </a:p>
        </p:txBody>
      </p:sp>
    </p:spTree>
    <p:extLst>
      <p:ext uri="{BB962C8B-B14F-4D97-AF65-F5344CB8AC3E}">
        <p14:creationId xmlns:p14="http://schemas.microsoft.com/office/powerpoint/2010/main" val="9697833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and Trees</a:t>
            </a:r>
          </a:p>
        </p:txBody>
      </p:sp>
      <p:sp>
        <p:nvSpPr>
          <p:cNvPr id="4" name="Oval 3"/>
          <p:cNvSpPr/>
          <p:nvPr/>
        </p:nvSpPr>
        <p:spPr>
          <a:xfrm>
            <a:off x="1547664" y="2132856"/>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5" name="Oval 4"/>
          <p:cNvSpPr/>
          <p:nvPr/>
        </p:nvSpPr>
        <p:spPr>
          <a:xfrm>
            <a:off x="827584" y="3356992"/>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6" name="Oval 5"/>
          <p:cNvSpPr/>
          <p:nvPr/>
        </p:nvSpPr>
        <p:spPr>
          <a:xfrm>
            <a:off x="2195736" y="3356992"/>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p>
        </p:txBody>
      </p:sp>
      <p:sp>
        <p:nvSpPr>
          <p:cNvPr id="7" name="Oval 6"/>
          <p:cNvSpPr/>
          <p:nvPr/>
        </p:nvSpPr>
        <p:spPr>
          <a:xfrm>
            <a:off x="6012160" y="2060848"/>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8" name="Oval 7"/>
          <p:cNvSpPr/>
          <p:nvPr/>
        </p:nvSpPr>
        <p:spPr>
          <a:xfrm>
            <a:off x="5292080" y="3284984"/>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9" name="Oval 8"/>
          <p:cNvSpPr/>
          <p:nvPr/>
        </p:nvSpPr>
        <p:spPr>
          <a:xfrm>
            <a:off x="6660232" y="3284984"/>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p>
        </p:txBody>
      </p:sp>
      <p:sp>
        <p:nvSpPr>
          <p:cNvPr id="10" name="Oval 9"/>
          <p:cNvSpPr/>
          <p:nvPr/>
        </p:nvSpPr>
        <p:spPr>
          <a:xfrm>
            <a:off x="7452320" y="2276872"/>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p>
        </p:txBody>
      </p:sp>
      <p:cxnSp>
        <p:nvCxnSpPr>
          <p:cNvPr id="12" name="Straight Arrow Connector 11"/>
          <p:cNvCxnSpPr>
            <a:stCxn id="4" idx="3"/>
          </p:cNvCxnSpPr>
          <p:nvPr/>
        </p:nvCxnSpPr>
        <p:spPr>
          <a:xfrm flipH="1">
            <a:off x="1187624" y="2563095"/>
            <a:ext cx="433857" cy="721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5"/>
            <a:endCxn id="6" idx="0"/>
          </p:cNvCxnSpPr>
          <p:nvPr/>
        </p:nvCxnSpPr>
        <p:spPr>
          <a:xfrm>
            <a:off x="1977903" y="2563095"/>
            <a:ext cx="469861" cy="793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8" idx="0"/>
          </p:cNvCxnSpPr>
          <p:nvPr/>
        </p:nvCxnSpPr>
        <p:spPr>
          <a:xfrm flipH="1">
            <a:off x="5544108" y="2491087"/>
            <a:ext cx="541869" cy="793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5"/>
            <a:endCxn id="9" idx="0"/>
          </p:cNvCxnSpPr>
          <p:nvPr/>
        </p:nvCxnSpPr>
        <p:spPr>
          <a:xfrm>
            <a:off x="6442399" y="2491087"/>
            <a:ext cx="469861" cy="793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6"/>
            <a:endCxn id="10" idx="2"/>
          </p:cNvCxnSpPr>
          <p:nvPr/>
        </p:nvCxnSpPr>
        <p:spPr>
          <a:xfrm>
            <a:off x="6516216" y="2312876"/>
            <a:ext cx="936104"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71600" y="4293096"/>
            <a:ext cx="3168352" cy="923330"/>
          </a:xfrm>
          <a:prstGeom prst="rect">
            <a:avLst/>
          </a:prstGeom>
          <a:noFill/>
        </p:spPr>
        <p:txBody>
          <a:bodyPr wrap="square" rtlCol="0">
            <a:spAutoFit/>
          </a:bodyPr>
          <a:lstStyle/>
          <a:p>
            <a:r>
              <a:rPr lang="en-GB" dirty="0"/>
              <a:t>tree</a:t>
            </a:r>
          </a:p>
          <a:p>
            <a:endParaRPr lang="en-GB" dirty="0"/>
          </a:p>
          <a:p>
            <a:r>
              <a:rPr lang="en-GB" dirty="0"/>
              <a:t>B has only 2 adjacent nodes</a:t>
            </a:r>
          </a:p>
        </p:txBody>
      </p:sp>
      <p:sp>
        <p:nvSpPr>
          <p:cNvPr id="23" name="TextBox 22"/>
          <p:cNvSpPr txBox="1"/>
          <p:nvPr/>
        </p:nvSpPr>
        <p:spPr>
          <a:xfrm>
            <a:off x="5544108" y="4305870"/>
            <a:ext cx="2595582" cy="923330"/>
          </a:xfrm>
          <a:prstGeom prst="rect">
            <a:avLst/>
          </a:prstGeom>
          <a:noFill/>
        </p:spPr>
        <p:txBody>
          <a:bodyPr wrap="none" rtlCol="0">
            <a:spAutoFit/>
          </a:bodyPr>
          <a:lstStyle/>
          <a:p>
            <a:r>
              <a:rPr lang="en-GB" dirty="0"/>
              <a:t>graph</a:t>
            </a:r>
          </a:p>
          <a:p>
            <a:endParaRPr lang="en-GB" dirty="0"/>
          </a:p>
          <a:p>
            <a:r>
              <a:rPr lang="en-GB" dirty="0"/>
              <a:t>B has 3 adjacent nodes</a:t>
            </a:r>
          </a:p>
        </p:txBody>
      </p:sp>
      <p:sp>
        <p:nvSpPr>
          <p:cNvPr id="24" name="TextBox 23"/>
          <p:cNvSpPr txBox="1"/>
          <p:nvPr/>
        </p:nvSpPr>
        <p:spPr>
          <a:xfrm>
            <a:off x="2867480" y="5892220"/>
            <a:ext cx="3429144" cy="369332"/>
          </a:xfrm>
          <a:prstGeom prst="rect">
            <a:avLst/>
          </a:prstGeom>
          <a:noFill/>
        </p:spPr>
        <p:txBody>
          <a:bodyPr wrap="none" rtlCol="0">
            <a:spAutoFit/>
          </a:bodyPr>
          <a:lstStyle/>
          <a:p>
            <a:r>
              <a:rPr lang="en-GB" dirty="0"/>
              <a:t>but graphs and trees are similar</a:t>
            </a:r>
          </a:p>
        </p:txBody>
      </p:sp>
      <p:sp>
        <p:nvSpPr>
          <p:cNvPr id="3" name="Date Placeholder 2"/>
          <p:cNvSpPr>
            <a:spLocks noGrp="1"/>
          </p:cNvSpPr>
          <p:nvPr>
            <p:ph type="dt" sz="half" idx="10"/>
          </p:nvPr>
        </p:nvSpPr>
        <p:spPr/>
        <p:txBody>
          <a:bodyPr/>
          <a:lstStyle/>
          <a:p>
            <a:pPr>
              <a:defRPr/>
            </a:pPr>
            <a:fld id="{E1469BB6-2E4F-4030-8DD4-527A474EDB8E}" type="datetime10">
              <a:rPr lang="en-US" smtClean="0"/>
              <a:t>12:20</a:t>
            </a:fld>
            <a:endParaRPr lang="en-US"/>
          </a:p>
        </p:txBody>
      </p:sp>
    </p:spTree>
    <p:extLst>
      <p:ext uri="{BB962C8B-B14F-4D97-AF65-F5344CB8AC3E}">
        <p14:creationId xmlns:p14="http://schemas.microsoft.com/office/powerpoint/2010/main" val="8619265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572000" y="115888"/>
            <a:ext cx="4321175" cy="720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400" dirty="0">
                <a:solidFill>
                  <a:srgbClr val="0070C0"/>
                </a:solidFill>
                <a:latin typeface="Arial" panose="020B0604020202020204" pitchFamily="34" charset="0"/>
              </a:rPr>
              <a:t>namespace Graphs</a:t>
            </a:r>
          </a:p>
          <a:p>
            <a:pPr eaLnBrk="1" hangingPunct="1">
              <a:spcBef>
                <a:spcPct val="0"/>
              </a:spcBef>
              <a:buFontTx/>
              <a:buNone/>
            </a:pPr>
            <a:r>
              <a:rPr lang="en-GB" altLang="en-US" sz="1400" dirty="0">
                <a:solidFill>
                  <a:srgbClr val="0070C0"/>
                </a:solidFill>
                <a:latin typeface="Arial" panose="020B0604020202020204" pitchFamily="34" charset="0"/>
              </a:rPr>
              <a:t>{</a:t>
            </a:r>
          </a:p>
          <a:p>
            <a:pPr eaLnBrk="1" hangingPunct="1">
              <a:spcBef>
                <a:spcPct val="0"/>
              </a:spcBef>
              <a:buFontTx/>
              <a:buNone/>
            </a:pPr>
            <a:r>
              <a:rPr lang="en-GB" altLang="en-US" sz="1400" b="1" dirty="0">
                <a:solidFill>
                  <a:srgbClr val="0070C0"/>
                </a:solidFill>
                <a:latin typeface="Arial" panose="020B0604020202020204" pitchFamily="34" charset="0"/>
              </a:rPr>
              <a:t>    public class </a:t>
            </a:r>
            <a:r>
              <a:rPr lang="en-GB" altLang="en-US" sz="1400" b="1" dirty="0" err="1">
                <a:solidFill>
                  <a:srgbClr val="0070C0"/>
                </a:solidFill>
                <a:latin typeface="Arial" panose="020B0604020202020204" pitchFamily="34" charset="0"/>
              </a:rPr>
              <a:t>GraphNode</a:t>
            </a:r>
            <a:r>
              <a:rPr lang="en-GB" altLang="en-US" sz="1400" b="1" dirty="0">
                <a:solidFill>
                  <a:srgbClr val="0070C0"/>
                </a:solidFill>
                <a:latin typeface="Arial" panose="020B0604020202020204" pitchFamily="34" charset="0"/>
              </a:rPr>
              <a:t>&lt;T&gt;</a:t>
            </a:r>
          </a:p>
          <a:p>
            <a:pPr eaLnBrk="1" hangingPunct="1">
              <a:spcBef>
                <a:spcPct val="0"/>
              </a:spcBef>
              <a:buFontTx/>
              <a:buNone/>
            </a:pPr>
            <a:r>
              <a:rPr lang="en-GB" altLang="en-US" sz="1400" dirty="0">
                <a:solidFill>
                  <a:srgbClr val="0070C0"/>
                </a:solidFill>
                <a:latin typeface="Arial" panose="020B0604020202020204" pitchFamily="34" charset="0"/>
              </a:rPr>
              <a:t>    {</a:t>
            </a:r>
          </a:p>
          <a:p>
            <a:pPr eaLnBrk="1" hangingPunct="1">
              <a:spcBef>
                <a:spcPct val="0"/>
              </a:spcBef>
              <a:buFontTx/>
              <a:buNone/>
            </a:pPr>
            <a:r>
              <a:rPr lang="en-GB" altLang="en-US" sz="1400" dirty="0">
                <a:solidFill>
                  <a:srgbClr val="0070C0"/>
                </a:solidFill>
                <a:latin typeface="Arial" panose="020B0604020202020204" pitchFamily="34" charset="0"/>
              </a:rPr>
              <a:t>        private T id;</a:t>
            </a:r>
          </a:p>
          <a:p>
            <a:pPr eaLnBrk="1" hangingPunct="1">
              <a:spcBef>
                <a:spcPct val="0"/>
              </a:spcBef>
              <a:buFontTx/>
              <a:buNone/>
            </a:pPr>
            <a:r>
              <a:rPr lang="en-GB" altLang="en-US" sz="1400" dirty="0">
                <a:solidFill>
                  <a:srgbClr val="0070C0"/>
                </a:solidFill>
                <a:latin typeface="Arial" panose="020B0604020202020204" pitchFamily="34" charset="0"/>
              </a:rPr>
              <a:t>        private </a:t>
            </a:r>
            <a:r>
              <a:rPr lang="en-GB" altLang="en-US" sz="1400" dirty="0" err="1">
                <a:solidFill>
                  <a:srgbClr val="0070C0"/>
                </a:solidFill>
                <a:latin typeface="Arial" panose="020B0604020202020204" pitchFamily="34" charset="0"/>
              </a:rPr>
              <a:t>LinkedList</a:t>
            </a:r>
            <a:r>
              <a:rPr lang="en-GB" altLang="en-US" sz="1400" dirty="0">
                <a:solidFill>
                  <a:srgbClr val="0070C0"/>
                </a:solidFill>
                <a:latin typeface="Arial" panose="020B0604020202020204" pitchFamily="34" charset="0"/>
              </a:rPr>
              <a:t>&lt;T&gt; </a:t>
            </a:r>
            <a:r>
              <a:rPr lang="en-GB" altLang="en-US" sz="1400" dirty="0" err="1">
                <a:solidFill>
                  <a:srgbClr val="0070C0"/>
                </a:solidFill>
                <a:latin typeface="Arial" panose="020B0604020202020204" pitchFamily="34" charset="0"/>
              </a:rPr>
              <a:t>adjList</a:t>
            </a:r>
            <a:r>
              <a:rPr lang="en-GB" altLang="en-US" sz="1400" dirty="0">
                <a:solidFill>
                  <a:srgbClr val="0070C0"/>
                </a:solidFill>
                <a:latin typeface="Arial" panose="020B0604020202020204" pitchFamily="34" charset="0"/>
              </a:rPr>
              <a:t>;</a:t>
            </a:r>
          </a:p>
          <a:p>
            <a:pPr eaLnBrk="1" hangingPunct="1">
              <a:spcBef>
                <a:spcPct val="0"/>
              </a:spcBef>
              <a:buFontTx/>
              <a:buNone/>
            </a:pPr>
            <a:endParaRPr lang="en-GB" altLang="en-US" sz="1400" dirty="0">
              <a:solidFill>
                <a:srgbClr val="0070C0"/>
              </a:solidFill>
              <a:latin typeface="Arial" panose="020B0604020202020204" pitchFamily="34" charset="0"/>
            </a:endParaRPr>
          </a:p>
          <a:p>
            <a:pPr eaLnBrk="1" hangingPunct="1">
              <a:spcBef>
                <a:spcPct val="0"/>
              </a:spcBef>
              <a:buFontTx/>
              <a:buNone/>
            </a:pPr>
            <a:r>
              <a:rPr lang="en-GB" altLang="en-US" sz="1400" dirty="0">
                <a:solidFill>
                  <a:srgbClr val="0070C0"/>
                </a:solidFill>
                <a:latin typeface="Arial" panose="020B0604020202020204" pitchFamily="34" charset="0"/>
              </a:rPr>
              <a:t>        public </a:t>
            </a:r>
            <a:r>
              <a:rPr lang="en-GB" altLang="en-US" sz="1400" dirty="0" err="1">
                <a:solidFill>
                  <a:srgbClr val="0070C0"/>
                </a:solidFill>
                <a:latin typeface="Arial" panose="020B0604020202020204" pitchFamily="34" charset="0"/>
              </a:rPr>
              <a:t>GraphNode</a:t>
            </a:r>
            <a:r>
              <a:rPr lang="en-GB" altLang="en-US" sz="1400" dirty="0">
                <a:solidFill>
                  <a:srgbClr val="0070C0"/>
                </a:solidFill>
                <a:latin typeface="Arial" panose="020B0604020202020204" pitchFamily="34" charset="0"/>
              </a:rPr>
              <a:t>(T id)</a:t>
            </a:r>
          </a:p>
          <a:p>
            <a:pPr eaLnBrk="1" hangingPunct="1">
              <a:spcBef>
                <a:spcPct val="0"/>
              </a:spcBef>
              <a:buFontTx/>
              <a:buNone/>
            </a:pPr>
            <a:r>
              <a:rPr lang="en-GB" altLang="en-US" sz="1400" dirty="0">
                <a:solidFill>
                  <a:srgbClr val="0070C0"/>
                </a:solidFill>
                <a:latin typeface="Arial" panose="020B0604020202020204" pitchFamily="34" charset="0"/>
              </a:rPr>
              <a:t>        {</a:t>
            </a:r>
          </a:p>
          <a:p>
            <a:pPr eaLnBrk="1" hangingPunct="1">
              <a:spcBef>
                <a:spcPct val="0"/>
              </a:spcBef>
              <a:buFontTx/>
              <a:buNone/>
            </a:pPr>
            <a:r>
              <a:rPr lang="en-GB" altLang="en-US" sz="1400" dirty="0">
                <a:solidFill>
                  <a:srgbClr val="0070C0"/>
                </a:solidFill>
                <a:latin typeface="Arial" panose="020B0604020202020204" pitchFamily="34" charset="0"/>
              </a:rPr>
              <a:t>            this.id = id;</a:t>
            </a:r>
          </a:p>
          <a:p>
            <a:pPr eaLnBrk="1" hangingPunct="1">
              <a:spcBef>
                <a:spcPct val="0"/>
              </a:spcBef>
              <a:buFontTx/>
              <a:buNone/>
            </a:pPr>
            <a:r>
              <a:rPr lang="en-GB" altLang="en-US" sz="1400" dirty="0">
                <a:solidFill>
                  <a:srgbClr val="0070C0"/>
                </a:solidFill>
                <a:latin typeface="Arial" panose="020B0604020202020204" pitchFamily="34" charset="0"/>
              </a:rPr>
              <a:t>            </a:t>
            </a:r>
            <a:r>
              <a:rPr lang="en-GB" altLang="en-US" sz="1400" dirty="0" err="1">
                <a:solidFill>
                  <a:srgbClr val="0070C0"/>
                </a:solidFill>
                <a:latin typeface="Arial" panose="020B0604020202020204" pitchFamily="34" charset="0"/>
              </a:rPr>
              <a:t>adjList</a:t>
            </a:r>
            <a:r>
              <a:rPr lang="en-GB" altLang="en-US" sz="1400" dirty="0">
                <a:solidFill>
                  <a:srgbClr val="0070C0"/>
                </a:solidFill>
                <a:latin typeface="Arial" panose="020B0604020202020204" pitchFamily="34" charset="0"/>
              </a:rPr>
              <a:t> = new </a:t>
            </a:r>
            <a:r>
              <a:rPr lang="en-GB" altLang="en-US" sz="1400" dirty="0" err="1">
                <a:solidFill>
                  <a:srgbClr val="0070C0"/>
                </a:solidFill>
                <a:latin typeface="Arial" panose="020B0604020202020204" pitchFamily="34" charset="0"/>
              </a:rPr>
              <a:t>LinkedList</a:t>
            </a:r>
            <a:r>
              <a:rPr lang="en-GB" altLang="en-US" sz="1400" dirty="0">
                <a:solidFill>
                  <a:srgbClr val="0070C0"/>
                </a:solidFill>
                <a:latin typeface="Arial" panose="020B0604020202020204" pitchFamily="34" charset="0"/>
              </a:rPr>
              <a:t>&lt;T&gt;();</a:t>
            </a:r>
          </a:p>
          <a:p>
            <a:pPr eaLnBrk="1" hangingPunct="1">
              <a:spcBef>
                <a:spcPct val="0"/>
              </a:spcBef>
              <a:buFontTx/>
              <a:buNone/>
            </a:pPr>
            <a:r>
              <a:rPr lang="en-GB" altLang="en-US" sz="1400" dirty="0">
                <a:solidFill>
                  <a:srgbClr val="0070C0"/>
                </a:solidFill>
                <a:latin typeface="Arial" panose="020B0604020202020204" pitchFamily="34" charset="0"/>
              </a:rPr>
              <a:t>        }</a:t>
            </a:r>
          </a:p>
          <a:p>
            <a:pPr eaLnBrk="1" hangingPunct="1">
              <a:spcBef>
                <a:spcPct val="0"/>
              </a:spcBef>
              <a:buFontTx/>
              <a:buNone/>
            </a:pPr>
            <a:endParaRPr lang="en-GB" altLang="en-US" sz="1400" dirty="0">
              <a:solidFill>
                <a:srgbClr val="0070C0"/>
              </a:solidFill>
              <a:latin typeface="Arial" panose="020B0604020202020204" pitchFamily="34" charset="0"/>
            </a:endParaRPr>
          </a:p>
          <a:p>
            <a:pPr eaLnBrk="1" hangingPunct="1">
              <a:spcBef>
                <a:spcPct val="0"/>
              </a:spcBef>
              <a:buFontTx/>
              <a:buNone/>
            </a:pPr>
            <a:r>
              <a:rPr lang="en-GB" altLang="en-US" sz="1400" dirty="0">
                <a:solidFill>
                  <a:srgbClr val="0070C0"/>
                </a:solidFill>
                <a:latin typeface="Arial" panose="020B0604020202020204" pitchFamily="34" charset="0"/>
              </a:rPr>
              <a:t>        public T ID</a:t>
            </a:r>
          </a:p>
          <a:p>
            <a:pPr eaLnBrk="1" hangingPunct="1">
              <a:spcBef>
                <a:spcPct val="0"/>
              </a:spcBef>
              <a:buFontTx/>
              <a:buNone/>
            </a:pPr>
            <a:r>
              <a:rPr lang="en-GB" altLang="en-US" sz="1400" dirty="0">
                <a:solidFill>
                  <a:srgbClr val="0070C0"/>
                </a:solidFill>
                <a:latin typeface="Arial" panose="020B0604020202020204" pitchFamily="34" charset="0"/>
              </a:rPr>
              <a:t>        {</a:t>
            </a:r>
          </a:p>
          <a:p>
            <a:pPr eaLnBrk="1" hangingPunct="1">
              <a:spcBef>
                <a:spcPct val="0"/>
              </a:spcBef>
              <a:buFontTx/>
              <a:buNone/>
            </a:pPr>
            <a:r>
              <a:rPr lang="en-GB" altLang="en-US" sz="1400" dirty="0">
                <a:solidFill>
                  <a:srgbClr val="0070C0"/>
                </a:solidFill>
                <a:latin typeface="Arial" panose="020B0604020202020204" pitchFamily="34" charset="0"/>
              </a:rPr>
              <a:t>            set { id = value; }</a:t>
            </a:r>
          </a:p>
          <a:p>
            <a:pPr eaLnBrk="1" hangingPunct="1">
              <a:spcBef>
                <a:spcPct val="0"/>
              </a:spcBef>
              <a:buFontTx/>
              <a:buNone/>
            </a:pPr>
            <a:r>
              <a:rPr lang="en-GB" altLang="en-US" sz="1400" dirty="0">
                <a:solidFill>
                  <a:srgbClr val="0070C0"/>
                </a:solidFill>
                <a:latin typeface="Arial" panose="020B0604020202020204" pitchFamily="34" charset="0"/>
              </a:rPr>
              <a:t>            get { return id; }</a:t>
            </a:r>
          </a:p>
          <a:p>
            <a:pPr eaLnBrk="1" hangingPunct="1">
              <a:spcBef>
                <a:spcPct val="0"/>
              </a:spcBef>
              <a:buFontTx/>
              <a:buNone/>
            </a:pPr>
            <a:r>
              <a:rPr lang="en-GB" altLang="en-US" sz="1400" dirty="0">
                <a:solidFill>
                  <a:srgbClr val="0070C0"/>
                </a:solidFill>
                <a:latin typeface="Arial" panose="020B0604020202020204" pitchFamily="34" charset="0"/>
              </a:rPr>
              <a:t>        }</a:t>
            </a:r>
          </a:p>
          <a:p>
            <a:pPr eaLnBrk="1" hangingPunct="1">
              <a:spcBef>
                <a:spcPct val="0"/>
              </a:spcBef>
              <a:buFontTx/>
              <a:buNone/>
            </a:pPr>
            <a:endParaRPr lang="en-GB" altLang="en-US" sz="1400" dirty="0">
              <a:solidFill>
                <a:srgbClr val="0070C0"/>
              </a:solidFill>
              <a:latin typeface="Arial" panose="020B0604020202020204" pitchFamily="34" charset="0"/>
            </a:endParaRPr>
          </a:p>
          <a:p>
            <a:pPr eaLnBrk="1" hangingPunct="1">
              <a:spcBef>
                <a:spcPct val="0"/>
              </a:spcBef>
              <a:buFontTx/>
              <a:buNone/>
            </a:pPr>
            <a:r>
              <a:rPr lang="en-GB" altLang="en-US" sz="1400" dirty="0">
                <a:solidFill>
                  <a:srgbClr val="0070C0"/>
                </a:solidFill>
                <a:latin typeface="Arial" panose="020B0604020202020204" pitchFamily="34" charset="0"/>
              </a:rPr>
              <a:t>        //add (directed) edge from this node</a:t>
            </a:r>
          </a:p>
          <a:p>
            <a:pPr eaLnBrk="1" hangingPunct="1">
              <a:spcBef>
                <a:spcPct val="0"/>
              </a:spcBef>
              <a:buFontTx/>
              <a:buNone/>
            </a:pPr>
            <a:r>
              <a:rPr lang="en-GB" altLang="en-US" sz="1400" dirty="0">
                <a:solidFill>
                  <a:srgbClr val="0070C0"/>
                </a:solidFill>
                <a:latin typeface="Arial" panose="020B0604020202020204" pitchFamily="34" charset="0"/>
              </a:rPr>
              <a:t>        public void </a:t>
            </a:r>
            <a:r>
              <a:rPr lang="en-GB" altLang="en-US" sz="1400" dirty="0" err="1">
                <a:solidFill>
                  <a:srgbClr val="0070C0"/>
                </a:solidFill>
                <a:latin typeface="Arial" panose="020B0604020202020204" pitchFamily="34" charset="0"/>
              </a:rPr>
              <a:t>AddEdge</a:t>
            </a:r>
            <a:r>
              <a:rPr lang="en-GB" altLang="en-US" sz="1400" dirty="0">
                <a:solidFill>
                  <a:srgbClr val="0070C0"/>
                </a:solidFill>
                <a:latin typeface="Arial" panose="020B0604020202020204" pitchFamily="34" charset="0"/>
              </a:rPr>
              <a:t>(</a:t>
            </a:r>
            <a:r>
              <a:rPr lang="en-GB" altLang="en-US" sz="1400" dirty="0" err="1">
                <a:solidFill>
                  <a:srgbClr val="0070C0"/>
                </a:solidFill>
                <a:latin typeface="Arial" panose="020B0604020202020204" pitchFamily="34" charset="0"/>
              </a:rPr>
              <a:t>GraphNode</a:t>
            </a:r>
            <a:r>
              <a:rPr lang="en-GB" altLang="en-US" sz="1400" dirty="0">
                <a:solidFill>
                  <a:srgbClr val="0070C0"/>
                </a:solidFill>
                <a:latin typeface="Arial" panose="020B0604020202020204" pitchFamily="34" charset="0"/>
              </a:rPr>
              <a:t>&lt;T&gt; to)</a:t>
            </a:r>
          </a:p>
          <a:p>
            <a:pPr eaLnBrk="1" hangingPunct="1">
              <a:spcBef>
                <a:spcPct val="0"/>
              </a:spcBef>
              <a:buFontTx/>
              <a:buNone/>
            </a:pPr>
            <a:r>
              <a:rPr lang="en-GB" altLang="en-US" sz="1400" dirty="0">
                <a:solidFill>
                  <a:srgbClr val="0070C0"/>
                </a:solidFill>
                <a:latin typeface="Arial" panose="020B0604020202020204" pitchFamily="34" charset="0"/>
              </a:rPr>
              <a:t>        {</a:t>
            </a:r>
          </a:p>
          <a:p>
            <a:pPr eaLnBrk="1" hangingPunct="1">
              <a:spcBef>
                <a:spcPct val="0"/>
              </a:spcBef>
              <a:buFontTx/>
              <a:buNone/>
            </a:pPr>
            <a:r>
              <a:rPr lang="en-GB" altLang="en-US" sz="1400" dirty="0">
                <a:solidFill>
                  <a:srgbClr val="0070C0"/>
                </a:solidFill>
                <a:latin typeface="Arial" panose="020B0604020202020204" pitchFamily="34" charset="0"/>
              </a:rPr>
              <a:t>            </a:t>
            </a:r>
            <a:r>
              <a:rPr lang="en-GB" altLang="en-US" sz="1400" dirty="0" err="1">
                <a:solidFill>
                  <a:srgbClr val="0070C0"/>
                </a:solidFill>
                <a:latin typeface="Arial" panose="020B0604020202020204" pitchFamily="34" charset="0"/>
              </a:rPr>
              <a:t>adjList.AddFirst</a:t>
            </a:r>
            <a:r>
              <a:rPr lang="en-GB" altLang="en-US" sz="1400" dirty="0">
                <a:solidFill>
                  <a:srgbClr val="0070C0"/>
                </a:solidFill>
                <a:latin typeface="Arial" panose="020B0604020202020204" pitchFamily="34" charset="0"/>
              </a:rPr>
              <a:t>(to.ID);</a:t>
            </a:r>
          </a:p>
          <a:p>
            <a:pPr eaLnBrk="1" hangingPunct="1">
              <a:spcBef>
                <a:spcPct val="0"/>
              </a:spcBef>
              <a:buFontTx/>
              <a:buNone/>
            </a:pPr>
            <a:r>
              <a:rPr lang="en-GB" altLang="en-US" sz="1400" dirty="0">
                <a:solidFill>
                  <a:srgbClr val="0070C0"/>
                </a:solidFill>
                <a:latin typeface="Arial" panose="020B0604020202020204" pitchFamily="34" charset="0"/>
              </a:rPr>
              <a:t>        }</a:t>
            </a:r>
          </a:p>
          <a:p>
            <a:pPr eaLnBrk="1" hangingPunct="1">
              <a:spcBef>
                <a:spcPct val="0"/>
              </a:spcBef>
              <a:buFontTx/>
              <a:buNone/>
            </a:pPr>
            <a:r>
              <a:rPr lang="en-GB" altLang="en-US" sz="1400" dirty="0">
                <a:solidFill>
                  <a:srgbClr val="0070C0"/>
                </a:solidFill>
                <a:latin typeface="Arial" panose="020B0604020202020204" pitchFamily="34" charset="0"/>
              </a:rPr>
              <a:t>        //return the adjacency list of the node</a:t>
            </a:r>
          </a:p>
          <a:p>
            <a:pPr eaLnBrk="1" hangingPunct="1">
              <a:spcBef>
                <a:spcPct val="0"/>
              </a:spcBef>
              <a:buFontTx/>
              <a:buNone/>
            </a:pPr>
            <a:r>
              <a:rPr lang="en-GB" altLang="en-US" sz="1400" dirty="0">
                <a:solidFill>
                  <a:srgbClr val="0070C0"/>
                </a:solidFill>
                <a:latin typeface="Arial" panose="020B0604020202020204" pitchFamily="34" charset="0"/>
              </a:rPr>
              <a:t>        public </a:t>
            </a:r>
            <a:r>
              <a:rPr lang="en-GB" altLang="en-US" sz="1400" dirty="0" err="1">
                <a:solidFill>
                  <a:srgbClr val="0070C0"/>
                </a:solidFill>
                <a:latin typeface="Arial" panose="020B0604020202020204" pitchFamily="34" charset="0"/>
              </a:rPr>
              <a:t>LinkedList</a:t>
            </a:r>
            <a:r>
              <a:rPr lang="en-GB" altLang="en-US" sz="1400" dirty="0">
                <a:solidFill>
                  <a:srgbClr val="0070C0"/>
                </a:solidFill>
                <a:latin typeface="Arial" panose="020B0604020202020204" pitchFamily="34" charset="0"/>
              </a:rPr>
              <a:t>&lt;T&gt; </a:t>
            </a:r>
            <a:r>
              <a:rPr lang="en-GB" altLang="en-US" sz="1400" dirty="0" err="1">
                <a:solidFill>
                  <a:srgbClr val="0070C0"/>
                </a:solidFill>
                <a:latin typeface="Arial" panose="020B0604020202020204" pitchFamily="34" charset="0"/>
              </a:rPr>
              <a:t>GetAdjList</a:t>
            </a:r>
            <a:r>
              <a:rPr lang="en-GB" altLang="en-US" sz="1400" dirty="0">
                <a:solidFill>
                  <a:srgbClr val="0070C0"/>
                </a:solidFill>
                <a:latin typeface="Arial" panose="020B0604020202020204" pitchFamily="34" charset="0"/>
              </a:rPr>
              <a:t>()</a:t>
            </a:r>
          </a:p>
          <a:p>
            <a:pPr eaLnBrk="1" hangingPunct="1">
              <a:spcBef>
                <a:spcPct val="0"/>
              </a:spcBef>
              <a:buFontTx/>
              <a:buNone/>
            </a:pPr>
            <a:r>
              <a:rPr lang="en-GB" altLang="en-US" sz="1400" dirty="0">
                <a:solidFill>
                  <a:srgbClr val="0070C0"/>
                </a:solidFill>
                <a:latin typeface="Arial" panose="020B0604020202020204" pitchFamily="34" charset="0"/>
              </a:rPr>
              <a:t>        {</a:t>
            </a:r>
          </a:p>
          <a:p>
            <a:pPr eaLnBrk="1" hangingPunct="1">
              <a:spcBef>
                <a:spcPct val="0"/>
              </a:spcBef>
              <a:buFontTx/>
              <a:buNone/>
            </a:pPr>
            <a:r>
              <a:rPr lang="en-GB" altLang="en-US" sz="1400" dirty="0">
                <a:solidFill>
                  <a:srgbClr val="0070C0"/>
                </a:solidFill>
                <a:latin typeface="Arial" panose="020B0604020202020204" pitchFamily="34" charset="0"/>
              </a:rPr>
              <a:t>            return </a:t>
            </a:r>
            <a:r>
              <a:rPr lang="en-GB" altLang="en-US" sz="1400" dirty="0" err="1">
                <a:solidFill>
                  <a:srgbClr val="0070C0"/>
                </a:solidFill>
                <a:latin typeface="Arial" panose="020B0604020202020204" pitchFamily="34" charset="0"/>
              </a:rPr>
              <a:t>adjList</a:t>
            </a:r>
            <a:r>
              <a:rPr lang="en-GB" altLang="en-US" sz="1400" dirty="0">
                <a:solidFill>
                  <a:srgbClr val="0070C0"/>
                </a:solidFill>
                <a:latin typeface="Arial" panose="020B0604020202020204" pitchFamily="34" charset="0"/>
              </a:rPr>
              <a:t>;</a:t>
            </a:r>
          </a:p>
          <a:p>
            <a:pPr eaLnBrk="1" hangingPunct="1">
              <a:spcBef>
                <a:spcPct val="0"/>
              </a:spcBef>
              <a:buFontTx/>
              <a:buNone/>
            </a:pPr>
            <a:r>
              <a:rPr lang="en-GB" altLang="en-US" sz="1400" dirty="0">
                <a:solidFill>
                  <a:srgbClr val="0070C0"/>
                </a:solidFill>
                <a:latin typeface="Arial" panose="020B0604020202020204" pitchFamily="34" charset="0"/>
              </a:rPr>
              <a:t>        }</a:t>
            </a:r>
          </a:p>
          <a:p>
            <a:pPr eaLnBrk="1" hangingPunct="1">
              <a:spcBef>
                <a:spcPct val="0"/>
              </a:spcBef>
              <a:buFontTx/>
              <a:buNone/>
            </a:pPr>
            <a:r>
              <a:rPr lang="en-GB" altLang="en-US" sz="1400" dirty="0">
                <a:solidFill>
                  <a:srgbClr val="0070C0"/>
                </a:solidFill>
                <a:latin typeface="Arial" panose="020B0604020202020204" pitchFamily="34" charset="0"/>
              </a:rPr>
              <a:t>    }</a:t>
            </a:r>
          </a:p>
          <a:p>
            <a:pPr eaLnBrk="1" hangingPunct="1">
              <a:spcBef>
                <a:spcPct val="0"/>
              </a:spcBef>
              <a:buFontTx/>
              <a:buNone/>
            </a:pPr>
            <a:r>
              <a:rPr lang="en-GB" altLang="en-US" sz="1400" dirty="0">
                <a:solidFill>
                  <a:srgbClr val="0070C0"/>
                </a:solidFill>
                <a:latin typeface="Arial" panose="020B0604020202020204" pitchFamily="34" charset="0"/>
              </a:rPr>
              <a:t>}</a:t>
            </a:r>
          </a:p>
          <a:p>
            <a:pPr eaLnBrk="1" hangingPunct="1">
              <a:spcBef>
                <a:spcPct val="0"/>
              </a:spcBef>
              <a:buFontTx/>
              <a:buNone/>
            </a:pPr>
            <a:endParaRPr lang="en-GB" altLang="en-US" sz="1400" dirty="0">
              <a:solidFill>
                <a:srgbClr val="0070C0"/>
              </a:solidFill>
              <a:latin typeface="Arial" panose="020B0604020202020204" pitchFamily="34" charset="0"/>
            </a:endParaRPr>
          </a:p>
          <a:p>
            <a:pPr eaLnBrk="1" hangingPunct="1">
              <a:spcBef>
                <a:spcPct val="0"/>
              </a:spcBef>
              <a:buFontTx/>
              <a:buNone/>
            </a:pPr>
            <a:endParaRPr lang="en-GB" altLang="en-US" sz="1400" dirty="0">
              <a:solidFill>
                <a:srgbClr val="0070C0"/>
              </a:solidFill>
              <a:latin typeface="Arial" panose="020B0604020202020204" pitchFamily="34" charset="0"/>
            </a:endParaRPr>
          </a:p>
        </p:txBody>
      </p:sp>
      <p:sp>
        <p:nvSpPr>
          <p:cNvPr id="6" name="TextBox 5"/>
          <p:cNvSpPr txBox="1">
            <a:spLocks noChangeArrowheads="1"/>
          </p:cNvSpPr>
          <p:nvPr/>
        </p:nvSpPr>
        <p:spPr bwMode="auto">
          <a:xfrm>
            <a:off x="539750" y="476250"/>
            <a:ext cx="3449638"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400">
                <a:latin typeface="Arial" panose="020B0604020202020204" pitchFamily="34" charset="0"/>
              </a:rPr>
              <a:t>namespace Tree</a:t>
            </a:r>
          </a:p>
          <a:p>
            <a:pPr eaLnBrk="1" hangingPunct="1">
              <a:spcBef>
                <a:spcPct val="0"/>
              </a:spcBef>
              <a:buFontTx/>
              <a:buNone/>
            </a:pPr>
            <a:r>
              <a:rPr lang="en-GB" altLang="en-US" sz="1400">
                <a:latin typeface="Arial" panose="020B0604020202020204" pitchFamily="34" charset="0"/>
              </a:rPr>
              <a:t>{</a:t>
            </a:r>
          </a:p>
          <a:p>
            <a:pPr eaLnBrk="1" hangingPunct="1">
              <a:spcBef>
                <a:spcPct val="0"/>
              </a:spcBef>
              <a:buFontTx/>
              <a:buNone/>
            </a:pPr>
            <a:r>
              <a:rPr lang="en-GB" altLang="en-US" sz="1400">
                <a:latin typeface="Arial" panose="020B0604020202020204" pitchFamily="34" charset="0"/>
              </a:rPr>
              <a:t>    class Node&lt;T&gt; where T : IComparable</a:t>
            </a:r>
          </a:p>
          <a:p>
            <a:pPr eaLnBrk="1" hangingPunct="1">
              <a:spcBef>
                <a:spcPct val="0"/>
              </a:spcBef>
              <a:buFontTx/>
              <a:buNone/>
            </a:pPr>
            <a:r>
              <a:rPr lang="en-GB" altLang="en-US" sz="1400">
                <a:latin typeface="Arial" panose="020B0604020202020204" pitchFamily="34" charset="0"/>
              </a:rPr>
              <a:t>    {</a:t>
            </a:r>
          </a:p>
          <a:p>
            <a:pPr eaLnBrk="1" hangingPunct="1">
              <a:spcBef>
                <a:spcPct val="0"/>
              </a:spcBef>
              <a:buFontTx/>
              <a:buNone/>
            </a:pPr>
            <a:r>
              <a:rPr lang="en-GB" altLang="en-US" sz="1400">
                <a:latin typeface="Arial" panose="020B0604020202020204" pitchFamily="34" charset="0"/>
              </a:rPr>
              <a:t>        public T data;</a:t>
            </a:r>
          </a:p>
          <a:p>
            <a:pPr eaLnBrk="1" hangingPunct="1">
              <a:spcBef>
                <a:spcPct val="0"/>
              </a:spcBef>
              <a:buFontTx/>
              <a:buNone/>
            </a:pPr>
            <a:r>
              <a:rPr lang="en-GB" altLang="en-US" sz="1400">
                <a:latin typeface="Arial" panose="020B0604020202020204" pitchFamily="34" charset="0"/>
              </a:rPr>
              <a:t>        public Node&lt;T&gt; Left, Right;</a:t>
            </a:r>
          </a:p>
          <a:p>
            <a:pPr eaLnBrk="1" hangingPunct="1">
              <a:spcBef>
                <a:spcPct val="0"/>
              </a:spcBef>
              <a:buFontTx/>
              <a:buNone/>
            </a:pPr>
            <a:endParaRPr lang="en-GB" altLang="en-US" sz="1400">
              <a:latin typeface="Arial" panose="020B0604020202020204" pitchFamily="34" charset="0"/>
            </a:endParaRPr>
          </a:p>
          <a:p>
            <a:pPr eaLnBrk="1" hangingPunct="1">
              <a:spcBef>
                <a:spcPct val="0"/>
              </a:spcBef>
              <a:buFontTx/>
              <a:buNone/>
            </a:pPr>
            <a:r>
              <a:rPr lang="en-GB" altLang="en-US" sz="1400">
                <a:latin typeface="Arial" panose="020B0604020202020204" pitchFamily="34" charset="0"/>
              </a:rPr>
              <a:t>        public Node(T item)</a:t>
            </a:r>
          </a:p>
          <a:p>
            <a:pPr eaLnBrk="1" hangingPunct="1">
              <a:spcBef>
                <a:spcPct val="0"/>
              </a:spcBef>
              <a:buFontTx/>
              <a:buNone/>
            </a:pPr>
            <a:r>
              <a:rPr lang="en-GB" altLang="en-US" sz="1400">
                <a:latin typeface="Arial" panose="020B0604020202020204" pitchFamily="34" charset="0"/>
              </a:rPr>
              <a:t>        {</a:t>
            </a:r>
          </a:p>
          <a:p>
            <a:pPr eaLnBrk="1" hangingPunct="1">
              <a:spcBef>
                <a:spcPct val="0"/>
              </a:spcBef>
              <a:buFontTx/>
              <a:buNone/>
            </a:pPr>
            <a:r>
              <a:rPr lang="en-GB" altLang="en-US" sz="1400">
                <a:latin typeface="Arial" panose="020B0604020202020204" pitchFamily="34" charset="0"/>
              </a:rPr>
              <a:t>            data = item;</a:t>
            </a:r>
          </a:p>
          <a:p>
            <a:pPr eaLnBrk="1" hangingPunct="1">
              <a:spcBef>
                <a:spcPct val="0"/>
              </a:spcBef>
              <a:buFontTx/>
              <a:buNone/>
            </a:pPr>
            <a:r>
              <a:rPr lang="en-GB" altLang="en-US" sz="1400">
                <a:latin typeface="Arial" panose="020B0604020202020204" pitchFamily="34" charset="0"/>
              </a:rPr>
              <a:t>            Left = null;</a:t>
            </a:r>
          </a:p>
          <a:p>
            <a:pPr eaLnBrk="1" hangingPunct="1">
              <a:spcBef>
                <a:spcPct val="0"/>
              </a:spcBef>
              <a:buFontTx/>
              <a:buNone/>
            </a:pPr>
            <a:r>
              <a:rPr lang="en-GB" altLang="en-US" sz="1400">
                <a:latin typeface="Arial" panose="020B0604020202020204" pitchFamily="34" charset="0"/>
              </a:rPr>
              <a:t>            Right = null;</a:t>
            </a:r>
          </a:p>
          <a:p>
            <a:pPr eaLnBrk="1" hangingPunct="1">
              <a:spcBef>
                <a:spcPct val="0"/>
              </a:spcBef>
              <a:buFontTx/>
              <a:buNone/>
            </a:pPr>
            <a:r>
              <a:rPr lang="en-GB" altLang="en-US" sz="1400">
                <a:latin typeface="Arial" panose="020B0604020202020204" pitchFamily="34" charset="0"/>
              </a:rPr>
              <a:t>        }</a:t>
            </a:r>
          </a:p>
          <a:p>
            <a:pPr eaLnBrk="1" hangingPunct="1">
              <a:spcBef>
                <a:spcPct val="0"/>
              </a:spcBef>
              <a:buFontTx/>
              <a:buNone/>
            </a:pPr>
            <a:endParaRPr lang="en-GB" altLang="en-US" sz="1400">
              <a:latin typeface="Arial" panose="020B0604020202020204" pitchFamily="34" charset="0"/>
            </a:endParaRPr>
          </a:p>
          <a:p>
            <a:pPr eaLnBrk="1" hangingPunct="1">
              <a:spcBef>
                <a:spcPct val="0"/>
              </a:spcBef>
              <a:buFontTx/>
              <a:buNone/>
            </a:pPr>
            <a:r>
              <a:rPr lang="en-GB" altLang="en-US" sz="1400">
                <a:latin typeface="Arial" panose="020B0604020202020204" pitchFamily="34" charset="0"/>
              </a:rPr>
              <a:t>        public T Data</a:t>
            </a:r>
          </a:p>
          <a:p>
            <a:pPr eaLnBrk="1" hangingPunct="1">
              <a:spcBef>
                <a:spcPct val="0"/>
              </a:spcBef>
              <a:buFontTx/>
              <a:buNone/>
            </a:pPr>
            <a:r>
              <a:rPr lang="en-GB" altLang="en-US" sz="1400">
                <a:latin typeface="Arial" panose="020B0604020202020204" pitchFamily="34" charset="0"/>
              </a:rPr>
              <a:t>        {</a:t>
            </a:r>
          </a:p>
          <a:p>
            <a:pPr eaLnBrk="1" hangingPunct="1">
              <a:spcBef>
                <a:spcPct val="0"/>
              </a:spcBef>
              <a:buFontTx/>
              <a:buNone/>
            </a:pPr>
            <a:r>
              <a:rPr lang="en-GB" altLang="en-US" sz="1400">
                <a:latin typeface="Arial" panose="020B0604020202020204" pitchFamily="34" charset="0"/>
              </a:rPr>
              <a:t>            set { data = value; }</a:t>
            </a:r>
          </a:p>
          <a:p>
            <a:pPr eaLnBrk="1" hangingPunct="1">
              <a:spcBef>
                <a:spcPct val="0"/>
              </a:spcBef>
              <a:buFontTx/>
              <a:buNone/>
            </a:pPr>
            <a:r>
              <a:rPr lang="en-GB" altLang="en-US" sz="1400">
                <a:latin typeface="Arial" panose="020B0604020202020204" pitchFamily="34" charset="0"/>
              </a:rPr>
              <a:t>            get { return data; }</a:t>
            </a:r>
          </a:p>
          <a:p>
            <a:pPr eaLnBrk="1" hangingPunct="1">
              <a:spcBef>
                <a:spcPct val="0"/>
              </a:spcBef>
              <a:buFontTx/>
              <a:buNone/>
            </a:pPr>
            <a:r>
              <a:rPr lang="en-GB" altLang="en-US" sz="1400">
                <a:latin typeface="Arial" panose="020B0604020202020204" pitchFamily="34" charset="0"/>
              </a:rPr>
              <a:t>        }</a:t>
            </a:r>
          </a:p>
          <a:p>
            <a:pPr eaLnBrk="1" hangingPunct="1">
              <a:spcBef>
                <a:spcPct val="0"/>
              </a:spcBef>
              <a:buFontTx/>
              <a:buNone/>
            </a:pPr>
            <a:r>
              <a:rPr lang="en-GB" altLang="en-US" sz="1400">
                <a:latin typeface="Arial" panose="020B0604020202020204" pitchFamily="34" charset="0"/>
              </a:rPr>
              <a:t>    }</a:t>
            </a:r>
          </a:p>
          <a:p>
            <a:pPr eaLnBrk="1" hangingPunct="1">
              <a:spcBef>
                <a:spcPct val="0"/>
              </a:spcBef>
              <a:buFontTx/>
              <a:buNone/>
            </a:pPr>
            <a:endParaRPr lang="en-GB" altLang="en-US" sz="1400">
              <a:latin typeface="Arial" panose="020B0604020202020204" pitchFamily="34" charset="0"/>
            </a:endParaRPr>
          </a:p>
          <a:p>
            <a:pPr eaLnBrk="1" hangingPunct="1">
              <a:spcBef>
                <a:spcPct val="0"/>
              </a:spcBef>
              <a:buFontTx/>
              <a:buNone/>
            </a:pPr>
            <a:r>
              <a:rPr lang="en-GB" altLang="en-US" sz="1400">
                <a:latin typeface="Arial" panose="020B0604020202020204" pitchFamily="34" charset="0"/>
              </a:rPr>
              <a:t>}</a:t>
            </a:r>
          </a:p>
          <a:p>
            <a:pPr eaLnBrk="1" hangingPunct="1">
              <a:spcBef>
                <a:spcPct val="0"/>
              </a:spcBef>
              <a:buFontTx/>
              <a:buNone/>
            </a:pPr>
            <a:endParaRPr lang="en-GB" altLang="en-US" sz="1400">
              <a:latin typeface="Arial" panose="020B0604020202020204" pitchFamily="34" charset="0"/>
            </a:endParaRPr>
          </a:p>
          <a:p>
            <a:pPr eaLnBrk="1" hangingPunct="1">
              <a:spcBef>
                <a:spcPct val="0"/>
              </a:spcBef>
              <a:buFontTx/>
              <a:buNone/>
            </a:pPr>
            <a:endParaRPr lang="en-GB" altLang="en-US" sz="1400">
              <a:latin typeface="Arial" panose="020B0604020202020204" pitchFamily="34" charset="0"/>
            </a:endParaRPr>
          </a:p>
        </p:txBody>
      </p:sp>
      <p:cxnSp>
        <p:nvCxnSpPr>
          <p:cNvPr id="8" name="Straight Arrow Connector 7"/>
          <p:cNvCxnSpPr/>
          <p:nvPr/>
        </p:nvCxnSpPr>
        <p:spPr>
          <a:xfrm flipV="1">
            <a:off x="2124075" y="1125538"/>
            <a:ext cx="2879725" cy="358775"/>
          </a:xfrm>
          <a:prstGeom prst="straightConnector1">
            <a:avLst/>
          </a:prstGeom>
          <a:ln w="2222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203575" y="1304925"/>
            <a:ext cx="1800225" cy="395288"/>
          </a:xfrm>
          <a:prstGeom prst="straightConnector1">
            <a:avLst/>
          </a:prstGeom>
          <a:ln w="2222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pPr>
              <a:defRPr/>
            </a:pPr>
            <a:fld id="{4D28FAAF-179C-482C-8E11-ED2FCEC15B11}" type="datetime10">
              <a:rPr lang="en-US" smtClean="0"/>
              <a:t>12:20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animEffect transition="in" filter="fade">
                                      <p:cBhvr>
                                        <p:cTn id="17" dur="500"/>
                                        <p:tgtEl>
                                          <p:spTgt spid="6">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8" end="8"/>
                                            </p:txEl>
                                          </p:spTgt>
                                        </p:tgtEl>
                                        <p:attrNameLst>
                                          <p:attrName>style.visibility</p:attrName>
                                        </p:attrNameLst>
                                      </p:cBhvr>
                                      <p:to>
                                        <p:strVal val="visible"/>
                                      </p:to>
                                    </p:set>
                                    <p:animEffect transition="in" filter="fade">
                                      <p:cBhvr>
                                        <p:cTn id="20" dur="500"/>
                                        <p:tgtEl>
                                          <p:spTgt spid="6">
                                            <p:txEl>
                                              <p:pRg st="8" end="8"/>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animEffect transition="in" filter="fade">
                                      <p:cBhvr>
                                        <p:cTn id="23" dur="500"/>
                                        <p:tgtEl>
                                          <p:spTgt spid="6">
                                            <p:txEl>
                                              <p:pRg st="9" end="9"/>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10" end="10"/>
                                            </p:txEl>
                                          </p:spTgt>
                                        </p:tgtEl>
                                        <p:attrNameLst>
                                          <p:attrName>style.visibility</p:attrName>
                                        </p:attrNameLst>
                                      </p:cBhvr>
                                      <p:to>
                                        <p:strVal val="visible"/>
                                      </p:to>
                                    </p:set>
                                    <p:animEffect transition="in" filter="fade">
                                      <p:cBhvr>
                                        <p:cTn id="26" dur="500"/>
                                        <p:tgtEl>
                                          <p:spTgt spid="6">
                                            <p:txEl>
                                              <p:pRg st="10" end="1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animEffect transition="in" filter="fade">
                                      <p:cBhvr>
                                        <p:cTn id="29" dur="500"/>
                                        <p:tgtEl>
                                          <p:spTgt spid="6">
                                            <p:txEl>
                                              <p:pRg st="11" end="11"/>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2" end="12"/>
                                            </p:txEl>
                                          </p:spTgt>
                                        </p:tgtEl>
                                        <p:attrNameLst>
                                          <p:attrName>style.visibility</p:attrName>
                                        </p:attrNameLst>
                                      </p:cBhvr>
                                      <p:to>
                                        <p:strVal val="visible"/>
                                      </p:to>
                                    </p:set>
                                    <p:animEffect transition="in" filter="fade">
                                      <p:cBhvr>
                                        <p:cTn id="32" dur="500"/>
                                        <p:tgtEl>
                                          <p:spTgt spid="6">
                                            <p:txEl>
                                              <p:pRg st="12" end="1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fade">
                                      <p:cBhvr>
                                        <p:cTn id="40" dur="500"/>
                                        <p:tgtEl>
                                          <p:spTgt spid="4">
                                            <p:txEl>
                                              <p:pRg st="8" end="8"/>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fade">
                                      <p:cBhvr>
                                        <p:cTn id="43" dur="500"/>
                                        <p:tgtEl>
                                          <p:spTgt spid="4">
                                            <p:txEl>
                                              <p:pRg st="9" end="9"/>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0" end="10"/>
                                            </p:txEl>
                                          </p:spTgt>
                                        </p:tgtEl>
                                        <p:attrNameLst>
                                          <p:attrName>style.visibility</p:attrName>
                                        </p:attrNameLst>
                                      </p:cBhvr>
                                      <p:to>
                                        <p:strVal val="visible"/>
                                      </p:to>
                                    </p:set>
                                    <p:animEffect transition="in" filter="fade">
                                      <p:cBhvr>
                                        <p:cTn id="46" dur="500"/>
                                        <p:tgtEl>
                                          <p:spTgt spid="4">
                                            <p:txEl>
                                              <p:pRg st="10" end="1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animEffect transition="in" filter="fade">
                                      <p:cBhvr>
                                        <p:cTn id="49" dur="500"/>
                                        <p:tgtEl>
                                          <p:spTgt spid="4">
                                            <p:txEl>
                                              <p:pRg st="11" end="11"/>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nodeType="clickEffect">
                                  <p:stCondLst>
                                    <p:cond delay="0"/>
                                  </p:stCondLst>
                                  <p:childTnLst>
                                    <p:set>
                                      <p:cBhvr>
                                        <p:cTn id="53" dur="1" fill="hold">
                                          <p:stCondLst>
                                            <p:cond delay="0"/>
                                          </p:stCondLst>
                                        </p:cTn>
                                        <p:tgtEl>
                                          <p:spTgt spid="6">
                                            <p:txEl>
                                              <p:pRg st="14" end="14"/>
                                            </p:txEl>
                                          </p:spTgt>
                                        </p:tgtEl>
                                        <p:attrNameLst>
                                          <p:attrName>style.visibility</p:attrName>
                                        </p:attrNameLst>
                                      </p:cBhvr>
                                      <p:to>
                                        <p:strVal val="visible"/>
                                      </p:to>
                                    </p:set>
                                    <p:animEffect transition="in" filter="fade">
                                      <p:cBhvr>
                                        <p:cTn id="54" dur="500"/>
                                        <p:tgtEl>
                                          <p:spTgt spid="6">
                                            <p:txEl>
                                              <p:pRg st="14" end="1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6">
                                            <p:txEl>
                                              <p:pRg st="15" end="15"/>
                                            </p:txEl>
                                          </p:spTgt>
                                        </p:tgtEl>
                                        <p:attrNameLst>
                                          <p:attrName>style.visibility</p:attrName>
                                        </p:attrNameLst>
                                      </p:cBhvr>
                                      <p:to>
                                        <p:strVal val="visible"/>
                                      </p:to>
                                    </p:set>
                                    <p:animEffect transition="in" filter="fade">
                                      <p:cBhvr>
                                        <p:cTn id="57" dur="500"/>
                                        <p:tgtEl>
                                          <p:spTgt spid="6">
                                            <p:txEl>
                                              <p:pRg st="15" end="15"/>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6">
                                            <p:txEl>
                                              <p:pRg st="16" end="16"/>
                                            </p:txEl>
                                          </p:spTgt>
                                        </p:tgtEl>
                                        <p:attrNameLst>
                                          <p:attrName>style.visibility</p:attrName>
                                        </p:attrNameLst>
                                      </p:cBhvr>
                                      <p:to>
                                        <p:strVal val="visible"/>
                                      </p:to>
                                    </p:set>
                                    <p:animEffect transition="in" filter="fade">
                                      <p:cBhvr>
                                        <p:cTn id="60" dur="500"/>
                                        <p:tgtEl>
                                          <p:spTgt spid="6">
                                            <p:txEl>
                                              <p:pRg st="16" end="16"/>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6">
                                            <p:txEl>
                                              <p:pRg st="17" end="17"/>
                                            </p:txEl>
                                          </p:spTgt>
                                        </p:tgtEl>
                                        <p:attrNameLst>
                                          <p:attrName>style.visibility</p:attrName>
                                        </p:attrNameLst>
                                      </p:cBhvr>
                                      <p:to>
                                        <p:strVal val="visible"/>
                                      </p:to>
                                    </p:set>
                                    <p:animEffect transition="in" filter="fade">
                                      <p:cBhvr>
                                        <p:cTn id="63" dur="500"/>
                                        <p:tgtEl>
                                          <p:spTgt spid="6">
                                            <p:txEl>
                                              <p:pRg st="17" end="17"/>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6">
                                            <p:txEl>
                                              <p:pRg st="18" end="18"/>
                                            </p:txEl>
                                          </p:spTgt>
                                        </p:tgtEl>
                                        <p:attrNameLst>
                                          <p:attrName>style.visibility</p:attrName>
                                        </p:attrNameLst>
                                      </p:cBhvr>
                                      <p:to>
                                        <p:strVal val="visible"/>
                                      </p:to>
                                    </p:set>
                                    <p:animEffect transition="in" filter="fade">
                                      <p:cBhvr>
                                        <p:cTn id="66" dur="500"/>
                                        <p:tgtEl>
                                          <p:spTgt spid="6">
                                            <p:txEl>
                                              <p:pRg st="18" end="18"/>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0" presetClass="entr" presetSubtype="0" fill="hold" nodeType="clickEffect">
                                  <p:stCondLst>
                                    <p:cond delay="0"/>
                                  </p:stCondLst>
                                  <p:childTnLst>
                                    <p:set>
                                      <p:cBhvr>
                                        <p:cTn id="70" dur="1" fill="hold">
                                          <p:stCondLst>
                                            <p:cond delay="0"/>
                                          </p:stCondLst>
                                        </p:cTn>
                                        <p:tgtEl>
                                          <p:spTgt spid="4">
                                            <p:txEl>
                                              <p:pRg st="13" end="13"/>
                                            </p:txEl>
                                          </p:spTgt>
                                        </p:tgtEl>
                                        <p:attrNameLst>
                                          <p:attrName>style.visibility</p:attrName>
                                        </p:attrNameLst>
                                      </p:cBhvr>
                                      <p:to>
                                        <p:strVal val="visible"/>
                                      </p:to>
                                    </p:set>
                                    <p:animEffect transition="in" filter="fade">
                                      <p:cBhvr>
                                        <p:cTn id="71" dur="500"/>
                                        <p:tgtEl>
                                          <p:spTgt spid="4">
                                            <p:txEl>
                                              <p:pRg st="13" end="13"/>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4">
                                            <p:txEl>
                                              <p:pRg st="14" end="14"/>
                                            </p:txEl>
                                          </p:spTgt>
                                        </p:tgtEl>
                                        <p:attrNameLst>
                                          <p:attrName>style.visibility</p:attrName>
                                        </p:attrNameLst>
                                      </p:cBhvr>
                                      <p:to>
                                        <p:strVal val="visible"/>
                                      </p:to>
                                    </p:set>
                                    <p:animEffect transition="in" filter="fade">
                                      <p:cBhvr>
                                        <p:cTn id="74" dur="500"/>
                                        <p:tgtEl>
                                          <p:spTgt spid="4">
                                            <p:txEl>
                                              <p:pRg st="14" end="14"/>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4">
                                            <p:txEl>
                                              <p:pRg st="15" end="15"/>
                                            </p:txEl>
                                          </p:spTgt>
                                        </p:tgtEl>
                                        <p:attrNameLst>
                                          <p:attrName>style.visibility</p:attrName>
                                        </p:attrNameLst>
                                      </p:cBhvr>
                                      <p:to>
                                        <p:strVal val="visible"/>
                                      </p:to>
                                    </p:set>
                                    <p:animEffect transition="in" filter="fade">
                                      <p:cBhvr>
                                        <p:cTn id="77" dur="500"/>
                                        <p:tgtEl>
                                          <p:spTgt spid="4">
                                            <p:txEl>
                                              <p:pRg st="15" end="15"/>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4">
                                            <p:txEl>
                                              <p:pRg st="16" end="16"/>
                                            </p:txEl>
                                          </p:spTgt>
                                        </p:tgtEl>
                                        <p:attrNameLst>
                                          <p:attrName>style.visibility</p:attrName>
                                        </p:attrNameLst>
                                      </p:cBhvr>
                                      <p:to>
                                        <p:strVal val="visible"/>
                                      </p:to>
                                    </p:set>
                                    <p:animEffect transition="in" filter="fade">
                                      <p:cBhvr>
                                        <p:cTn id="80" dur="500"/>
                                        <p:tgtEl>
                                          <p:spTgt spid="4">
                                            <p:txEl>
                                              <p:pRg st="16" end="16"/>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4">
                                            <p:txEl>
                                              <p:pRg st="17" end="17"/>
                                            </p:txEl>
                                          </p:spTgt>
                                        </p:tgtEl>
                                        <p:attrNameLst>
                                          <p:attrName>style.visibility</p:attrName>
                                        </p:attrNameLst>
                                      </p:cBhvr>
                                      <p:to>
                                        <p:strVal val="visible"/>
                                      </p:to>
                                    </p:set>
                                    <p:animEffect transition="in" filter="fade">
                                      <p:cBhvr>
                                        <p:cTn id="83" dur="500"/>
                                        <p:tgtEl>
                                          <p:spTgt spid="4">
                                            <p:txEl>
                                              <p:pRg st="17" end="17"/>
                                            </p:txEl>
                                          </p:spTgt>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0" presetClass="entr" presetSubtype="0" fill="hold" nodeType="clickEffect">
                                  <p:stCondLst>
                                    <p:cond delay="0"/>
                                  </p:stCondLst>
                                  <p:childTnLst>
                                    <p:set>
                                      <p:cBhvr>
                                        <p:cTn id="87" dur="1" fill="hold">
                                          <p:stCondLst>
                                            <p:cond delay="0"/>
                                          </p:stCondLst>
                                        </p:cTn>
                                        <p:tgtEl>
                                          <p:spTgt spid="4">
                                            <p:txEl>
                                              <p:pRg st="19" end="19"/>
                                            </p:txEl>
                                          </p:spTgt>
                                        </p:tgtEl>
                                        <p:attrNameLst>
                                          <p:attrName>style.visibility</p:attrName>
                                        </p:attrNameLst>
                                      </p:cBhvr>
                                      <p:to>
                                        <p:strVal val="visible"/>
                                      </p:to>
                                    </p:set>
                                    <p:animEffect transition="in" filter="fade">
                                      <p:cBhvr>
                                        <p:cTn id="88" dur="500"/>
                                        <p:tgtEl>
                                          <p:spTgt spid="4">
                                            <p:txEl>
                                              <p:pRg st="19" end="19"/>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4">
                                            <p:txEl>
                                              <p:pRg st="20" end="20"/>
                                            </p:txEl>
                                          </p:spTgt>
                                        </p:tgtEl>
                                        <p:attrNameLst>
                                          <p:attrName>style.visibility</p:attrName>
                                        </p:attrNameLst>
                                      </p:cBhvr>
                                      <p:to>
                                        <p:strVal val="visible"/>
                                      </p:to>
                                    </p:set>
                                    <p:animEffect transition="in" filter="fade">
                                      <p:cBhvr>
                                        <p:cTn id="91" dur="500"/>
                                        <p:tgtEl>
                                          <p:spTgt spid="4">
                                            <p:txEl>
                                              <p:pRg st="20" end="20"/>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4">
                                            <p:txEl>
                                              <p:pRg st="21" end="21"/>
                                            </p:txEl>
                                          </p:spTgt>
                                        </p:tgtEl>
                                        <p:attrNameLst>
                                          <p:attrName>style.visibility</p:attrName>
                                        </p:attrNameLst>
                                      </p:cBhvr>
                                      <p:to>
                                        <p:strVal val="visible"/>
                                      </p:to>
                                    </p:set>
                                    <p:animEffect transition="in" filter="fade">
                                      <p:cBhvr>
                                        <p:cTn id="94" dur="500"/>
                                        <p:tgtEl>
                                          <p:spTgt spid="4">
                                            <p:txEl>
                                              <p:pRg st="21" end="21"/>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4">
                                            <p:txEl>
                                              <p:pRg st="22" end="22"/>
                                            </p:txEl>
                                          </p:spTgt>
                                        </p:tgtEl>
                                        <p:attrNameLst>
                                          <p:attrName>style.visibility</p:attrName>
                                        </p:attrNameLst>
                                      </p:cBhvr>
                                      <p:to>
                                        <p:strVal val="visible"/>
                                      </p:to>
                                    </p:set>
                                    <p:animEffect transition="in" filter="fade">
                                      <p:cBhvr>
                                        <p:cTn id="97" dur="500"/>
                                        <p:tgtEl>
                                          <p:spTgt spid="4">
                                            <p:txEl>
                                              <p:pRg st="22" end="22"/>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4">
                                            <p:txEl>
                                              <p:pRg st="23" end="23"/>
                                            </p:txEl>
                                          </p:spTgt>
                                        </p:tgtEl>
                                        <p:attrNameLst>
                                          <p:attrName>style.visibility</p:attrName>
                                        </p:attrNameLst>
                                      </p:cBhvr>
                                      <p:to>
                                        <p:strVal val="visible"/>
                                      </p:to>
                                    </p:set>
                                    <p:animEffect transition="in" filter="fade">
                                      <p:cBhvr>
                                        <p:cTn id="100" dur="500"/>
                                        <p:tgtEl>
                                          <p:spTgt spid="4">
                                            <p:txEl>
                                              <p:pRg st="23" end="23"/>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4">
                                            <p:txEl>
                                              <p:pRg st="24" end="24"/>
                                            </p:txEl>
                                          </p:spTgt>
                                        </p:tgtEl>
                                        <p:attrNameLst>
                                          <p:attrName>style.visibility</p:attrName>
                                        </p:attrNameLst>
                                      </p:cBhvr>
                                      <p:to>
                                        <p:strVal val="visible"/>
                                      </p:to>
                                    </p:set>
                                    <p:animEffect transition="in" filter="fade">
                                      <p:cBhvr>
                                        <p:cTn id="103" dur="500"/>
                                        <p:tgtEl>
                                          <p:spTgt spid="4">
                                            <p:txEl>
                                              <p:pRg st="24" end="24"/>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4">
                                            <p:txEl>
                                              <p:pRg st="25" end="25"/>
                                            </p:txEl>
                                          </p:spTgt>
                                        </p:tgtEl>
                                        <p:attrNameLst>
                                          <p:attrName>style.visibility</p:attrName>
                                        </p:attrNameLst>
                                      </p:cBhvr>
                                      <p:to>
                                        <p:strVal val="visible"/>
                                      </p:to>
                                    </p:set>
                                    <p:animEffect transition="in" filter="fade">
                                      <p:cBhvr>
                                        <p:cTn id="106" dur="500"/>
                                        <p:tgtEl>
                                          <p:spTgt spid="4">
                                            <p:txEl>
                                              <p:pRg st="25" end="25"/>
                                            </p:txEl>
                                          </p:spTgt>
                                        </p:tgtEl>
                                      </p:cBhvr>
                                    </p:animEffect>
                                  </p:childTnLst>
                                </p:cTn>
                              </p:par>
                              <p:par>
                                <p:cTn id="107" presetID="10" presetClass="entr" presetSubtype="0" fill="hold" nodeType="withEffect">
                                  <p:stCondLst>
                                    <p:cond delay="0"/>
                                  </p:stCondLst>
                                  <p:childTnLst>
                                    <p:set>
                                      <p:cBhvr>
                                        <p:cTn id="108" dur="1" fill="hold">
                                          <p:stCondLst>
                                            <p:cond delay="0"/>
                                          </p:stCondLst>
                                        </p:cTn>
                                        <p:tgtEl>
                                          <p:spTgt spid="4">
                                            <p:txEl>
                                              <p:pRg st="26" end="26"/>
                                            </p:txEl>
                                          </p:spTgt>
                                        </p:tgtEl>
                                        <p:attrNameLst>
                                          <p:attrName>style.visibility</p:attrName>
                                        </p:attrNameLst>
                                      </p:cBhvr>
                                      <p:to>
                                        <p:strVal val="visible"/>
                                      </p:to>
                                    </p:set>
                                    <p:animEffect transition="in" filter="fade">
                                      <p:cBhvr>
                                        <p:cTn id="109" dur="500"/>
                                        <p:tgtEl>
                                          <p:spTgt spid="4">
                                            <p:txEl>
                                              <p:pRg st="26" end="26"/>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4">
                                            <p:txEl>
                                              <p:pRg st="27" end="27"/>
                                            </p:txEl>
                                          </p:spTgt>
                                        </p:tgtEl>
                                        <p:attrNameLst>
                                          <p:attrName>style.visibility</p:attrName>
                                        </p:attrNameLst>
                                      </p:cBhvr>
                                      <p:to>
                                        <p:strVal val="visible"/>
                                      </p:to>
                                    </p:set>
                                    <p:animEffect transition="in" filter="fade">
                                      <p:cBhvr>
                                        <p:cTn id="112" dur="500"/>
                                        <p:tgtEl>
                                          <p:spTgt spid="4">
                                            <p:txEl>
                                              <p:pRg st="27" end="27"/>
                                            </p:txEl>
                                          </p:spTgt>
                                        </p:tgtEl>
                                      </p:cBhvr>
                                    </p:animEffect>
                                  </p:childTnLst>
                                </p:cTn>
                              </p:par>
                              <p:par>
                                <p:cTn id="113" presetID="10" presetClass="entr" presetSubtype="0" fill="hold" nodeType="withEffect">
                                  <p:stCondLst>
                                    <p:cond delay="0"/>
                                  </p:stCondLst>
                                  <p:childTnLst>
                                    <p:set>
                                      <p:cBhvr>
                                        <p:cTn id="114" dur="1" fill="hold">
                                          <p:stCondLst>
                                            <p:cond delay="0"/>
                                          </p:stCondLst>
                                        </p:cTn>
                                        <p:tgtEl>
                                          <p:spTgt spid="4">
                                            <p:txEl>
                                              <p:pRg st="28" end="28"/>
                                            </p:txEl>
                                          </p:spTgt>
                                        </p:tgtEl>
                                        <p:attrNameLst>
                                          <p:attrName>style.visibility</p:attrName>
                                        </p:attrNameLst>
                                      </p:cBhvr>
                                      <p:to>
                                        <p:strVal val="visible"/>
                                      </p:to>
                                    </p:set>
                                    <p:animEffect transition="in" filter="fade">
                                      <p:cBhvr>
                                        <p:cTn id="115" dur="500"/>
                                        <p:tgtEl>
                                          <p:spTgt spid="4">
                                            <p:txEl>
                                              <p:pRg st="28"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331913" y="0"/>
            <a:ext cx="4589462" cy="698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r>
              <a:rPr lang="en-GB" altLang="en-US" sz="1400" dirty="0">
                <a:latin typeface="Arial" panose="020B0604020202020204" pitchFamily="34" charset="0"/>
              </a:rPr>
              <a:t>namespace Graphs</a:t>
            </a:r>
          </a:p>
          <a:p>
            <a:pPr eaLnBrk="1" hangingPunct="1">
              <a:spcBef>
                <a:spcPct val="0"/>
              </a:spcBef>
              <a:buFontTx/>
              <a:buNone/>
            </a:pPr>
            <a:r>
              <a:rPr lang="en-GB" altLang="en-US" sz="1400" dirty="0">
                <a:latin typeface="Arial" panose="020B0604020202020204" pitchFamily="34" charset="0"/>
              </a:rPr>
              <a:t>{</a:t>
            </a:r>
          </a:p>
          <a:p>
            <a:pPr eaLnBrk="1" hangingPunct="1">
              <a:spcBef>
                <a:spcPct val="0"/>
              </a:spcBef>
              <a:buFontTx/>
              <a:buNone/>
            </a:pPr>
            <a:r>
              <a:rPr lang="en-GB" altLang="en-US" sz="1400" b="1" dirty="0">
                <a:latin typeface="Arial" panose="020B0604020202020204" pitchFamily="34" charset="0"/>
              </a:rPr>
              <a:t>    public class Graph&lt;T&gt; where T : </a:t>
            </a:r>
            <a:r>
              <a:rPr lang="en-GB" altLang="en-US" sz="1400" b="1" dirty="0" err="1">
                <a:latin typeface="Arial" panose="020B0604020202020204" pitchFamily="34" charset="0"/>
              </a:rPr>
              <a:t>IComparable</a:t>
            </a:r>
            <a:endParaRPr lang="en-GB" altLang="en-US" sz="1400" b="1" dirty="0">
              <a:latin typeface="Arial" panose="020B0604020202020204" pitchFamily="34" charset="0"/>
            </a:endParaRPr>
          </a:p>
          <a:p>
            <a:pPr eaLnBrk="1" hangingPunct="1">
              <a:spcBef>
                <a:spcPct val="0"/>
              </a:spcBef>
              <a:buFontTx/>
              <a:buNone/>
            </a:pPr>
            <a:r>
              <a:rPr lang="en-GB" altLang="en-US" sz="1400" dirty="0">
                <a:latin typeface="Arial" panose="020B0604020202020204" pitchFamily="34" charset="0"/>
              </a:rPr>
              <a:t>    {   //list of all nodes in the graph</a:t>
            </a:r>
          </a:p>
          <a:p>
            <a:pPr eaLnBrk="1" hangingPunct="1">
              <a:spcBef>
                <a:spcPct val="0"/>
              </a:spcBef>
              <a:buFontTx/>
              <a:buNone/>
            </a:pPr>
            <a:r>
              <a:rPr lang="en-GB" altLang="en-US" sz="1400" dirty="0">
                <a:latin typeface="Arial" panose="020B0604020202020204" pitchFamily="34" charset="0"/>
              </a:rPr>
              <a:t>        private </a:t>
            </a:r>
            <a:r>
              <a:rPr lang="en-GB" altLang="en-US" sz="1400" dirty="0" err="1">
                <a:latin typeface="Arial" panose="020B0604020202020204" pitchFamily="34" charset="0"/>
              </a:rPr>
              <a:t>LinkedList</a:t>
            </a:r>
            <a:r>
              <a:rPr lang="en-GB" altLang="en-US" sz="1400" dirty="0">
                <a:latin typeface="Arial" panose="020B0604020202020204" pitchFamily="34" charset="0"/>
              </a:rPr>
              <a:t>&lt;</a:t>
            </a:r>
            <a:r>
              <a:rPr lang="en-GB" altLang="en-US" sz="1400" dirty="0" err="1">
                <a:latin typeface="Arial" panose="020B0604020202020204" pitchFamily="34" charset="0"/>
              </a:rPr>
              <a:t>GraphNode</a:t>
            </a:r>
            <a:r>
              <a:rPr lang="en-GB" altLang="en-US" sz="1400" dirty="0">
                <a:latin typeface="Arial" panose="020B0604020202020204" pitchFamily="34" charset="0"/>
              </a:rPr>
              <a:t>&lt;T&gt;&gt; nodes;</a:t>
            </a:r>
          </a:p>
          <a:p>
            <a:pPr eaLnBrk="1" hangingPunct="1">
              <a:spcBef>
                <a:spcPct val="0"/>
              </a:spcBef>
              <a:buFontTx/>
              <a:buNone/>
            </a:pPr>
            <a:r>
              <a:rPr lang="en-GB" altLang="en-US" sz="1400" dirty="0">
                <a:latin typeface="Arial" panose="020B0604020202020204" pitchFamily="34" charset="0"/>
              </a:rPr>
              <a:t>        </a:t>
            </a:r>
          </a:p>
          <a:p>
            <a:pPr eaLnBrk="1" hangingPunct="1">
              <a:spcBef>
                <a:spcPct val="0"/>
              </a:spcBef>
              <a:buFontTx/>
              <a:buNone/>
            </a:pPr>
            <a:r>
              <a:rPr lang="en-GB" altLang="en-US" sz="1400" dirty="0">
                <a:latin typeface="Arial" panose="020B0604020202020204" pitchFamily="34" charset="0"/>
              </a:rPr>
              <a:t>        public Graph()</a:t>
            </a:r>
          </a:p>
          <a:p>
            <a:pPr eaLnBrk="1" hangingPunct="1">
              <a:spcBef>
                <a:spcPct val="0"/>
              </a:spcBef>
              <a:buFontTx/>
              <a:buNone/>
            </a:pPr>
            <a:r>
              <a:rPr lang="en-GB" altLang="en-US" sz="1400" dirty="0">
                <a:latin typeface="Arial" panose="020B0604020202020204" pitchFamily="34" charset="0"/>
              </a:rPr>
              <a:t>        {</a:t>
            </a:r>
          </a:p>
          <a:p>
            <a:pPr eaLnBrk="1" hangingPunct="1">
              <a:spcBef>
                <a:spcPct val="0"/>
              </a:spcBef>
              <a:buFontTx/>
              <a:buNone/>
            </a:pPr>
            <a:r>
              <a:rPr lang="en-GB" altLang="en-US" sz="1400" dirty="0">
                <a:latin typeface="Arial" panose="020B0604020202020204" pitchFamily="34" charset="0"/>
              </a:rPr>
              <a:t>            nodes = new </a:t>
            </a:r>
            <a:r>
              <a:rPr lang="en-GB" altLang="en-US" sz="1400" dirty="0" err="1">
                <a:latin typeface="Arial" panose="020B0604020202020204" pitchFamily="34" charset="0"/>
              </a:rPr>
              <a:t>LinkedList</a:t>
            </a:r>
            <a:r>
              <a:rPr lang="en-GB" altLang="en-US" sz="1400" dirty="0">
                <a:latin typeface="Arial" panose="020B0604020202020204" pitchFamily="34" charset="0"/>
              </a:rPr>
              <a:t>&lt;</a:t>
            </a:r>
            <a:r>
              <a:rPr lang="en-GB" altLang="en-US" sz="1400" dirty="0" err="1">
                <a:latin typeface="Arial" panose="020B0604020202020204" pitchFamily="34" charset="0"/>
              </a:rPr>
              <a:t>GraphNode</a:t>
            </a:r>
            <a:r>
              <a:rPr lang="en-GB" altLang="en-US" sz="1400" dirty="0">
                <a:latin typeface="Arial" panose="020B0604020202020204" pitchFamily="34" charset="0"/>
              </a:rPr>
              <a:t>&lt;T&gt;&gt;();</a:t>
            </a:r>
          </a:p>
          <a:p>
            <a:pPr eaLnBrk="1" hangingPunct="1">
              <a:spcBef>
                <a:spcPct val="0"/>
              </a:spcBef>
              <a:buFontTx/>
              <a:buNone/>
            </a:pPr>
            <a:r>
              <a:rPr lang="en-GB" altLang="en-US" sz="1400" dirty="0">
                <a:latin typeface="Arial" panose="020B0604020202020204" pitchFamily="34" charset="0"/>
              </a:rPr>
              <a:t>        }</a:t>
            </a:r>
          </a:p>
          <a:p>
            <a:pPr eaLnBrk="1" hangingPunct="1">
              <a:spcBef>
                <a:spcPct val="0"/>
              </a:spcBef>
              <a:buFontTx/>
              <a:buNone/>
            </a:pPr>
            <a:endParaRPr lang="en-GB" altLang="en-US" sz="1400" dirty="0">
              <a:latin typeface="Arial" panose="020B0604020202020204" pitchFamily="34" charset="0"/>
            </a:endParaRPr>
          </a:p>
          <a:p>
            <a:pPr eaLnBrk="1" hangingPunct="1">
              <a:spcBef>
                <a:spcPct val="0"/>
              </a:spcBef>
              <a:buFontTx/>
              <a:buNone/>
            </a:pPr>
            <a:r>
              <a:rPr lang="en-GB" altLang="en-US" sz="1400" dirty="0">
                <a:latin typeface="Arial" panose="020B0604020202020204" pitchFamily="34" charset="0"/>
              </a:rPr>
              <a:t>        public bool </a:t>
            </a:r>
            <a:r>
              <a:rPr lang="en-GB" altLang="en-US" sz="1400" dirty="0" err="1">
                <a:latin typeface="Arial" panose="020B0604020202020204" pitchFamily="34" charset="0"/>
              </a:rPr>
              <a:t>IsEmptyGraph</a:t>
            </a:r>
            <a:r>
              <a:rPr lang="en-GB" altLang="en-US" sz="1400" dirty="0">
                <a:latin typeface="Arial" panose="020B0604020202020204" pitchFamily="34" charset="0"/>
              </a:rPr>
              <a:t>()</a:t>
            </a:r>
          </a:p>
          <a:p>
            <a:pPr eaLnBrk="1" hangingPunct="1">
              <a:spcBef>
                <a:spcPct val="0"/>
              </a:spcBef>
              <a:buFontTx/>
              <a:buNone/>
            </a:pPr>
            <a:r>
              <a:rPr lang="en-GB" altLang="en-US" sz="1400" dirty="0">
                <a:latin typeface="Arial" panose="020B0604020202020204" pitchFamily="34" charset="0"/>
              </a:rPr>
              <a:t>        {</a:t>
            </a:r>
          </a:p>
          <a:p>
            <a:pPr eaLnBrk="1" hangingPunct="1">
              <a:spcBef>
                <a:spcPct val="0"/>
              </a:spcBef>
              <a:buFontTx/>
              <a:buNone/>
            </a:pPr>
            <a:r>
              <a:rPr lang="en-GB" altLang="en-US" sz="1400" dirty="0">
                <a:latin typeface="Arial" panose="020B0604020202020204" pitchFamily="34" charset="0"/>
              </a:rPr>
              <a:t>            return </a:t>
            </a:r>
            <a:r>
              <a:rPr lang="en-GB" altLang="en-US" sz="1400" dirty="0" err="1">
                <a:latin typeface="Arial" panose="020B0604020202020204" pitchFamily="34" charset="0"/>
              </a:rPr>
              <a:t>nodes.Count</a:t>
            </a:r>
            <a:r>
              <a:rPr lang="en-GB" altLang="en-US" sz="1400" dirty="0">
                <a:latin typeface="Arial" panose="020B0604020202020204" pitchFamily="34" charset="0"/>
              </a:rPr>
              <a:t>==0;</a:t>
            </a:r>
          </a:p>
          <a:p>
            <a:pPr eaLnBrk="1" hangingPunct="1">
              <a:spcBef>
                <a:spcPct val="0"/>
              </a:spcBef>
              <a:buFontTx/>
              <a:buNone/>
            </a:pPr>
            <a:r>
              <a:rPr lang="en-GB" altLang="en-US" sz="1400" dirty="0">
                <a:latin typeface="Arial" panose="020B0604020202020204" pitchFamily="34" charset="0"/>
              </a:rPr>
              <a:t>        }</a:t>
            </a:r>
          </a:p>
          <a:p>
            <a:pPr eaLnBrk="1" hangingPunct="1">
              <a:spcBef>
                <a:spcPct val="0"/>
              </a:spcBef>
              <a:buFontTx/>
              <a:buNone/>
            </a:pPr>
            <a:r>
              <a:rPr lang="en-GB" altLang="en-US" sz="1400" dirty="0">
                <a:latin typeface="Arial" panose="020B0604020202020204" pitchFamily="34" charset="0"/>
              </a:rPr>
              <a:t>        </a:t>
            </a:r>
          </a:p>
          <a:p>
            <a:pPr eaLnBrk="1" hangingPunct="1">
              <a:spcBef>
                <a:spcPct val="0"/>
              </a:spcBef>
              <a:buFontTx/>
              <a:buNone/>
            </a:pPr>
            <a:r>
              <a:rPr lang="en-GB" altLang="en-US" sz="1400" dirty="0">
                <a:latin typeface="Arial" panose="020B0604020202020204" pitchFamily="34" charset="0"/>
              </a:rPr>
              <a:t>        public bool </a:t>
            </a:r>
            <a:r>
              <a:rPr lang="en-GB" altLang="en-US" sz="1400" dirty="0" err="1">
                <a:latin typeface="Arial" panose="020B0604020202020204" pitchFamily="34" charset="0"/>
              </a:rPr>
              <a:t>ContainsGraph</a:t>
            </a:r>
            <a:r>
              <a:rPr lang="en-GB" altLang="en-US" sz="1400" dirty="0">
                <a:latin typeface="Arial" panose="020B0604020202020204" pitchFamily="34" charset="0"/>
              </a:rPr>
              <a:t>(</a:t>
            </a:r>
            <a:r>
              <a:rPr lang="en-GB" altLang="en-US" sz="1400" dirty="0" err="1">
                <a:latin typeface="Arial" panose="020B0604020202020204" pitchFamily="34" charset="0"/>
              </a:rPr>
              <a:t>GraphNode</a:t>
            </a:r>
            <a:r>
              <a:rPr lang="en-GB" altLang="en-US" sz="1400" dirty="0">
                <a:latin typeface="Arial" panose="020B0604020202020204" pitchFamily="34" charset="0"/>
              </a:rPr>
              <a:t>&lt;T&gt; node)</a:t>
            </a:r>
          </a:p>
          <a:p>
            <a:pPr eaLnBrk="1" hangingPunct="1">
              <a:spcBef>
                <a:spcPct val="0"/>
              </a:spcBef>
              <a:buFontTx/>
              <a:buNone/>
            </a:pPr>
            <a:r>
              <a:rPr lang="en-GB" altLang="en-US" sz="1400" dirty="0">
                <a:latin typeface="Arial" panose="020B0604020202020204" pitchFamily="34" charset="0"/>
              </a:rPr>
              <a:t>        {</a:t>
            </a:r>
          </a:p>
          <a:p>
            <a:pPr eaLnBrk="1" hangingPunct="1">
              <a:spcBef>
                <a:spcPct val="0"/>
              </a:spcBef>
              <a:buFontTx/>
              <a:buNone/>
            </a:pPr>
            <a:r>
              <a:rPr lang="en-GB" altLang="en-US" sz="1400" dirty="0">
                <a:latin typeface="Arial" panose="020B0604020202020204" pitchFamily="34" charset="0"/>
              </a:rPr>
              <a:t>            //search based on ID </a:t>
            </a:r>
          </a:p>
          <a:p>
            <a:pPr eaLnBrk="1" hangingPunct="1">
              <a:spcBef>
                <a:spcPct val="0"/>
              </a:spcBef>
              <a:buFontTx/>
              <a:buNone/>
            </a:pPr>
            <a:r>
              <a:rPr lang="de-DE" altLang="en-US" sz="1400" dirty="0">
                <a:latin typeface="Arial" panose="020B0604020202020204" pitchFamily="34" charset="0"/>
              </a:rPr>
              <a:t>            </a:t>
            </a:r>
            <a:r>
              <a:rPr lang="de-DE" altLang="en-US" sz="1400" dirty="0" err="1">
                <a:latin typeface="Arial" panose="020B0604020202020204" pitchFamily="34" charset="0"/>
              </a:rPr>
              <a:t>foreach</a:t>
            </a:r>
            <a:r>
              <a:rPr lang="de-DE" altLang="en-US" sz="1400" dirty="0">
                <a:latin typeface="Arial" panose="020B0604020202020204" pitchFamily="34" charset="0"/>
              </a:rPr>
              <a:t> (</a:t>
            </a:r>
            <a:r>
              <a:rPr lang="de-DE" altLang="en-US" sz="1400" dirty="0" err="1">
                <a:latin typeface="Arial" panose="020B0604020202020204" pitchFamily="34" charset="0"/>
              </a:rPr>
              <a:t>GraphNode</a:t>
            </a:r>
            <a:r>
              <a:rPr lang="de-DE" altLang="en-US" sz="1400" dirty="0">
                <a:latin typeface="Arial" panose="020B0604020202020204" pitchFamily="34" charset="0"/>
              </a:rPr>
              <a:t>&lt;T&gt; n in </a:t>
            </a:r>
            <a:r>
              <a:rPr lang="de-DE" altLang="en-US" sz="1400" dirty="0" err="1">
                <a:latin typeface="Arial" panose="020B0604020202020204" pitchFamily="34" charset="0"/>
              </a:rPr>
              <a:t>nodes</a:t>
            </a:r>
            <a:r>
              <a:rPr lang="de-DE" altLang="en-US" sz="1400" dirty="0">
                <a:latin typeface="Arial" panose="020B0604020202020204" pitchFamily="34" charset="0"/>
              </a:rPr>
              <a:t>)</a:t>
            </a:r>
          </a:p>
          <a:p>
            <a:pPr eaLnBrk="1" hangingPunct="1">
              <a:spcBef>
                <a:spcPct val="0"/>
              </a:spcBef>
              <a:buFontTx/>
              <a:buNone/>
            </a:pPr>
            <a:r>
              <a:rPr lang="en-GB" altLang="en-US" sz="1400" dirty="0">
                <a:latin typeface="Arial" panose="020B0604020202020204" pitchFamily="34" charset="0"/>
              </a:rPr>
              <a:t>            {</a:t>
            </a:r>
          </a:p>
          <a:p>
            <a:pPr eaLnBrk="1" hangingPunct="1">
              <a:spcBef>
                <a:spcPct val="0"/>
              </a:spcBef>
              <a:buFontTx/>
              <a:buNone/>
            </a:pPr>
            <a:r>
              <a:rPr lang="en-GB" altLang="en-US" sz="1400" dirty="0">
                <a:latin typeface="Arial" panose="020B0604020202020204" pitchFamily="34" charset="0"/>
              </a:rPr>
              <a:t>                if (</a:t>
            </a:r>
            <a:r>
              <a:rPr lang="en-GB" altLang="en-US" sz="1400" dirty="0" err="1">
                <a:latin typeface="Arial" panose="020B0604020202020204" pitchFamily="34" charset="0"/>
              </a:rPr>
              <a:t>n.ID.CompareTo</a:t>
            </a:r>
            <a:r>
              <a:rPr lang="en-GB" altLang="en-US" sz="1400" dirty="0">
                <a:latin typeface="Arial" panose="020B0604020202020204" pitchFamily="34" charset="0"/>
              </a:rPr>
              <a:t>(node.ID) == 0)</a:t>
            </a:r>
          </a:p>
          <a:p>
            <a:pPr eaLnBrk="1" hangingPunct="1">
              <a:spcBef>
                <a:spcPct val="0"/>
              </a:spcBef>
              <a:buFontTx/>
              <a:buNone/>
            </a:pPr>
            <a:r>
              <a:rPr lang="en-GB" altLang="en-US" sz="1400" dirty="0">
                <a:latin typeface="Arial" panose="020B0604020202020204" pitchFamily="34" charset="0"/>
              </a:rPr>
              <a:t>                    return true;</a:t>
            </a:r>
          </a:p>
          <a:p>
            <a:pPr eaLnBrk="1" hangingPunct="1">
              <a:spcBef>
                <a:spcPct val="0"/>
              </a:spcBef>
              <a:buFontTx/>
              <a:buNone/>
            </a:pPr>
            <a:r>
              <a:rPr lang="en-GB" altLang="en-US" sz="1400" dirty="0">
                <a:latin typeface="Arial" panose="020B0604020202020204" pitchFamily="34" charset="0"/>
              </a:rPr>
              <a:t>            }</a:t>
            </a:r>
          </a:p>
          <a:p>
            <a:pPr eaLnBrk="1" hangingPunct="1">
              <a:spcBef>
                <a:spcPct val="0"/>
              </a:spcBef>
              <a:buFontTx/>
              <a:buNone/>
            </a:pPr>
            <a:r>
              <a:rPr lang="en-GB" altLang="en-US" sz="1400" dirty="0">
                <a:latin typeface="Arial" panose="020B0604020202020204" pitchFamily="34" charset="0"/>
              </a:rPr>
              <a:t>            return false;</a:t>
            </a:r>
          </a:p>
          <a:p>
            <a:pPr eaLnBrk="1" hangingPunct="1">
              <a:spcBef>
                <a:spcPct val="0"/>
              </a:spcBef>
              <a:buFontTx/>
              <a:buNone/>
            </a:pPr>
            <a:r>
              <a:rPr lang="en-GB" altLang="en-US" sz="1400" dirty="0">
                <a:latin typeface="Arial" panose="020B0604020202020204" pitchFamily="34" charset="0"/>
              </a:rPr>
              <a:t>        }</a:t>
            </a:r>
          </a:p>
          <a:p>
            <a:pPr eaLnBrk="1" hangingPunct="1">
              <a:spcBef>
                <a:spcPct val="0"/>
              </a:spcBef>
              <a:buFontTx/>
              <a:buNone/>
            </a:pPr>
            <a:endParaRPr lang="en-GB" altLang="en-US" sz="1400" dirty="0">
              <a:latin typeface="Arial" panose="020B0604020202020204" pitchFamily="34" charset="0"/>
            </a:endParaRPr>
          </a:p>
          <a:p>
            <a:pPr eaLnBrk="1" hangingPunct="1">
              <a:spcBef>
                <a:spcPct val="0"/>
              </a:spcBef>
              <a:buFontTx/>
              <a:buNone/>
            </a:pPr>
            <a:r>
              <a:rPr lang="en-GB" altLang="en-US" sz="1400" dirty="0">
                <a:latin typeface="Arial" panose="020B0604020202020204" pitchFamily="34" charset="0"/>
              </a:rPr>
              <a:t>        public void </a:t>
            </a:r>
            <a:r>
              <a:rPr lang="en-GB" altLang="en-US" sz="1400" dirty="0" err="1">
                <a:latin typeface="Arial" panose="020B0604020202020204" pitchFamily="34" charset="0"/>
              </a:rPr>
              <a:t>AddNode</a:t>
            </a:r>
            <a:r>
              <a:rPr lang="en-GB" altLang="en-US" sz="1400" dirty="0">
                <a:latin typeface="Arial" panose="020B0604020202020204" pitchFamily="34" charset="0"/>
              </a:rPr>
              <a:t>(T id)</a:t>
            </a:r>
          </a:p>
          <a:p>
            <a:pPr eaLnBrk="1" hangingPunct="1">
              <a:spcBef>
                <a:spcPct val="0"/>
              </a:spcBef>
              <a:buFontTx/>
              <a:buNone/>
            </a:pPr>
            <a:r>
              <a:rPr lang="en-GB" altLang="en-US" sz="1400" dirty="0">
                <a:latin typeface="Arial" panose="020B0604020202020204" pitchFamily="34" charset="0"/>
              </a:rPr>
              <a:t>        {</a:t>
            </a:r>
          </a:p>
          <a:p>
            <a:pPr eaLnBrk="1" hangingPunct="1">
              <a:spcBef>
                <a:spcPct val="0"/>
              </a:spcBef>
              <a:buFontTx/>
              <a:buNone/>
            </a:pPr>
            <a:r>
              <a:rPr lang="fr-FR" altLang="en-US" sz="1400" dirty="0">
                <a:latin typeface="Arial" panose="020B0604020202020204" pitchFamily="34" charset="0"/>
              </a:rPr>
              <a:t>            </a:t>
            </a:r>
            <a:r>
              <a:rPr lang="fr-FR" altLang="en-US" sz="1400" dirty="0" err="1">
                <a:latin typeface="Arial" panose="020B0604020202020204" pitchFamily="34" charset="0"/>
              </a:rPr>
              <a:t>GraphNode</a:t>
            </a:r>
            <a:r>
              <a:rPr lang="fr-FR" altLang="en-US" sz="1400" dirty="0">
                <a:latin typeface="Arial" panose="020B0604020202020204" pitchFamily="34" charset="0"/>
              </a:rPr>
              <a:t>&lt;T&gt; n = new </a:t>
            </a:r>
            <a:r>
              <a:rPr lang="fr-FR" altLang="en-US" sz="1400" dirty="0" err="1">
                <a:latin typeface="Arial" panose="020B0604020202020204" pitchFamily="34" charset="0"/>
              </a:rPr>
              <a:t>GraphNode</a:t>
            </a:r>
            <a:r>
              <a:rPr lang="fr-FR" altLang="en-US" sz="1400" dirty="0">
                <a:latin typeface="Arial" panose="020B0604020202020204" pitchFamily="34" charset="0"/>
              </a:rPr>
              <a:t>&lt;T&gt;(id);</a:t>
            </a:r>
          </a:p>
          <a:p>
            <a:pPr eaLnBrk="1" hangingPunct="1">
              <a:spcBef>
                <a:spcPct val="0"/>
              </a:spcBef>
              <a:buFontTx/>
              <a:buNone/>
            </a:pPr>
            <a:r>
              <a:rPr lang="en-GB" altLang="en-US" sz="1400" dirty="0">
                <a:latin typeface="Arial" panose="020B0604020202020204" pitchFamily="34" charset="0"/>
              </a:rPr>
              <a:t>            </a:t>
            </a:r>
            <a:r>
              <a:rPr lang="en-GB" altLang="en-US" sz="1400" dirty="0" err="1">
                <a:latin typeface="Arial" panose="020B0604020202020204" pitchFamily="34" charset="0"/>
              </a:rPr>
              <a:t>nodes.AddFirst</a:t>
            </a:r>
            <a:r>
              <a:rPr lang="en-GB" altLang="en-US" sz="1400" dirty="0">
                <a:latin typeface="Arial" panose="020B0604020202020204" pitchFamily="34" charset="0"/>
              </a:rPr>
              <a:t>(n);</a:t>
            </a:r>
          </a:p>
          <a:p>
            <a:pPr eaLnBrk="1" hangingPunct="1">
              <a:spcBef>
                <a:spcPct val="0"/>
              </a:spcBef>
              <a:buFontTx/>
              <a:buNone/>
            </a:pPr>
            <a:r>
              <a:rPr lang="en-GB" altLang="en-US" sz="1400" dirty="0">
                <a:latin typeface="Arial" panose="020B0604020202020204" pitchFamily="34" charset="0"/>
              </a:rPr>
              <a:t>        }</a:t>
            </a:r>
          </a:p>
        </p:txBody>
      </p:sp>
      <p:sp>
        <p:nvSpPr>
          <p:cNvPr id="2" name="Date Placeholder 1"/>
          <p:cNvSpPr>
            <a:spLocks noGrp="1"/>
          </p:cNvSpPr>
          <p:nvPr>
            <p:ph type="dt" sz="half" idx="10"/>
          </p:nvPr>
        </p:nvSpPr>
        <p:spPr/>
        <p:txBody>
          <a:bodyPr/>
          <a:lstStyle/>
          <a:p>
            <a:pPr>
              <a:defRPr/>
            </a:pPr>
            <a:fld id="{343610E0-A62E-4BDB-BF71-1A353E2FFDC5}" type="datetime10">
              <a:rPr lang="en-US" smtClean="0"/>
              <a:t>12:20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fade">
                                      <p:cBhvr>
                                        <p:cTn id="16" dur="500"/>
                                        <p:tgtEl>
                                          <p:spTgt spid="4">
                                            <p:txEl>
                                              <p:pRg st="9" end="9"/>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12" end="12"/>
                                            </p:txEl>
                                          </p:spTgt>
                                        </p:tgtEl>
                                        <p:attrNameLst>
                                          <p:attrName>style.visibility</p:attrName>
                                        </p:attrNameLst>
                                      </p:cBhvr>
                                      <p:to>
                                        <p:strVal val="visible"/>
                                      </p:to>
                                    </p:set>
                                    <p:animEffect transition="in" filter="fade">
                                      <p:cBhvr>
                                        <p:cTn id="24" dur="500"/>
                                        <p:tgtEl>
                                          <p:spTgt spid="4">
                                            <p:txEl>
                                              <p:pRg st="12" end="1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13" end="13"/>
                                            </p:txEl>
                                          </p:spTgt>
                                        </p:tgtEl>
                                        <p:attrNameLst>
                                          <p:attrName>style.visibility</p:attrName>
                                        </p:attrNameLst>
                                      </p:cBhvr>
                                      <p:to>
                                        <p:strVal val="visible"/>
                                      </p:to>
                                    </p:set>
                                    <p:animEffect transition="in" filter="fade">
                                      <p:cBhvr>
                                        <p:cTn id="27" dur="500"/>
                                        <p:tgtEl>
                                          <p:spTgt spid="4">
                                            <p:txEl>
                                              <p:pRg st="13" end="1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4" end="14"/>
                                            </p:txEl>
                                          </p:spTgt>
                                        </p:tgtEl>
                                        <p:attrNameLst>
                                          <p:attrName>style.visibility</p:attrName>
                                        </p:attrNameLst>
                                      </p:cBhvr>
                                      <p:to>
                                        <p:strVal val="visible"/>
                                      </p:to>
                                    </p:set>
                                    <p:animEffect transition="in" filter="fade">
                                      <p:cBhvr>
                                        <p:cTn id="30" dur="500"/>
                                        <p:tgtEl>
                                          <p:spTgt spid="4">
                                            <p:txEl>
                                              <p:pRg st="14" end="1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5" end="15"/>
                                            </p:txEl>
                                          </p:spTgt>
                                        </p:tgtEl>
                                        <p:attrNameLst>
                                          <p:attrName>style.visibility</p:attrName>
                                        </p:attrNameLst>
                                      </p:cBhvr>
                                      <p:to>
                                        <p:strVal val="visible"/>
                                      </p:to>
                                    </p:set>
                                    <p:animEffect transition="in" filter="fade">
                                      <p:cBhvr>
                                        <p:cTn id="33" dur="500"/>
                                        <p:tgtEl>
                                          <p:spTgt spid="4">
                                            <p:txEl>
                                              <p:pRg st="15" end="15"/>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6" end="16"/>
                                            </p:txEl>
                                          </p:spTgt>
                                        </p:tgtEl>
                                        <p:attrNameLst>
                                          <p:attrName>style.visibility</p:attrName>
                                        </p:attrNameLst>
                                      </p:cBhvr>
                                      <p:to>
                                        <p:strVal val="visible"/>
                                      </p:to>
                                    </p:set>
                                    <p:animEffect transition="in" filter="fade">
                                      <p:cBhvr>
                                        <p:cTn id="38" dur="500"/>
                                        <p:tgtEl>
                                          <p:spTgt spid="4">
                                            <p:txEl>
                                              <p:pRg st="16" end="1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7" end="17"/>
                                            </p:txEl>
                                          </p:spTgt>
                                        </p:tgtEl>
                                        <p:attrNameLst>
                                          <p:attrName>style.visibility</p:attrName>
                                        </p:attrNameLst>
                                      </p:cBhvr>
                                      <p:to>
                                        <p:strVal val="visible"/>
                                      </p:to>
                                    </p:set>
                                    <p:animEffect transition="in" filter="fade">
                                      <p:cBhvr>
                                        <p:cTn id="41" dur="500"/>
                                        <p:tgtEl>
                                          <p:spTgt spid="4">
                                            <p:txEl>
                                              <p:pRg st="17" end="17"/>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8" end="18"/>
                                            </p:txEl>
                                          </p:spTgt>
                                        </p:tgtEl>
                                        <p:attrNameLst>
                                          <p:attrName>style.visibility</p:attrName>
                                        </p:attrNameLst>
                                      </p:cBhvr>
                                      <p:to>
                                        <p:strVal val="visible"/>
                                      </p:to>
                                    </p:set>
                                    <p:animEffect transition="in" filter="fade">
                                      <p:cBhvr>
                                        <p:cTn id="44" dur="500"/>
                                        <p:tgtEl>
                                          <p:spTgt spid="4">
                                            <p:txEl>
                                              <p:pRg st="18" end="18"/>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9" end="19"/>
                                            </p:txEl>
                                          </p:spTgt>
                                        </p:tgtEl>
                                        <p:attrNameLst>
                                          <p:attrName>style.visibility</p:attrName>
                                        </p:attrNameLst>
                                      </p:cBhvr>
                                      <p:to>
                                        <p:strVal val="visible"/>
                                      </p:to>
                                    </p:set>
                                    <p:animEffect transition="in" filter="fade">
                                      <p:cBhvr>
                                        <p:cTn id="47" dur="500"/>
                                        <p:tgtEl>
                                          <p:spTgt spid="4">
                                            <p:txEl>
                                              <p:pRg st="19" end="19"/>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20" end="20"/>
                                            </p:txEl>
                                          </p:spTgt>
                                        </p:tgtEl>
                                        <p:attrNameLst>
                                          <p:attrName>style.visibility</p:attrName>
                                        </p:attrNameLst>
                                      </p:cBhvr>
                                      <p:to>
                                        <p:strVal val="visible"/>
                                      </p:to>
                                    </p:set>
                                    <p:animEffect transition="in" filter="fade">
                                      <p:cBhvr>
                                        <p:cTn id="50" dur="500"/>
                                        <p:tgtEl>
                                          <p:spTgt spid="4">
                                            <p:txEl>
                                              <p:pRg st="20" end="2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21" end="21"/>
                                            </p:txEl>
                                          </p:spTgt>
                                        </p:tgtEl>
                                        <p:attrNameLst>
                                          <p:attrName>style.visibility</p:attrName>
                                        </p:attrNameLst>
                                      </p:cBhvr>
                                      <p:to>
                                        <p:strVal val="visible"/>
                                      </p:to>
                                    </p:set>
                                    <p:animEffect transition="in" filter="fade">
                                      <p:cBhvr>
                                        <p:cTn id="53" dur="500"/>
                                        <p:tgtEl>
                                          <p:spTgt spid="4">
                                            <p:txEl>
                                              <p:pRg st="21" end="21"/>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
                                            <p:txEl>
                                              <p:pRg st="22" end="22"/>
                                            </p:txEl>
                                          </p:spTgt>
                                        </p:tgtEl>
                                        <p:attrNameLst>
                                          <p:attrName>style.visibility</p:attrName>
                                        </p:attrNameLst>
                                      </p:cBhvr>
                                      <p:to>
                                        <p:strVal val="visible"/>
                                      </p:to>
                                    </p:set>
                                    <p:animEffect transition="in" filter="fade">
                                      <p:cBhvr>
                                        <p:cTn id="56" dur="500"/>
                                        <p:tgtEl>
                                          <p:spTgt spid="4">
                                            <p:txEl>
                                              <p:pRg st="22" end="22"/>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23" end="23"/>
                                            </p:txEl>
                                          </p:spTgt>
                                        </p:tgtEl>
                                        <p:attrNameLst>
                                          <p:attrName>style.visibility</p:attrName>
                                        </p:attrNameLst>
                                      </p:cBhvr>
                                      <p:to>
                                        <p:strVal val="visible"/>
                                      </p:to>
                                    </p:set>
                                    <p:animEffect transition="in" filter="fade">
                                      <p:cBhvr>
                                        <p:cTn id="59" dur="500"/>
                                        <p:tgtEl>
                                          <p:spTgt spid="4">
                                            <p:txEl>
                                              <p:pRg st="23" end="23"/>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24" end="24"/>
                                            </p:txEl>
                                          </p:spTgt>
                                        </p:tgtEl>
                                        <p:attrNameLst>
                                          <p:attrName>style.visibility</p:attrName>
                                        </p:attrNameLst>
                                      </p:cBhvr>
                                      <p:to>
                                        <p:strVal val="visible"/>
                                      </p:to>
                                    </p:set>
                                    <p:animEffect transition="in" filter="fade">
                                      <p:cBhvr>
                                        <p:cTn id="62" dur="500"/>
                                        <p:tgtEl>
                                          <p:spTgt spid="4">
                                            <p:txEl>
                                              <p:pRg st="24" end="24"/>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4">
                                            <p:txEl>
                                              <p:pRg st="25" end="25"/>
                                            </p:txEl>
                                          </p:spTgt>
                                        </p:tgtEl>
                                        <p:attrNameLst>
                                          <p:attrName>style.visibility</p:attrName>
                                        </p:attrNameLst>
                                      </p:cBhvr>
                                      <p:to>
                                        <p:strVal val="visible"/>
                                      </p:to>
                                    </p:set>
                                    <p:animEffect transition="in" filter="fade">
                                      <p:cBhvr>
                                        <p:cTn id="65" dur="500"/>
                                        <p:tgtEl>
                                          <p:spTgt spid="4">
                                            <p:txEl>
                                              <p:pRg st="25" end="25"/>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0" presetClass="entr" presetSubtype="0" fill="hold" nodeType="clickEffect">
                                  <p:stCondLst>
                                    <p:cond delay="0"/>
                                  </p:stCondLst>
                                  <p:childTnLst>
                                    <p:set>
                                      <p:cBhvr>
                                        <p:cTn id="69" dur="1" fill="hold">
                                          <p:stCondLst>
                                            <p:cond delay="0"/>
                                          </p:stCondLst>
                                        </p:cTn>
                                        <p:tgtEl>
                                          <p:spTgt spid="4">
                                            <p:txEl>
                                              <p:pRg st="27" end="27"/>
                                            </p:txEl>
                                          </p:spTgt>
                                        </p:tgtEl>
                                        <p:attrNameLst>
                                          <p:attrName>style.visibility</p:attrName>
                                        </p:attrNameLst>
                                      </p:cBhvr>
                                      <p:to>
                                        <p:strVal val="visible"/>
                                      </p:to>
                                    </p:set>
                                    <p:animEffect transition="in" filter="fade">
                                      <p:cBhvr>
                                        <p:cTn id="70" dur="500"/>
                                        <p:tgtEl>
                                          <p:spTgt spid="4">
                                            <p:txEl>
                                              <p:pRg st="27" end="27"/>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8" end="28"/>
                                            </p:txEl>
                                          </p:spTgt>
                                        </p:tgtEl>
                                        <p:attrNameLst>
                                          <p:attrName>style.visibility</p:attrName>
                                        </p:attrNameLst>
                                      </p:cBhvr>
                                      <p:to>
                                        <p:strVal val="visible"/>
                                      </p:to>
                                    </p:set>
                                    <p:animEffect transition="in" filter="fade">
                                      <p:cBhvr>
                                        <p:cTn id="73" dur="500"/>
                                        <p:tgtEl>
                                          <p:spTgt spid="4">
                                            <p:txEl>
                                              <p:pRg st="28" end="28"/>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29" end="29"/>
                                            </p:txEl>
                                          </p:spTgt>
                                        </p:tgtEl>
                                        <p:attrNameLst>
                                          <p:attrName>style.visibility</p:attrName>
                                        </p:attrNameLst>
                                      </p:cBhvr>
                                      <p:to>
                                        <p:strVal val="visible"/>
                                      </p:to>
                                    </p:set>
                                    <p:animEffect transition="in" filter="fade">
                                      <p:cBhvr>
                                        <p:cTn id="76" dur="500"/>
                                        <p:tgtEl>
                                          <p:spTgt spid="4">
                                            <p:txEl>
                                              <p:pRg st="29" end="29"/>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30" end="30"/>
                                            </p:txEl>
                                          </p:spTgt>
                                        </p:tgtEl>
                                        <p:attrNameLst>
                                          <p:attrName>style.visibility</p:attrName>
                                        </p:attrNameLst>
                                      </p:cBhvr>
                                      <p:to>
                                        <p:strVal val="visible"/>
                                      </p:to>
                                    </p:set>
                                    <p:animEffect transition="in" filter="fade">
                                      <p:cBhvr>
                                        <p:cTn id="79" dur="500"/>
                                        <p:tgtEl>
                                          <p:spTgt spid="4">
                                            <p:txEl>
                                              <p:pRg st="30" end="30"/>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31" end="31"/>
                                            </p:txEl>
                                          </p:spTgt>
                                        </p:tgtEl>
                                        <p:attrNameLst>
                                          <p:attrName>style.visibility</p:attrName>
                                        </p:attrNameLst>
                                      </p:cBhvr>
                                      <p:to>
                                        <p:strVal val="visible"/>
                                      </p:to>
                                    </p:set>
                                    <p:animEffect transition="in" filter="fade">
                                      <p:cBhvr>
                                        <p:cTn id="82" dur="500"/>
                                        <p:tgtEl>
                                          <p:spTgt spid="4">
                                            <p:txEl>
                                              <p:pRg st="31" end="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GB" altLang="en-US" dirty="0" err="1">
                <a:ea typeface="ＭＳ Ｐゴシック" charset="-128"/>
              </a:rPr>
              <a:t>GetNodeByID</a:t>
            </a:r>
            <a:endParaRPr lang="en-GB" altLang="en-US" dirty="0">
              <a:ea typeface="ＭＳ Ｐゴシック" charset="-128"/>
            </a:endParaRPr>
          </a:p>
        </p:txBody>
      </p:sp>
      <p:sp>
        <p:nvSpPr>
          <p:cNvPr id="13315" name="Rectangle 3"/>
          <p:cNvSpPr>
            <a:spLocks noGrp="1" noChangeArrowheads="1"/>
          </p:cNvSpPr>
          <p:nvPr>
            <p:ph idx="1"/>
          </p:nvPr>
        </p:nvSpPr>
        <p:spPr>
          <a:xfrm>
            <a:off x="530225" y="1490663"/>
            <a:ext cx="8229600" cy="4525962"/>
          </a:xfrm>
        </p:spPr>
        <p:txBody>
          <a:bodyPr/>
          <a:lstStyle/>
          <a:p>
            <a:pPr lvl="1" algn="just" eaLnBrk="1" hangingPunct="1"/>
            <a:endParaRPr lang="en-GB" altLang="en-US" sz="1800" dirty="0">
              <a:latin typeface="Times Roman" charset="0"/>
              <a:ea typeface="ＭＳ Ｐゴシック" charset="-128"/>
              <a:cs typeface="Times New Roman" panose="02020603050405020304" pitchFamily="18" charset="0"/>
            </a:endParaRPr>
          </a:p>
          <a:p>
            <a:pPr marL="0" indent="0" algn="just" eaLnBrk="1" hangingPunct="1">
              <a:buNone/>
            </a:pPr>
            <a:endParaRPr lang="en-GB" altLang="en-US" sz="2200" dirty="0">
              <a:latin typeface="Times Roman" charset="0"/>
              <a:ea typeface="ＭＳ Ｐゴシック" charset="-128"/>
              <a:cs typeface="Times New Roman" panose="02020603050405020304" pitchFamily="18" charset="0"/>
            </a:endParaRPr>
          </a:p>
          <a:p>
            <a:pPr lvl="1" algn="just" eaLnBrk="1" hangingPunct="1"/>
            <a:r>
              <a:rPr lang="en-GB" altLang="en-US" sz="1800" dirty="0">
                <a:latin typeface="Times Roman" charset="0"/>
                <a:ea typeface="ＭＳ Ｐゴシック" charset="-128"/>
                <a:cs typeface="Times New Roman" panose="02020603050405020304" pitchFamily="18" charset="0"/>
              </a:rPr>
              <a:t>Return the </a:t>
            </a:r>
            <a:r>
              <a:rPr lang="en-GB" altLang="en-US" sz="1800" dirty="0" err="1">
                <a:latin typeface="Times Roman" charset="0"/>
                <a:ea typeface="ＭＳ Ｐゴシック" charset="-128"/>
                <a:cs typeface="Times New Roman" panose="02020603050405020304" pitchFamily="18" charset="0"/>
              </a:rPr>
              <a:t>GraphNode</a:t>
            </a:r>
            <a:r>
              <a:rPr lang="en-GB" altLang="en-US" sz="1800" dirty="0">
                <a:latin typeface="Times Roman" charset="0"/>
                <a:ea typeface="ＭＳ Ｐゴシック" charset="-128"/>
                <a:cs typeface="Times New Roman" panose="02020603050405020304" pitchFamily="18" charset="0"/>
              </a:rPr>
              <a:t> with the id</a:t>
            </a:r>
          </a:p>
          <a:p>
            <a:pPr lvl="1" algn="just" eaLnBrk="1" hangingPunct="1">
              <a:buFont typeface="Wingdings" panose="05000000000000000000" pitchFamily="2" charset="2"/>
              <a:buNone/>
            </a:pPr>
            <a:endParaRPr lang="en-GB" altLang="en-US" sz="1800" dirty="0">
              <a:latin typeface="Times Roman" charset="0"/>
              <a:ea typeface="ＭＳ Ｐゴシック" charset="-128"/>
              <a:cs typeface="Times New Roman" panose="02020603050405020304" pitchFamily="18" charset="0"/>
            </a:endParaRPr>
          </a:p>
          <a:p>
            <a:pPr lvl="1" algn="just" eaLnBrk="1" hangingPunct="1">
              <a:buFont typeface="Wingdings" panose="05000000000000000000" pitchFamily="2" charset="2"/>
              <a:buNone/>
            </a:pPr>
            <a:r>
              <a:rPr lang="en-GB" altLang="en-US" sz="1800" i="1" dirty="0">
                <a:latin typeface="Times Roman" charset="0"/>
                <a:ea typeface="ＭＳ Ｐゴシック" charset="-128"/>
                <a:cs typeface="Times New Roman" panose="02020603050405020304" pitchFamily="18" charset="0"/>
              </a:rPr>
              <a:t>Pseudocode</a:t>
            </a:r>
          </a:p>
          <a:p>
            <a:pPr lvl="1" algn="just" eaLnBrk="1" hangingPunct="1">
              <a:buFont typeface="Wingdings" panose="05000000000000000000" pitchFamily="2" charset="2"/>
              <a:buNone/>
            </a:pPr>
            <a:r>
              <a:rPr lang="en-GB" altLang="en-US" sz="1800" dirty="0" err="1">
                <a:latin typeface="Times Roman" charset="0"/>
                <a:ea typeface="ＭＳ Ｐゴシック" charset="-128"/>
                <a:cs typeface="Times New Roman" panose="02020603050405020304" pitchFamily="18" charset="0"/>
              </a:rPr>
              <a:t>GraphNode</a:t>
            </a:r>
            <a:r>
              <a:rPr lang="en-GB" altLang="en-US" sz="1800" dirty="0">
                <a:latin typeface="Times Roman" charset="0"/>
                <a:ea typeface="ＭＳ Ｐゴシック" charset="-128"/>
                <a:cs typeface="Times New Roman" panose="02020603050405020304" pitchFamily="18" charset="0"/>
              </a:rPr>
              <a:t> </a:t>
            </a:r>
            <a:r>
              <a:rPr lang="en-GB" altLang="en-US" sz="1800" dirty="0" err="1">
                <a:latin typeface="Times Roman" charset="0"/>
                <a:ea typeface="ＭＳ Ｐゴシック" charset="-128"/>
                <a:cs typeface="Times New Roman" panose="02020603050405020304" pitchFamily="18" charset="0"/>
              </a:rPr>
              <a:t>GetNodeByID</a:t>
            </a:r>
            <a:r>
              <a:rPr lang="en-GB" altLang="en-US" sz="1800" dirty="0">
                <a:latin typeface="Times Roman" charset="0"/>
                <a:ea typeface="ＭＳ Ｐゴシック" charset="-128"/>
                <a:cs typeface="Times New Roman" panose="02020603050405020304" pitchFamily="18" charset="0"/>
              </a:rPr>
              <a:t>(T </a:t>
            </a:r>
            <a:r>
              <a:rPr lang="en-GB" altLang="en-US" sz="1800" dirty="0">
                <a:solidFill>
                  <a:srgbClr val="0033CC"/>
                </a:solidFill>
                <a:latin typeface="Times Roman" charset="0"/>
                <a:ea typeface="ＭＳ Ｐゴシック" charset="-128"/>
                <a:cs typeface="Times New Roman" panose="02020603050405020304" pitchFamily="18" charset="0"/>
              </a:rPr>
              <a:t>id</a:t>
            </a:r>
            <a:r>
              <a:rPr lang="en-GB" altLang="en-US" sz="1800" dirty="0">
                <a:latin typeface="Times Roman" charset="0"/>
                <a:ea typeface="ＭＳ Ｐゴシック" charset="-128"/>
                <a:cs typeface="Times New Roman" panose="02020603050405020304" pitchFamily="18" charset="0"/>
              </a:rPr>
              <a:t> )</a:t>
            </a:r>
          </a:p>
          <a:p>
            <a:pPr lvl="1" algn="just" eaLnBrk="1" hangingPunct="1">
              <a:buFont typeface="Wingdings" panose="05000000000000000000" pitchFamily="2" charset="2"/>
              <a:buNone/>
            </a:pPr>
            <a:r>
              <a:rPr lang="en-GB" altLang="en-US" sz="1800" dirty="0">
                <a:latin typeface="Times Roman" charset="0"/>
                <a:ea typeface="ＭＳ Ｐゴシック" charset="-128"/>
                <a:cs typeface="Times New Roman" panose="02020603050405020304" pitchFamily="18" charset="0"/>
              </a:rPr>
              <a:t>{</a:t>
            </a:r>
            <a:endParaRPr lang="en-GB" altLang="en-US" sz="1800" noProof="1">
              <a:solidFill>
                <a:srgbClr val="008080"/>
              </a:solidFill>
              <a:latin typeface="Times Roman" charset="0"/>
              <a:ea typeface="ＭＳ Ｐゴシック" charset="-128"/>
              <a:cs typeface="Times New Roman" panose="02020603050405020304" pitchFamily="18" charset="0"/>
            </a:endParaRPr>
          </a:p>
          <a:p>
            <a:pPr lvl="1" algn="just" eaLnBrk="1" hangingPunct="1">
              <a:buFont typeface="Wingdings" panose="05000000000000000000" pitchFamily="2" charset="2"/>
              <a:buNone/>
            </a:pPr>
            <a:r>
              <a:rPr lang="en-GB" altLang="en-US" sz="1800" noProof="1">
                <a:solidFill>
                  <a:srgbClr val="008080"/>
                </a:solidFill>
                <a:latin typeface="Times Roman" charset="0"/>
                <a:ea typeface="ＭＳ Ｐゴシック" charset="-128"/>
                <a:cs typeface="Times New Roman" panose="02020603050405020304" pitchFamily="18" charset="0"/>
              </a:rPr>
              <a:t>	</a:t>
            </a:r>
            <a:r>
              <a:rPr lang="en-GB" altLang="en-US" sz="1800" noProof="1">
                <a:latin typeface="Times Roman" charset="0"/>
                <a:ea typeface="ＭＳ Ｐゴシック" charset="-128"/>
                <a:cs typeface="Times New Roman" panose="02020603050405020304" pitchFamily="18" charset="0"/>
              </a:rPr>
              <a:t>	foreach(GraphNode </a:t>
            </a:r>
            <a:r>
              <a:rPr lang="en-GB" altLang="en-US" sz="1800" dirty="0">
                <a:solidFill>
                  <a:srgbClr val="0033CC"/>
                </a:solidFill>
                <a:latin typeface="Times Roman" charset="0"/>
                <a:ea typeface="ＭＳ Ｐゴシック" charset="-128"/>
                <a:cs typeface="Times New Roman" panose="02020603050405020304" pitchFamily="18" charset="0"/>
              </a:rPr>
              <a:t>n</a:t>
            </a:r>
            <a:r>
              <a:rPr lang="en-GB" altLang="en-US" sz="1800" noProof="1">
                <a:latin typeface="Times Roman" charset="0"/>
                <a:ea typeface="ＭＳ Ｐゴシック" charset="-128"/>
                <a:cs typeface="Times New Roman" panose="02020603050405020304" pitchFamily="18" charset="0"/>
              </a:rPr>
              <a:t> in </a:t>
            </a:r>
            <a:r>
              <a:rPr lang="en-GB" altLang="en-US" sz="1800" noProof="1">
                <a:solidFill>
                  <a:srgbClr val="0033CC"/>
                </a:solidFill>
                <a:latin typeface="Times Roman" charset="0"/>
                <a:ea typeface="ＭＳ Ｐゴシック" charset="-128"/>
                <a:cs typeface="Times New Roman" panose="02020603050405020304" pitchFamily="18" charset="0"/>
              </a:rPr>
              <a:t>nodes</a:t>
            </a:r>
            <a:r>
              <a:rPr lang="en-GB" altLang="en-US" sz="1800" dirty="0">
                <a:latin typeface="Times Roman" charset="0"/>
                <a:ea typeface="ＭＳ Ｐゴシック" charset="-128"/>
                <a:cs typeface="Times New Roman" panose="02020603050405020304" pitchFamily="18" charset="0"/>
              </a:rPr>
              <a:t> </a:t>
            </a:r>
            <a:r>
              <a:rPr lang="en-GB" altLang="en-US" sz="1800" noProof="1">
                <a:latin typeface="Times Roman" charset="0"/>
                <a:ea typeface="ＭＳ Ｐゴシック" charset="-128"/>
                <a:cs typeface="Times New Roman" panose="02020603050405020304" pitchFamily="18" charset="0"/>
              </a:rPr>
              <a:t>)</a:t>
            </a:r>
            <a:endParaRPr lang="en-GB" altLang="en-US" sz="1800" dirty="0">
              <a:latin typeface="Times Roman" charset="0"/>
              <a:ea typeface="ＭＳ Ｐゴシック" charset="-128"/>
              <a:cs typeface="Times New Roman" panose="02020603050405020304" pitchFamily="18" charset="0"/>
            </a:endParaRPr>
          </a:p>
          <a:p>
            <a:pPr lvl="1" algn="just" eaLnBrk="1" hangingPunct="1">
              <a:buFont typeface="Wingdings" panose="05000000000000000000" pitchFamily="2" charset="2"/>
              <a:buNone/>
            </a:pPr>
            <a:r>
              <a:rPr lang="en-GB" altLang="en-US" sz="1800" dirty="0">
                <a:latin typeface="Times Roman" charset="0"/>
                <a:ea typeface="ＭＳ Ｐゴシック" charset="-128"/>
                <a:cs typeface="Times New Roman" panose="02020603050405020304" pitchFamily="18" charset="0"/>
              </a:rPr>
              <a:t>	  {</a:t>
            </a:r>
            <a:endParaRPr lang="en-GB" altLang="en-US" sz="1800" noProof="1">
              <a:latin typeface="Times Roman" charset="0"/>
              <a:ea typeface="ＭＳ Ｐゴシック" charset="-128"/>
              <a:cs typeface="Times New Roman" panose="02020603050405020304" pitchFamily="18" charset="0"/>
            </a:endParaRPr>
          </a:p>
          <a:p>
            <a:pPr lvl="1" algn="just" eaLnBrk="1" hangingPunct="1">
              <a:buFont typeface="Wingdings" panose="05000000000000000000" pitchFamily="2" charset="2"/>
              <a:buNone/>
            </a:pPr>
            <a:r>
              <a:rPr lang="en-GB" altLang="en-US" sz="1800" noProof="1">
                <a:latin typeface="Times Roman" charset="0"/>
                <a:ea typeface="ＭＳ Ｐゴシック" charset="-128"/>
                <a:cs typeface="Times New Roman" panose="02020603050405020304" pitchFamily="18" charset="0"/>
              </a:rPr>
              <a:t>		</a:t>
            </a:r>
            <a:r>
              <a:rPr lang="en-GB" altLang="en-US" sz="1800" dirty="0">
                <a:latin typeface="Times Roman" charset="0"/>
                <a:ea typeface="ＭＳ Ｐゴシック" charset="-128"/>
                <a:cs typeface="Times New Roman" panose="02020603050405020304" pitchFamily="18" charset="0"/>
              </a:rPr>
              <a:t>   </a:t>
            </a:r>
            <a:r>
              <a:rPr lang="en-GB" altLang="en-US" sz="1800" noProof="1">
                <a:latin typeface="Times Roman" charset="0"/>
                <a:ea typeface="ＭＳ Ｐゴシック" charset="-128"/>
                <a:cs typeface="Times New Roman" panose="02020603050405020304" pitchFamily="18" charset="0"/>
              </a:rPr>
              <a:t>if (</a:t>
            </a:r>
            <a:r>
              <a:rPr lang="en-GB" altLang="en-US" sz="1800" noProof="1">
                <a:solidFill>
                  <a:srgbClr val="0033CC"/>
                </a:solidFill>
                <a:latin typeface="Times Roman" charset="0"/>
                <a:ea typeface="ＭＳ Ｐゴシック" charset="-128"/>
                <a:cs typeface="Times New Roman" panose="02020603050405020304" pitchFamily="18" charset="0"/>
              </a:rPr>
              <a:t>id</a:t>
            </a:r>
            <a:r>
              <a:rPr lang="en-GB" altLang="en-US" sz="1800" dirty="0">
                <a:latin typeface="Times Roman" charset="0"/>
                <a:ea typeface="ＭＳ Ｐゴシック" charset="-128"/>
                <a:cs typeface="Times New Roman" panose="02020603050405020304" pitchFamily="18" charset="0"/>
              </a:rPr>
              <a:t> same as </a:t>
            </a:r>
            <a:r>
              <a:rPr lang="en-GB" altLang="en-US" sz="1800" noProof="1">
                <a:solidFill>
                  <a:srgbClr val="0033CC"/>
                </a:solidFill>
                <a:latin typeface="Times Roman" charset="0"/>
                <a:ea typeface="ＭＳ Ｐゴシック" charset="-128"/>
                <a:cs typeface="Times New Roman" panose="02020603050405020304" pitchFamily="18" charset="0"/>
              </a:rPr>
              <a:t>n.ID</a:t>
            </a:r>
            <a:r>
              <a:rPr lang="en-GB" altLang="en-US" sz="1800" noProof="1">
                <a:latin typeface="Times Roman" charset="0"/>
                <a:ea typeface="ＭＳ Ｐゴシック" charset="-128"/>
                <a:cs typeface="Times New Roman" panose="02020603050405020304" pitchFamily="18" charset="0"/>
              </a:rPr>
              <a:t>)</a:t>
            </a:r>
          </a:p>
          <a:p>
            <a:pPr lvl="1" algn="just" eaLnBrk="1" hangingPunct="1">
              <a:buFont typeface="Wingdings" panose="05000000000000000000" pitchFamily="2" charset="2"/>
              <a:buNone/>
            </a:pPr>
            <a:r>
              <a:rPr lang="en-GB" altLang="en-US" sz="1800" noProof="1">
                <a:latin typeface="Times Roman" charset="0"/>
                <a:ea typeface="ＭＳ Ｐゴシック" charset="-128"/>
                <a:cs typeface="Times New Roman" panose="02020603050405020304" pitchFamily="18" charset="0"/>
              </a:rPr>
              <a:t>			return </a:t>
            </a:r>
            <a:r>
              <a:rPr lang="en-GB" altLang="en-US" sz="1800" noProof="1">
                <a:solidFill>
                  <a:srgbClr val="0033CC"/>
                </a:solidFill>
                <a:latin typeface="Times Roman" charset="0"/>
                <a:ea typeface="ＭＳ Ｐゴシック" charset="-128"/>
                <a:cs typeface="Times New Roman" panose="02020603050405020304" pitchFamily="18" charset="0"/>
              </a:rPr>
              <a:t>n</a:t>
            </a:r>
            <a:r>
              <a:rPr lang="en-GB" altLang="en-US" sz="1800" noProof="1">
                <a:latin typeface="Times Roman" charset="0"/>
                <a:ea typeface="ＭＳ Ｐゴシック" charset="-128"/>
                <a:cs typeface="Times New Roman" panose="02020603050405020304" pitchFamily="18" charset="0"/>
              </a:rPr>
              <a:t>;</a:t>
            </a:r>
            <a:endParaRPr lang="en-GB" altLang="en-US" sz="1800" dirty="0">
              <a:latin typeface="Times Roman" charset="0"/>
              <a:ea typeface="ＭＳ Ｐゴシック" charset="-128"/>
              <a:cs typeface="Times New Roman" panose="02020603050405020304" pitchFamily="18" charset="0"/>
            </a:endParaRPr>
          </a:p>
          <a:p>
            <a:pPr lvl="1" algn="just" eaLnBrk="1" hangingPunct="1">
              <a:buFont typeface="Wingdings" panose="05000000000000000000" pitchFamily="2" charset="2"/>
              <a:buNone/>
            </a:pPr>
            <a:r>
              <a:rPr lang="en-GB" altLang="en-US" sz="1800" dirty="0">
                <a:latin typeface="Times Roman" charset="0"/>
                <a:ea typeface="ＭＳ Ｐゴシック" charset="-128"/>
                <a:cs typeface="Times New Roman" panose="02020603050405020304" pitchFamily="18" charset="0"/>
              </a:rPr>
              <a:t>		}</a:t>
            </a:r>
            <a:endParaRPr lang="en-GB" altLang="en-US" sz="1800" noProof="1">
              <a:latin typeface="Times Roman" charset="0"/>
              <a:ea typeface="ＭＳ Ｐゴシック" charset="-128"/>
              <a:cs typeface="Times New Roman" panose="02020603050405020304" pitchFamily="18" charset="0"/>
            </a:endParaRPr>
          </a:p>
          <a:p>
            <a:pPr lvl="1" algn="just" eaLnBrk="1" hangingPunct="1">
              <a:buFont typeface="Wingdings" panose="05000000000000000000" pitchFamily="2" charset="2"/>
              <a:buNone/>
            </a:pPr>
            <a:r>
              <a:rPr lang="en-GB" altLang="en-US" sz="1800" noProof="1">
                <a:latin typeface="Times Roman" charset="0"/>
                <a:ea typeface="ＭＳ Ｐゴシック" charset="-128"/>
                <a:cs typeface="Times New Roman" panose="02020603050405020304" pitchFamily="18" charset="0"/>
              </a:rPr>
              <a:t>		return null;</a:t>
            </a:r>
            <a:r>
              <a:rPr lang="en-GB" altLang="en-US" sz="1800" noProof="1">
                <a:solidFill>
                  <a:srgbClr val="0000FF"/>
                </a:solidFill>
                <a:latin typeface="Times Roman" charset="0"/>
                <a:ea typeface="ＭＳ Ｐゴシック" charset="-128"/>
                <a:cs typeface="Times New Roman" panose="02020603050405020304" pitchFamily="18" charset="0"/>
              </a:rPr>
              <a:t>		</a:t>
            </a:r>
            <a:endParaRPr lang="en-GB" altLang="en-US" sz="1800" dirty="0">
              <a:latin typeface="Times Roman" charset="0"/>
              <a:ea typeface="ＭＳ Ｐゴシック" charset="-128"/>
              <a:cs typeface="Times New Roman" panose="02020603050405020304" pitchFamily="18" charset="0"/>
            </a:endParaRPr>
          </a:p>
          <a:p>
            <a:pPr lvl="1" algn="just" eaLnBrk="1" hangingPunct="1">
              <a:buFont typeface="Wingdings" panose="05000000000000000000" pitchFamily="2" charset="2"/>
              <a:buNone/>
            </a:pPr>
            <a:r>
              <a:rPr lang="en-GB" altLang="en-US" sz="1800" dirty="0">
                <a:latin typeface="Times Roman" charset="0"/>
                <a:ea typeface="ＭＳ Ｐゴシック" charset="-128"/>
                <a:cs typeface="Times New Roman" panose="02020603050405020304" pitchFamily="18" charset="0"/>
              </a:rPr>
              <a:t>}</a:t>
            </a:r>
          </a:p>
          <a:p>
            <a:pPr eaLnBrk="1" hangingPunct="1"/>
            <a:endParaRPr lang="en-GB" altLang="en-US" dirty="0">
              <a:ea typeface="ＭＳ Ｐゴシック" charset="-128"/>
            </a:endParaRPr>
          </a:p>
        </p:txBody>
      </p:sp>
      <p:grpSp>
        <p:nvGrpSpPr>
          <p:cNvPr id="36" name="Group 4"/>
          <p:cNvGrpSpPr>
            <a:grpSpLocks/>
          </p:cNvGrpSpPr>
          <p:nvPr/>
        </p:nvGrpSpPr>
        <p:grpSpPr bwMode="auto">
          <a:xfrm>
            <a:off x="6444208" y="4005064"/>
            <a:ext cx="2597667" cy="1280901"/>
            <a:chOff x="4123" y="12049"/>
            <a:chExt cx="3646" cy="1974"/>
          </a:xfrm>
        </p:grpSpPr>
        <p:grpSp>
          <p:nvGrpSpPr>
            <p:cNvPr id="37" name="Group 5"/>
            <p:cNvGrpSpPr>
              <a:grpSpLocks/>
            </p:cNvGrpSpPr>
            <p:nvPr/>
          </p:nvGrpSpPr>
          <p:grpSpPr bwMode="auto">
            <a:xfrm>
              <a:off x="5492" y="12061"/>
              <a:ext cx="770" cy="469"/>
              <a:chOff x="3918" y="3014"/>
              <a:chExt cx="887" cy="603"/>
            </a:xfrm>
          </p:grpSpPr>
          <p:sp>
            <p:nvSpPr>
              <p:cNvPr id="59" name="Rectangle 6"/>
              <p:cNvSpPr>
                <a:spLocks noChangeArrowheads="1"/>
              </p:cNvSpPr>
              <p:nvPr/>
            </p:nvSpPr>
            <p:spPr bwMode="auto">
              <a:xfrm>
                <a:off x="3918" y="3014"/>
                <a:ext cx="887" cy="602"/>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60" name="Text Box 7"/>
              <p:cNvSpPr txBox="1">
                <a:spLocks noChangeArrowheads="1"/>
              </p:cNvSpPr>
              <p:nvPr/>
            </p:nvSpPr>
            <p:spPr bwMode="auto">
              <a:xfrm>
                <a:off x="3918" y="3014"/>
                <a:ext cx="469" cy="603"/>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r>
                  <a:rPr lang="en-US" altLang="en-US" sz="1200">
                    <a:latin typeface="Times New Roman" panose="02020603050405020304" pitchFamily="18" charset="0"/>
                  </a:rPr>
                  <a:t>B</a:t>
                </a:r>
              </a:p>
            </p:txBody>
          </p:sp>
        </p:grpSp>
        <p:grpSp>
          <p:nvGrpSpPr>
            <p:cNvPr id="38" name="Group 8"/>
            <p:cNvGrpSpPr>
              <a:grpSpLocks/>
            </p:cNvGrpSpPr>
            <p:nvPr/>
          </p:nvGrpSpPr>
          <p:grpSpPr bwMode="auto">
            <a:xfrm>
              <a:off x="6815" y="12078"/>
              <a:ext cx="770" cy="469"/>
              <a:chOff x="3918" y="3014"/>
              <a:chExt cx="887" cy="603"/>
            </a:xfrm>
          </p:grpSpPr>
          <p:sp>
            <p:nvSpPr>
              <p:cNvPr id="57" name="Rectangle 9"/>
              <p:cNvSpPr>
                <a:spLocks noChangeArrowheads="1"/>
              </p:cNvSpPr>
              <p:nvPr/>
            </p:nvSpPr>
            <p:spPr bwMode="auto">
              <a:xfrm>
                <a:off x="3918" y="3014"/>
                <a:ext cx="887" cy="602"/>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58" name="Text Box 10"/>
              <p:cNvSpPr txBox="1">
                <a:spLocks noChangeArrowheads="1"/>
              </p:cNvSpPr>
              <p:nvPr/>
            </p:nvSpPr>
            <p:spPr bwMode="auto">
              <a:xfrm>
                <a:off x="3918" y="3014"/>
                <a:ext cx="469" cy="603"/>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r>
                  <a:rPr lang="en-US" altLang="en-US" sz="1200">
                    <a:latin typeface="Times New Roman" panose="02020603050405020304" pitchFamily="18" charset="0"/>
                  </a:rPr>
                  <a:t>A</a:t>
                </a:r>
              </a:p>
            </p:txBody>
          </p:sp>
        </p:grpSp>
        <p:grpSp>
          <p:nvGrpSpPr>
            <p:cNvPr id="39" name="Group 11"/>
            <p:cNvGrpSpPr>
              <a:grpSpLocks/>
            </p:cNvGrpSpPr>
            <p:nvPr/>
          </p:nvGrpSpPr>
          <p:grpSpPr bwMode="auto">
            <a:xfrm>
              <a:off x="5508" y="13050"/>
              <a:ext cx="770" cy="469"/>
              <a:chOff x="3918" y="3014"/>
              <a:chExt cx="887" cy="603"/>
            </a:xfrm>
          </p:grpSpPr>
          <p:sp>
            <p:nvSpPr>
              <p:cNvPr id="55" name="Rectangle 12"/>
              <p:cNvSpPr>
                <a:spLocks noChangeArrowheads="1"/>
              </p:cNvSpPr>
              <p:nvPr/>
            </p:nvSpPr>
            <p:spPr bwMode="auto">
              <a:xfrm>
                <a:off x="3918" y="3014"/>
                <a:ext cx="887" cy="602"/>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56" name="Text Box 13"/>
              <p:cNvSpPr txBox="1">
                <a:spLocks noChangeArrowheads="1"/>
              </p:cNvSpPr>
              <p:nvPr/>
            </p:nvSpPr>
            <p:spPr bwMode="auto">
              <a:xfrm>
                <a:off x="3918" y="3014"/>
                <a:ext cx="469" cy="603"/>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r>
                  <a:rPr lang="en-US" altLang="en-US" sz="1200">
                    <a:latin typeface="Times New Roman" panose="02020603050405020304" pitchFamily="18" charset="0"/>
                  </a:rPr>
                  <a:t>A</a:t>
                </a:r>
              </a:p>
            </p:txBody>
          </p:sp>
        </p:grpSp>
        <p:grpSp>
          <p:nvGrpSpPr>
            <p:cNvPr id="40" name="Group 14"/>
            <p:cNvGrpSpPr>
              <a:grpSpLocks/>
            </p:cNvGrpSpPr>
            <p:nvPr/>
          </p:nvGrpSpPr>
          <p:grpSpPr bwMode="auto">
            <a:xfrm>
              <a:off x="4151" y="13065"/>
              <a:ext cx="821" cy="687"/>
              <a:chOff x="4218" y="11215"/>
              <a:chExt cx="821" cy="687"/>
            </a:xfrm>
          </p:grpSpPr>
          <p:sp>
            <p:nvSpPr>
              <p:cNvPr id="52" name="Rectangle 15"/>
              <p:cNvSpPr>
                <a:spLocks noChangeArrowheads="1"/>
              </p:cNvSpPr>
              <p:nvPr/>
            </p:nvSpPr>
            <p:spPr bwMode="auto">
              <a:xfrm>
                <a:off x="4218" y="11216"/>
                <a:ext cx="821" cy="68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53" name="Text Box 16"/>
              <p:cNvSpPr txBox="1">
                <a:spLocks noChangeArrowheads="1"/>
              </p:cNvSpPr>
              <p:nvPr/>
            </p:nvSpPr>
            <p:spPr bwMode="auto">
              <a:xfrm>
                <a:off x="4220" y="11215"/>
                <a:ext cx="424" cy="48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r>
                  <a:rPr lang="en-US" altLang="en-US" sz="1200">
                    <a:latin typeface="Times New Roman" panose="02020603050405020304" pitchFamily="18" charset="0"/>
                  </a:rPr>
                  <a:t>B</a:t>
                </a:r>
              </a:p>
            </p:txBody>
          </p:sp>
          <p:sp>
            <p:nvSpPr>
              <p:cNvPr id="54" name="Line 17"/>
              <p:cNvSpPr>
                <a:spLocks noChangeShapeType="1"/>
              </p:cNvSpPr>
              <p:nvPr/>
            </p:nvSpPr>
            <p:spPr bwMode="auto">
              <a:xfrm>
                <a:off x="4621" y="11704"/>
                <a:ext cx="40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1" name="Group 18"/>
            <p:cNvGrpSpPr>
              <a:grpSpLocks/>
            </p:cNvGrpSpPr>
            <p:nvPr/>
          </p:nvGrpSpPr>
          <p:grpSpPr bwMode="auto">
            <a:xfrm>
              <a:off x="4123" y="12049"/>
              <a:ext cx="821" cy="687"/>
              <a:chOff x="4218" y="11215"/>
              <a:chExt cx="821" cy="687"/>
            </a:xfrm>
          </p:grpSpPr>
          <p:sp>
            <p:nvSpPr>
              <p:cNvPr id="49" name="Rectangle 19"/>
              <p:cNvSpPr>
                <a:spLocks noChangeArrowheads="1"/>
              </p:cNvSpPr>
              <p:nvPr/>
            </p:nvSpPr>
            <p:spPr bwMode="auto">
              <a:xfrm>
                <a:off x="4218" y="11216"/>
                <a:ext cx="821" cy="68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50" name="Text Box 20"/>
              <p:cNvSpPr txBox="1">
                <a:spLocks noChangeArrowheads="1"/>
              </p:cNvSpPr>
              <p:nvPr/>
            </p:nvSpPr>
            <p:spPr bwMode="auto">
              <a:xfrm>
                <a:off x="4220" y="11215"/>
                <a:ext cx="424" cy="48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r>
                  <a:rPr lang="en-US" altLang="en-US" sz="1200">
                    <a:latin typeface="Times New Roman" panose="02020603050405020304" pitchFamily="18" charset="0"/>
                  </a:rPr>
                  <a:t>A</a:t>
                </a:r>
              </a:p>
            </p:txBody>
          </p:sp>
          <p:sp>
            <p:nvSpPr>
              <p:cNvPr id="51" name="Line 21"/>
              <p:cNvSpPr>
                <a:spLocks noChangeShapeType="1"/>
              </p:cNvSpPr>
              <p:nvPr/>
            </p:nvSpPr>
            <p:spPr bwMode="auto">
              <a:xfrm>
                <a:off x="4621" y="11704"/>
                <a:ext cx="40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2" name="Line 22"/>
            <p:cNvSpPr>
              <a:spLocks noChangeShapeType="1"/>
            </p:cNvSpPr>
            <p:nvPr/>
          </p:nvSpPr>
          <p:spPr bwMode="auto">
            <a:xfrm>
              <a:off x="4873" y="12282"/>
              <a:ext cx="46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 name="Line 23"/>
            <p:cNvSpPr>
              <a:spLocks noChangeShapeType="1"/>
            </p:cNvSpPr>
            <p:nvPr/>
          </p:nvSpPr>
          <p:spPr bwMode="auto">
            <a:xfrm>
              <a:off x="6179" y="12265"/>
              <a:ext cx="519" cy="3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 name="Line 24"/>
            <p:cNvSpPr>
              <a:spLocks noChangeShapeType="1"/>
            </p:cNvSpPr>
            <p:nvPr/>
          </p:nvSpPr>
          <p:spPr bwMode="auto">
            <a:xfrm>
              <a:off x="7468" y="12298"/>
              <a:ext cx="30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 name="Line 25"/>
            <p:cNvSpPr>
              <a:spLocks noChangeShapeType="1"/>
            </p:cNvSpPr>
            <p:nvPr/>
          </p:nvSpPr>
          <p:spPr bwMode="auto">
            <a:xfrm flipV="1">
              <a:off x="4839" y="13236"/>
              <a:ext cx="586" cy="1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 name="Line 26"/>
            <p:cNvSpPr>
              <a:spLocks noChangeShapeType="1"/>
            </p:cNvSpPr>
            <p:nvPr/>
          </p:nvSpPr>
          <p:spPr bwMode="auto">
            <a:xfrm>
              <a:off x="6179" y="13286"/>
              <a:ext cx="555" cy="4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 name="Line 27"/>
            <p:cNvSpPr>
              <a:spLocks noChangeShapeType="1"/>
            </p:cNvSpPr>
            <p:nvPr/>
          </p:nvSpPr>
          <p:spPr bwMode="auto">
            <a:xfrm flipH="1">
              <a:off x="4521" y="12600"/>
              <a:ext cx="100" cy="3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 name="Line 28"/>
            <p:cNvSpPr>
              <a:spLocks noChangeShapeType="1"/>
            </p:cNvSpPr>
            <p:nvPr/>
          </p:nvSpPr>
          <p:spPr bwMode="auto">
            <a:xfrm>
              <a:off x="4487" y="13671"/>
              <a:ext cx="0" cy="35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1" name="Rectangle 9"/>
          <p:cNvSpPr>
            <a:spLocks noChangeArrowheads="1"/>
          </p:cNvSpPr>
          <p:nvPr/>
        </p:nvSpPr>
        <p:spPr bwMode="auto">
          <a:xfrm>
            <a:off x="8384601" y="4694428"/>
            <a:ext cx="548602" cy="303823"/>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62" name="Text Box 10"/>
          <p:cNvSpPr txBox="1">
            <a:spLocks noChangeArrowheads="1"/>
          </p:cNvSpPr>
          <p:nvPr/>
        </p:nvSpPr>
        <p:spPr bwMode="auto">
          <a:xfrm>
            <a:off x="8384601" y="4694428"/>
            <a:ext cx="290073" cy="30432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r>
              <a:rPr lang="en-US" altLang="en-US" sz="1200" dirty="0">
                <a:latin typeface="Times New Roman" panose="02020603050405020304" pitchFamily="18" charset="0"/>
              </a:rPr>
              <a:t>B</a:t>
            </a:r>
          </a:p>
        </p:txBody>
      </p:sp>
      <p:sp>
        <p:nvSpPr>
          <p:cNvPr id="63" name="Line 24"/>
          <p:cNvSpPr>
            <a:spLocks noChangeShapeType="1"/>
          </p:cNvSpPr>
          <p:nvPr/>
        </p:nvSpPr>
        <p:spPr bwMode="auto">
          <a:xfrm>
            <a:off x="8849844" y="4837183"/>
            <a:ext cx="21445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64" name="Straight Connector 63"/>
          <p:cNvCxnSpPr/>
          <p:nvPr/>
        </p:nvCxnSpPr>
        <p:spPr>
          <a:xfrm flipV="1">
            <a:off x="6183978" y="3211366"/>
            <a:ext cx="996074" cy="98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192090" y="3211366"/>
            <a:ext cx="0" cy="227669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857027" y="3620906"/>
            <a:ext cx="813043" cy="369332"/>
          </a:xfrm>
          <a:prstGeom prst="rect">
            <a:avLst/>
          </a:prstGeom>
          <a:noFill/>
        </p:spPr>
        <p:txBody>
          <a:bodyPr wrap="none" rtlCol="0">
            <a:spAutoFit/>
          </a:bodyPr>
          <a:lstStyle/>
          <a:p>
            <a:r>
              <a:rPr lang="en-GB" dirty="0"/>
              <a:t>nodes</a:t>
            </a:r>
          </a:p>
        </p:txBody>
      </p:sp>
      <p:cxnSp>
        <p:nvCxnSpPr>
          <p:cNvPr id="67" name="Straight Connector 66"/>
          <p:cNvCxnSpPr/>
          <p:nvPr/>
        </p:nvCxnSpPr>
        <p:spPr>
          <a:xfrm flipV="1">
            <a:off x="6196016" y="5502812"/>
            <a:ext cx="996074" cy="98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6183978" y="3221255"/>
            <a:ext cx="12038" cy="22815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pPr>
              <a:defRPr/>
            </a:pPr>
            <a:fld id="{D7E08DFF-19E9-4D0E-8388-C1703068FBD6}" type="datetime10">
              <a:rPr lang="en-US" smtClean="0"/>
              <a:t>12:20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5">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5">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1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FC9E-A92C-4212-BE53-EA20B364DD4A}"/>
              </a:ext>
            </a:extLst>
          </p:cNvPr>
          <p:cNvSpPr>
            <a:spLocks noGrp="1"/>
          </p:cNvSpPr>
          <p:nvPr>
            <p:ph type="title"/>
          </p:nvPr>
        </p:nvSpPr>
        <p:spPr/>
        <p:txBody>
          <a:bodyPr/>
          <a:lstStyle/>
          <a:p>
            <a:r>
              <a:rPr lang="en-GB" dirty="0" err="1"/>
              <a:t>AddEdge</a:t>
            </a:r>
            <a:endParaRPr lang="en-GB" dirty="0"/>
          </a:p>
        </p:txBody>
      </p:sp>
      <p:sp>
        <p:nvSpPr>
          <p:cNvPr id="4" name="Date Placeholder 3">
            <a:extLst>
              <a:ext uri="{FF2B5EF4-FFF2-40B4-BE49-F238E27FC236}">
                <a16:creationId xmlns:a16="http://schemas.microsoft.com/office/drawing/2014/main" id="{3689871C-7D31-4304-BD7C-FE54600E79C8}"/>
              </a:ext>
            </a:extLst>
          </p:cNvPr>
          <p:cNvSpPr>
            <a:spLocks noGrp="1"/>
          </p:cNvSpPr>
          <p:nvPr>
            <p:ph type="dt" sz="half" idx="10"/>
          </p:nvPr>
        </p:nvSpPr>
        <p:spPr/>
        <p:txBody>
          <a:bodyPr/>
          <a:lstStyle/>
          <a:p>
            <a:pPr>
              <a:defRPr/>
            </a:pPr>
            <a:fld id="{EA0097A4-6C0C-4D93-B186-CFD71A455016}" type="datetime10">
              <a:rPr lang="en-US" smtClean="0"/>
              <a:t>12:22</a:t>
            </a:fld>
            <a:endParaRPr lang="en-US"/>
          </a:p>
        </p:txBody>
      </p:sp>
      <p:sp>
        <p:nvSpPr>
          <p:cNvPr id="6" name="TextBox 5">
            <a:extLst>
              <a:ext uri="{FF2B5EF4-FFF2-40B4-BE49-F238E27FC236}">
                <a16:creationId xmlns:a16="http://schemas.microsoft.com/office/drawing/2014/main" id="{418C7368-1C7B-4D11-888A-128EF8C7BFB2}"/>
              </a:ext>
            </a:extLst>
          </p:cNvPr>
          <p:cNvSpPr txBox="1"/>
          <p:nvPr/>
        </p:nvSpPr>
        <p:spPr>
          <a:xfrm>
            <a:off x="1524000" y="2492896"/>
            <a:ext cx="8856983" cy="21698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public</a:t>
            </a:r>
            <a:r>
              <a:rPr kumimoji="0" lang="en-GB" sz="15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GB" sz="15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void</a:t>
            </a:r>
            <a:r>
              <a:rPr kumimoji="0" lang="en-GB" sz="15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GB" sz="15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AddEdge</a:t>
            </a:r>
            <a:r>
              <a:rPr kumimoji="0" lang="en-GB" sz="15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(T from, T 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GB" sz="15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GraphNode</a:t>
            </a:r>
            <a:r>
              <a:rPr kumimoji="0" lang="en-GB" sz="15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&lt;T&gt; n1 = </a:t>
            </a:r>
            <a:r>
              <a:rPr kumimoji="0" lang="en-GB" sz="15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GetNodeByID</a:t>
            </a:r>
            <a:r>
              <a:rPr kumimoji="0" lang="en-GB" sz="15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(from);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GB" sz="15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GraphNode</a:t>
            </a:r>
            <a:r>
              <a:rPr kumimoji="0" lang="en-GB" sz="15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&lt;T&gt; n2 = </a:t>
            </a:r>
            <a:r>
              <a:rPr kumimoji="0" lang="en-GB" sz="15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GetNodeByID</a:t>
            </a:r>
            <a:r>
              <a:rPr kumimoji="0" lang="en-GB" sz="15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(to);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n1.AddEdge(n2);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500" dirty="0">
              <a:solidFill>
                <a:srgbClr val="000000"/>
              </a:solidFill>
              <a:latin typeface="Consolas" panose="020B0609020204030204" pitchFamily="49" charset="0"/>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need to add some validations (</a:t>
            </a:r>
            <a:r>
              <a:rPr kumimoji="0" lang="en-GB" sz="15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eg</a:t>
            </a:r>
            <a:r>
              <a:rPr kumimoji="0" lang="en-GB" sz="15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n1 or/and n2 null)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p:txBody>
      </p:sp>
    </p:spTree>
    <p:extLst>
      <p:ext uri="{BB962C8B-B14F-4D97-AF65-F5344CB8AC3E}">
        <p14:creationId xmlns:p14="http://schemas.microsoft.com/office/powerpoint/2010/main" val="17758038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GB" altLang="en-US">
                <a:ea typeface="ＭＳ Ｐゴシック" charset="-128"/>
              </a:rPr>
              <a:t>IsAdjacent</a:t>
            </a:r>
          </a:p>
        </p:txBody>
      </p:sp>
      <p:sp>
        <p:nvSpPr>
          <p:cNvPr id="14339" name="Rectangle 3"/>
          <p:cNvSpPr>
            <a:spLocks noGrp="1" noChangeArrowheads="1"/>
          </p:cNvSpPr>
          <p:nvPr>
            <p:ph idx="1"/>
          </p:nvPr>
        </p:nvSpPr>
        <p:spPr>
          <a:xfrm>
            <a:off x="552614" y="2512157"/>
            <a:ext cx="5878315" cy="3392760"/>
          </a:xfrm>
        </p:spPr>
        <p:txBody>
          <a:bodyPr/>
          <a:lstStyle/>
          <a:p>
            <a:pPr eaLnBrk="1" hangingPunct="1">
              <a:buFont typeface="Wingdings" panose="05000000000000000000" pitchFamily="2" charset="2"/>
              <a:buNone/>
            </a:pPr>
            <a:r>
              <a:rPr lang="en-GB" altLang="en-US" sz="1800" i="1" dirty="0">
                <a:ea typeface="ＭＳ Ｐゴシック" charset="-128"/>
              </a:rPr>
              <a:t>Pseudocode</a:t>
            </a:r>
          </a:p>
          <a:p>
            <a:pPr eaLnBrk="1" hangingPunct="1">
              <a:buFont typeface="Wingdings" panose="05000000000000000000" pitchFamily="2" charset="2"/>
              <a:buNone/>
            </a:pPr>
            <a:r>
              <a:rPr lang="en-GB" altLang="en-US" sz="1800" dirty="0">
                <a:ea typeface="ＭＳ Ｐゴシック" charset="-128"/>
              </a:rPr>
              <a:t>bool </a:t>
            </a:r>
            <a:r>
              <a:rPr lang="en-GB" altLang="en-US" sz="1800" dirty="0" err="1">
                <a:solidFill>
                  <a:srgbClr val="0033CC"/>
                </a:solidFill>
                <a:ea typeface="ＭＳ Ｐゴシック" charset="-128"/>
              </a:rPr>
              <a:t>IsAdjacent</a:t>
            </a:r>
            <a:r>
              <a:rPr lang="en-GB" altLang="en-US" sz="1800" dirty="0">
                <a:ea typeface="ＭＳ Ｐゴシック" charset="-128"/>
              </a:rPr>
              <a:t>(</a:t>
            </a:r>
            <a:r>
              <a:rPr lang="en-GB" altLang="en-US" sz="1800" dirty="0" err="1">
                <a:ea typeface="ＭＳ Ｐゴシック" charset="-128"/>
              </a:rPr>
              <a:t>GraphNode</a:t>
            </a:r>
            <a:r>
              <a:rPr lang="en-GB" altLang="en-US" sz="1800" dirty="0">
                <a:ea typeface="ＭＳ Ｐゴシック" charset="-128"/>
              </a:rPr>
              <a:t> </a:t>
            </a:r>
            <a:r>
              <a:rPr lang="en-GB" altLang="en-US" sz="1800" dirty="0">
                <a:solidFill>
                  <a:srgbClr val="0033CC"/>
                </a:solidFill>
                <a:ea typeface="ＭＳ Ｐゴシック" charset="-128"/>
              </a:rPr>
              <a:t>from</a:t>
            </a:r>
            <a:r>
              <a:rPr lang="en-GB" altLang="en-US" sz="1800" dirty="0">
                <a:ea typeface="ＭＳ Ｐゴシック" charset="-128"/>
              </a:rPr>
              <a:t>, </a:t>
            </a:r>
            <a:r>
              <a:rPr lang="en-GB" altLang="en-US" sz="1800" dirty="0" err="1">
                <a:ea typeface="ＭＳ Ｐゴシック" charset="-128"/>
              </a:rPr>
              <a:t>GraphNode</a:t>
            </a:r>
            <a:r>
              <a:rPr lang="en-GB" altLang="en-US" sz="1800" dirty="0">
                <a:ea typeface="ＭＳ Ｐゴシック" charset="-128"/>
              </a:rPr>
              <a:t> </a:t>
            </a:r>
            <a:r>
              <a:rPr lang="en-GB" altLang="en-US" sz="1800" dirty="0">
                <a:solidFill>
                  <a:srgbClr val="0033CC"/>
                </a:solidFill>
                <a:ea typeface="ＭＳ Ｐゴシック" charset="-128"/>
              </a:rPr>
              <a:t>to</a:t>
            </a:r>
            <a:r>
              <a:rPr lang="en-GB" altLang="en-US" sz="1800" dirty="0">
                <a:ea typeface="ＭＳ Ｐゴシック" charset="-128"/>
              </a:rPr>
              <a:t>)</a:t>
            </a:r>
          </a:p>
          <a:p>
            <a:pPr eaLnBrk="1" hangingPunct="1">
              <a:buFont typeface="Wingdings" panose="05000000000000000000" pitchFamily="2" charset="2"/>
              <a:buNone/>
            </a:pPr>
            <a:r>
              <a:rPr lang="en-GB" altLang="en-US" sz="1800" dirty="0">
                <a:ea typeface="ＭＳ Ｐゴシック" charset="-128"/>
              </a:rPr>
              <a:t>{</a:t>
            </a:r>
          </a:p>
          <a:p>
            <a:pPr eaLnBrk="1" hangingPunct="1">
              <a:buFont typeface="Wingdings" panose="05000000000000000000" pitchFamily="2" charset="2"/>
              <a:buNone/>
            </a:pPr>
            <a:r>
              <a:rPr lang="en-GB" altLang="en-US" sz="1800" dirty="0">
                <a:ea typeface="ＭＳ Ｐゴシック" charset="-128"/>
              </a:rPr>
              <a:t>	</a:t>
            </a:r>
            <a:r>
              <a:rPr lang="en-GB" altLang="en-US" sz="1800" noProof="1">
                <a:ea typeface="ＭＳ Ｐゴシック" charset="-128"/>
              </a:rPr>
              <a:t>foreach(GraphNode</a:t>
            </a:r>
            <a:r>
              <a:rPr lang="en-GB" altLang="en-US" sz="1800" dirty="0">
                <a:ea typeface="ＭＳ Ｐゴシック" charset="-128"/>
              </a:rPr>
              <a:t> </a:t>
            </a:r>
            <a:r>
              <a:rPr lang="en-GB" altLang="en-US" sz="1800" noProof="1">
                <a:solidFill>
                  <a:srgbClr val="0033CC"/>
                </a:solidFill>
                <a:ea typeface="ＭＳ Ｐゴシック" charset="-128"/>
              </a:rPr>
              <a:t>n</a:t>
            </a:r>
            <a:r>
              <a:rPr lang="en-GB" altLang="en-US" sz="1800" noProof="1">
                <a:ea typeface="ＭＳ Ｐゴシック" charset="-128"/>
              </a:rPr>
              <a:t> in </a:t>
            </a:r>
            <a:r>
              <a:rPr lang="en-GB" altLang="en-US" sz="1800" noProof="1">
                <a:solidFill>
                  <a:srgbClr val="0033CC"/>
                </a:solidFill>
                <a:ea typeface="ＭＳ Ｐゴシック" charset="-128"/>
              </a:rPr>
              <a:t>nodes</a:t>
            </a:r>
            <a:r>
              <a:rPr lang="en-GB" altLang="en-US" sz="1800" noProof="1">
                <a:ea typeface="ＭＳ Ｐゴシック" charset="-128"/>
              </a:rPr>
              <a:t>)</a:t>
            </a:r>
            <a:endParaRPr lang="en-GB" altLang="en-US" sz="1800" dirty="0">
              <a:ea typeface="ＭＳ Ｐゴシック" charset="-128"/>
            </a:endParaRPr>
          </a:p>
          <a:p>
            <a:pPr eaLnBrk="1" hangingPunct="1">
              <a:buFont typeface="Wingdings" panose="05000000000000000000" pitchFamily="2" charset="2"/>
              <a:buNone/>
            </a:pPr>
            <a:r>
              <a:rPr lang="en-GB" altLang="en-US" sz="1800" dirty="0">
                <a:ea typeface="ＭＳ Ｐゴシック" charset="-128"/>
              </a:rPr>
              <a:t>	{</a:t>
            </a:r>
            <a:endParaRPr lang="en-GB" altLang="en-US" sz="1800" noProof="1">
              <a:ea typeface="ＭＳ Ｐゴシック" charset="-128"/>
            </a:endParaRPr>
          </a:p>
          <a:p>
            <a:pPr eaLnBrk="1" hangingPunct="1">
              <a:buFont typeface="Wingdings" panose="05000000000000000000" pitchFamily="2" charset="2"/>
              <a:buNone/>
            </a:pPr>
            <a:r>
              <a:rPr lang="en-GB" altLang="en-US" sz="1800" noProof="1">
                <a:ea typeface="ＭＳ Ｐゴシック" charset="-128"/>
              </a:rPr>
              <a:t>	</a:t>
            </a:r>
            <a:r>
              <a:rPr lang="en-GB" altLang="en-US" sz="1800" dirty="0">
                <a:ea typeface="ＭＳ Ｐゴシック" charset="-128"/>
              </a:rPr>
              <a:t>  </a:t>
            </a:r>
            <a:r>
              <a:rPr lang="en-GB" altLang="en-US" sz="1800" noProof="1">
                <a:ea typeface="ＭＳ Ｐゴシック" charset="-128"/>
              </a:rPr>
              <a:t>if (</a:t>
            </a:r>
            <a:r>
              <a:rPr lang="en-GB" altLang="en-US" sz="1800" noProof="1">
                <a:solidFill>
                  <a:srgbClr val="0033CC"/>
                </a:solidFill>
                <a:ea typeface="ＭＳ Ｐゴシック" charset="-128"/>
              </a:rPr>
              <a:t>n.ID</a:t>
            </a:r>
            <a:r>
              <a:rPr lang="en-GB" altLang="en-US" sz="1800" dirty="0">
                <a:solidFill>
                  <a:srgbClr val="0033CC"/>
                </a:solidFill>
                <a:ea typeface="ＭＳ Ｐゴシック" charset="-128"/>
              </a:rPr>
              <a:t>  </a:t>
            </a:r>
            <a:r>
              <a:rPr lang="en-GB" altLang="en-US" sz="1800" dirty="0">
                <a:ea typeface="ＭＳ Ｐゴシック" charset="-128"/>
              </a:rPr>
              <a:t>same as</a:t>
            </a:r>
            <a:r>
              <a:rPr lang="en-GB" altLang="en-US" sz="1800" dirty="0">
                <a:solidFill>
                  <a:srgbClr val="0033CC"/>
                </a:solidFill>
                <a:ea typeface="ＭＳ Ｐゴシック" charset="-128"/>
              </a:rPr>
              <a:t> </a:t>
            </a:r>
            <a:r>
              <a:rPr lang="en-GB" altLang="en-US" sz="1800" noProof="1">
                <a:solidFill>
                  <a:srgbClr val="0033CC"/>
                </a:solidFill>
                <a:ea typeface="ＭＳ Ｐゴシック" charset="-128"/>
              </a:rPr>
              <a:t>from.ID</a:t>
            </a:r>
            <a:r>
              <a:rPr lang="en-GB" altLang="en-US" sz="1800" noProof="1">
                <a:ea typeface="ＭＳ Ｐゴシック" charset="-128"/>
              </a:rPr>
              <a:t>)</a:t>
            </a:r>
            <a:endParaRPr lang="en-GB" altLang="en-US" sz="1800" dirty="0">
              <a:ea typeface="ＭＳ Ｐゴシック" charset="-128"/>
            </a:endParaRPr>
          </a:p>
          <a:p>
            <a:pPr eaLnBrk="1" hangingPunct="1">
              <a:buFont typeface="Wingdings" panose="05000000000000000000" pitchFamily="2" charset="2"/>
              <a:buNone/>
            </a:pPr>
            <a:r>
              <a:rPr lang="en-GB" altLang="en-US" sz="1800" dirty="0">
                <a:ea typeface="ＭＳ Ｐゴシック" charset="-128"/>
              </a:rPr>
              <a:t>	  {   if (</a:t>
            </a:r>
            <a:r>
              <a:rPr lang="en-GB" altLang="en-US" sz="1800" dirty="0" err="1">
                <a:solidFill>
                  <a:srgbClr val="0033CC"/>
                </a:solidFill>
                <a:ea typeface="ＭＳ Ｐゴシック" charset="-128"/>
              </a:rPr>
              <a:t>from.AdjList</a:t>
            </a:r>
            <a:r>
              <a:rPr lang="en-GB" altLang="en-US" sz="1800" dirty="0">
                <a:ea typeface="ＭＳ Ｐゴシック" charset="-128"/>
              </a:rPr>
              <a:t> contains </a:t>
            </a:r>
            <a:r>
              <a:rPr lang="en-GB" altLang="en-US" sz="1800" dirty="0">
                <a:solidFill>
                  <a:srgbClr val="0033CC"/>
                </a:solidFill>
                <a:ea typeface="ＭＳ Ｐゴシック" charset="-128"/>
              </a:rPr>
              <a:t>to.ID</a:t>
            </a:r>
            <a:r>
              <a:rPr lang="en-GB" altLang="en-US" sz="1800" dirty="0">
                <a:ea typeface="ＭＳ Ｐゴシック" charset="-128"/>
              </a:rPr>
              <a:t>)</a:t>
            </a:r>
            <a:endParaRPr lang="en-GB" altLang="en-US" sz="1800" noProof="1">
              <a:ea typeface="ＭＳ Ｐゴシック" charset="-128"/>
            </a:endParaRPr>
          </a:p>
          <a:p>
            <a:pPr eaLnBrk="1" hangingPunct="1">
              <a:buFont typeface="Wingdings" panose="05000000000000000000" pitchFamily="2" charset="2"/>
              <a:buNone/>
            </a:pPr>
            <a:r>
              <a:rPr lang="en-GB" altLang="en-US" sz="1800" noProof="1">
                <a:ea typeface="ＭＳ Ｐゴシック" charset="-128"/>
              </a:rPr>
              <a:t>	</a:t>
            </a:r>
            <a:r>
              <a:rPr lang="en-GB" altLang="en-US" sz="1800" dirty="0">
                <a:ea typeface="ＭＳ Ｐゴシック" charset="-128"/>
              </a:rPr>
              <a:t>    	</a:t>
            </a:r>
            <a:r>
              <a:rPr lang="en-GB" altLang="en-US" sz="1800" noProof="1">
                <a:ea typeface="ＭＳ Ｐゴシック" charset="-128"/>
              </a:rPr>
              <a:t>return </a:t>
            </a:r>
            <a:r>
              <a:rPr lang="en-GB" altLang="en-US" sz="1800" dirty="0">
                <a:solidFill>
                  <a:srgbClr val="0033CC"/>
                </a:solidFill>
                <a:ea typeface="ＭＳ Ｐゴシック" charset="-128"/>
              </a:rPr>
              <a:t>true;</a:t>
            </a:r>
            <a:r>
              <a:rPr lang="en-GB" altLang="en-US" sz="1800" dirty="0">
                <a:ea typeface="ＭＳ Ｐゴシック" charset="-128"/>
              </a:rPr>
              <a:t>  </a:t>
            </a:r>
          </a:p>
          <a:p>
            <a:pPr eaLnBrk="1" hangingPunct="1">
              <a:buFont typeface="Wingdings" panose="05000000000000000000" pitchFamily="2" charset="2"/>
              <a:buNone/>
            </a:pPr>
            <a:r>
              <a:rPr lang="en-GB" altLang="en-US" sz="1800" dirty="0">
                <a:ea typeface="ＭＳ Ｐゴシック" charset="-128"/>
              </a:rPr>
              <a:t>         }</a:t>
            </a:r>
          </a:p>
          <a:p>
            <a:pPr eaLnBrk="1" hangingPunct="1">
              <a:buFont typeface="Wingdings" panose="05000000000000000000" pitchFamily="2" charset="2"/>
              <a:buNone/>
            </a:pPr>
            <a:r>
              <a:rPr lang="en-GB" altLang="en-US" sz="1800" noProof="1">
                <a:ea typeface="ＭＳ Ｐゴシック" charset="-128"/>
              </a:rPr>
              <a:t>     }</a:t>
            </a:r>
          </a:p>
          <a:p>
            <a:pPr eaLnBrk="1" hangingPunct="1">
              <a:buFont typeface="Wingdings" panose="05000000000000000000" pitchFamily="2" charset="2"/>
              <a:buNone/>
            </a:pPr>
            <a:r>
              <a:rPr lang="en-GB" altLang="en-US" sz="1800" noProof="1">
                <a:ea typeface="ＭＳ Ｐゴシック" charset="-128"/>
              </a:rPr>
              <a:t>	return false;</a:t>
            </a:r>
            <a:endParaRPr lang="en-GB" altLang="en-US" sz="1800" dirty="0">
              <a:ea typeface="ＭＳ Ｐゴシック" charset="-128"/>
            </a:endParaRPr>
          </a:p>
          <a:p>
            <a:pPr eaLnBrk="1" hangingPunct="1">
              <a:buFont typeface="Wingdings" panose="05000000000000000000" pitchFamily="2" charset="2"/>
              <a:buNone/>
            </a:pPr>
            <a:r>
              <a:rPr lang="en-GB" altLang="en-US" sz="1800" dirty="0">
                <a:ea typeface="ＭＳ Ｐゴシック" charset="-128"/>
              </a:rPr>
              <a:t>}</a:t>
            </a:r>
          </a:p>
        </p:txBody>
      </p:sp>
      <p:sp>
        <p:nvSpPr>
          <p:cNvPr id="66566" name="Text Box 35"/>
          <p:cNvSpPr txBox="1">
            <a:spLocks noChangeArrowheads="1"/>
          </p:cNvSpPr>
          <p:nvPr/>
        </p:nvSpPr>
        <p:spPr bwMode="auto">
          <a:xfrm>
            <a:off x="4178346" y="5176274"/>
            <a:ext cx="4114800" cy="198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lvl="1" algn="just" eaLnBrk="1" hangingPunct="1">
              <a:lnSpc>
                <a:spcPct val="90000"/>
              </a:lnSpc>
              <a:buClr>
                <a:schemeClr val="accent1"/>
              </a:buClr>
              <a:buSzPct val="75000"/>
              <a:buNone/>
            </a:pPr>
            <a:r>
              <a:rPr lang="en-GB" altLang="en-US" sz="1600" dirty="0">
                <a:latin typeface="Times Roman" charset="0"/>
                <a:cs typeface="Times New Roman" panose="02020603050405020304" pitchFamily="18" charset="0"/>
              </a:rPr>
              <a:t>Use:</a:t>
            </a:r>
          </a:p>
          <a:p>
            <a:pPr lvl="1" algn="just" eaLnBrk="1" hangingPunct="1">
              <a:lnSpc>
                <a:spcPct val="90000"/>
              </a:lnSpc>
              <a:buClr>
                <a:schemeClr val="accent1"/>
              </a:buClr>
              <a:buSzPct val="75000"/>
              <a:buFont typeface="Wingdings" panose="05000000000000000000" pitchFamily="2" charset="2"/>
              <a:buChar char="n"/>
            </a:pPr>
            <a:endParaRPr lang="en-GB" altLang="en-US" sz="1600" dirty="0">
              <a:latin typeface="Times Roman" charset="0"/>
              <a:cs typeface="Times New Roman" panose="02020603050405020304" pitchFamily="18" charset="0"/>
            </a:endParaRPr>
          </a:p>
          <a:p>
            <a:pPr lvl="1" algn="just" eaLnBrk="1" hangingPunct="1">
              <a:lnSpc>
                <a:spcPct val="90000"/>
              </a:lnSpc>
              <a:buClr>
                <a:schemeClr val="accent1"/>
              </a:buClr>
              <a:buSzPct val="75000"/>
              <a:buFont typeface="Wingdings" panose="05000000000000000000" pitchFamily="2" charset="2"/>
              <a:buChar char="n"/>
            </a:pPr>
            <a:r>
              <a:rPr lang="en-GB" altLang="en-US" sz="1600" dirty="0" err="1">
                <a:latin typeface="Times Roman" charset="0"/>
                <a:cs typeface="Times New Roman" panose="02020603050405020304" pitchFamily="18" charset="0"/>
              </a:rPr>
              <a:t>LinkedList</a:t>
            </a:r>
            <a:r>
              <a:rPr lang="en-GB" altLang="en-US" sz="1600" dirty="0">
                <a:latin typeface="Times Roman" charset="0"/>
                <a:cs typeface="Times New Roman" panose="02020603050405020304" pitchFamily="18" charset="0"/>
              </a:rPr>
              <a:t>&lt;T&gt; </a:t>
            </a:r>
            <a:r>
              <a:rPr lang="en-GB" altLang="en-US" sz="1600" dirty="0" err="1">
                <a:latin typeface="Times Roman" charset="0"/>
                <a:cs typeface="Times New Roman" panose="02020603050405020304" pitchFamily="18" charset="0"/>
              </a:rPr>
              <a:t>GetAdjList</a:t>
            </a:r>
            <a:r>
              <a:rPr lang="en-GB" altLang="en-US" sz="1600" dirty="0">
                <a:latin typeface="Times Roman" charset="0"/>
                <a:cs typeface="Times New Roman" panose="02020603050405020304" pitchFamily="18" charset="0"/>
              </a:rPr>
              <a:t>( ) (class </a:t>
            </a:r>
            <a:r>
              <a:rPr lang="en-GB" altLang="en-US" sz="1600" dirty="0" err="1">
                <a:latin typeface="Times Roman" charset="0"/>
                <a:cs typeface="Times New Roman" panose="02020603050405020304" pitchFamily="18" charset="0"/>
              </a:rPr>
              <a:t>GraphNode</a:t>
            </a:r>
            <a:r>
              <a:rPr lang="en-GB" altLang="en-US" sz="1600" dirty="0">
                <a:latin typeface="Times Roman" charset="0"/>
                <a:cs typeface="Times New Roman" panose="02020603050405020304" pitchFamily="18" charset="0"/>
              </a:rPr>
              <a:t>)</a:t>
            </a:r>
          </a:p>
          <a:p>
            <a:pPr lvl="1" algn="just" eaLnBrk="1" hangingPunct="1">
              <a:lnSpc>
                <a:spcPct val="90000"/>
              </a:lnSpc>
              <a:buClr>
                <a:schemeClr val="accent1"/>
              </a:buClr>
              <a:buSzPct val="75000"/>
              <a:buFont typeface="Wingdings" panose="05000000000000000000" pitchFamily="2" charset="2"/>
              <a:buChar char="n"/>
            </a:pPr>
            <a:r>
              <a:rPr lang="en-GB" altLang="en-US" sz="1600" dirty="0" err="1">
                <a:latin typeface="Times Roman" charset="0"/>
                <a:cs typeface="Times New Roman" panose="02020603050405020304" pitchFamily="18" charset="0"/>
              </a:rPr>
              <a:t>LinkedList</a:t>
            </a:r>
            <a:r>
              <a:rPr lang="en-GB" altLang="en-US" sz="1600" dirty="0">
                <a:latin typeface="Times Roman" charset="0"/>
                <a:cs typeface="Times New Roman" panose="02020603050405020304" pitchFamily="18" charset="0"/>
              </a:rPr>
              <a:t>&lt;&gt; has built-in Contains method</a:t>
            </a:r>
          </a:p>
          <a:p>
            <a:pPr eaLnBrk="1" hangingPunct="1">
              <a:spcBef>
                <a:spcPct val="50000"/>
              </a:spcBef>
              <a:buFontTx/>
              <a:buNone/>
            </a:pPr>
            <a:endParaRPr lang="en-GB" altLang="en-US" sz="1800" dirty="0">
              <a:latin typeface="Arial" panose="020B0604020202020204" pitchFamily="34" charset="0"/>
            </a:endParaRPr>
          </a:p>
        </p:txBody>
      </p:sp>
      <p:sp>
        <p:nvSpPr>
          <p:cNvPr id="2" name="TextBox 1"/>
          <p:cNvSpPr txBox="1"/>
          <p:nvPr/>
        </p:nvSpPr>
        <p:spPr>
          <a:xfrm>
            <a:off x="461062" y="1612915"/>
            <a:ext cx="5237067" cy="646331"/>
          </a:xfrm>
          <a:prstGeom prst="rect">
            <a:avLst/>
          </a:prstGeom>
          <a:noFill/>
        </p:spPr>
        <p:txBody>
          <a:bodyPr wrap="square" rtlCol="0">
            <a:spAutoFit/>
          </a:bodyPr>
          <a:lstStyle/>
          <a:p>
            <a:r>
              <a:rPr lang="en-GB" dirty="0"/>
              <a:t>Returns </a:t>
            </a:r>
            <a:r>
              <a:rPr lang="en-GB" i="1" dirty="0"/>
              <a:t>true</a:t>
            </a:r>
            <a:r>
              <a:rPr lang="en-GB" dirty="0"/>
              <a:t> if </a:t>
            </a:r>
            <a:r>
              <a:rPr lang="en-GB" dirty="0" err="1"/>
              <a:t>GraphNode</a:t>
            </a:r>
            <a:r>
              <a:rPr lang="en-GB" dirty="0"/>
              <a:t> “to” is adjacent to</a:t>
            </a:r>
          </a:p>
          <a:p>
            <a:r>
              <a:rPr lang="en-GB" dirty="0" err="1"/>
              <a:t>GraphNode</a:t>
            </a:r>
            <a:r>
              <a:rPr lang="en-GB" dirty="0"/>
              <a:t> “from”; otherwise returns </a:t>
            </a:r>
            <a:r>
              <a:rPr lang="en-GB" i="1" dirty="0"/>
              <a:t>false</a:t>
            </a:r>
          </a:p>
        </p:txBody>
      </p:sp>
      <p:grpSp>
        <p:nvGrpSpPr>
          <p:cNvPr id="64" name="Group 4"/>
          <p:cNvGrpSpPr>
            <a:grpSpLocks/>
          </p:cNvGrpSpPr>
          <p:nvPr/>
        </p:nvGrpSpPr>
        <p:grpSpPr bwMode="auto">
          <a:xfrm>
            <a:off x="6416406" y="2201447"/>
            <a:ext cx="2597667" cy="1280901"/>
            <a:chOff x="4123" y="12049"/>
            <a:chExt cx="3646" cy="1974"/>
          </a:xfrm>
        </p:grpSpPr>
        <p:grpSp>
          <p:nvGrpSpPr>
            <p:cNvPr id="65" name="Group 5"/>
            <p:cNvGrpSpPr>
              <a:grpSpLocks/>
            </p:cNvGrpSpPr>
            <p:nvPr/>
          </p:nvGrpSpPr>
          <p:grpSpPr bwMode="auto">
            <a:xfrm>
              <a:off x="5492" y="12061"/>
              <a:ext cx="770" cy="469"/>
              <a:chOff x="3918" y="3014"/>
              <a:chExt cx="887" cy="603"/>
            </a:xfrm>
          </p:grpSpPr>
          <p:sp>
            <p:nvSpPr>
              <p:cNvPr id="87" name="Rectangle 6"/>
              <p:cNvSpPr>
                <a:spLocks noChangeArrowheads="1"/>
              </p:cNvSpPr>
              <p:nvPr/>
            </p:nvSpPr>
            <p:spPr bwMode="auto">
              <a:xfrm>
                <a:off x="3918" y="3014"/>
                <a:ext cx="887" cy="602"/>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88" name="Text Box 7"/>
              <p:cNvSpPr txBox="1">
                <a:spLocks noChangeArrowheads="1"/>
              </p:cNvSpPr>
              <p:nvPr/>
            </p:nvSpPr>
            <p:spPr bwMode="auto">
              <a:xfrm>
                <a:off x="3918" y="3014"/>
                <a:ext cx="469" cy="603"/>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r>
                  <a:rPr lang="en-US" altLang="en-US" sz="1200">
                    <a:latin typeface="Times New Roman" panose="02020603050405020304" pitchFamily="18" charset="0"/>
                  </a:rPr>
                  <a:t>B</a:t>
                </a:r>
              </a:p>
            </p:txBody>
          </p:sp>
        </p:grpSp>
        <p:grpSp>
          <p:nvGrpSpPr>
            <p:cNvPr id="66" name="Group 8"/>
            <p:cNvGrpSpPr>
              <a:grpSpLocks/>
            </p:cNvGrpSpPr>
            <p:nvPr/>
          </p:nvGrpSpPr>
          <p:grpSpPr bwMode="auto">
            <a:xfrm>
              <a:off x="6815" y="12078"/>
              <a:ext cx="770" cy="469"/>
              <a:chOff x="3918" y="3014"/>
              <a:chExt cx="887" cy="603"/>
            </a:xfrm>
          </p:grpSpPr>
          <p:sp>
            <p:nvSpPr>
              <p:cNvPr id="85" name="Rectangle 9"/>
              <p:cNvSpPr>
                <a:spLocks noChangeArrowheads="1"/>
              </p:cNvSpPr>
              <p:nvPr/>
            </p:nvSpPr>
            <p:spPr bwMode="auto">
              <a:xfrm>
                <a:off x="3918" y="3014"/>
                <a:ext cx="887" cy="602"/>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86" name="Text Box 10"/>
              <p:cNvSpPr txBox="1">
                <a:spLocks noChangeArrowheads="1"/>
              </p:cNvSpPr>
              <p:nvPr/>
            </p:nvSpPr>
            <p:spPr bwMode="auto">
              <a:xfrm>
                <a:off x="3918" y="3014"/>
                <a:ext cx="469" cy="603"/>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r>
                  <a:rPr lang="en-US" altLang="en-US" sz="1200">
                    <a:latin typeface="Times New Roman" panose="02020603050405020304" pitchFamily="18" charset="0"/>
                  </a:rPr>
                  <a:t>A</a:t>
                </a:r>
              </a:p>
            </p:txBody>
          </p:sp>
        </p:grpSp>
        <p:grpSp>
          <p:nvGrpSpPr>
            <p:cNvPr id="67" name="Group 11"/>
            <p:cNvGrpSpPr>
              <a:grpSpLocks/>
            </p:cNvGrpSpPr>
            <p:nvPr/>
          </p:nvGrpSpPr>
          <p:grpSpPr bwMode="auto">
            <a:xfrm>
              <a:off x="5508" y="13050"/>
              <a:ext cx="770" cy="469"/>
              <a:chOff x="3918" y="3014"/>
              <a:chExt cx="887" cy="603"/>
            </a:xfrm>
          </p:grpSpPr>
          <p:sp>
            <p:nvSpPr>
              <p:cNvPr id="83" name="Rectangle 12"/>
              <p:cNvSpPr>
                <a:spLocks noChangeArrowheads="1"/>
              </p:cNvSpPr>
              <p:nvPr/>
            </p:nvSpPr>
            <p:spPr bwMode="auto">
              <a:xfrm>
                <a:off x="3918" y="3014"/>
                <a:ext cx="887" cy="602"/>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84" name="Text Box 13"/>
              <p:cNvSpPr txBox="1">
                <a:spLocks noChangeArrowheads="1"/>
              </p:cNvSpPr>
              <p:nvPr/>
            </p:nvSpPr>
            <p:spPr bwMode="auto">
              <a:xfrm>
                <a:off x="3918" y="3014"/>
                <a:ext cx="469" cy="603"/>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r>
                  <a:rPr lang="en-US" altLang="en-US" sz="1200">
                    <a:latin typeface="Times New Roman" panose="02020603050405020304" pitchFamily="18" charset="0"/>
                  </a:rPr>
                  <a:t>A</a:t>
                </a:r>
              </a:p>
            </p:txBody>
          </p:sp>
        </p:grpSp>
        <p:grpSp>
          <p:nvGrpSpPr>
            <p:cNvPr id="68" name="Group 14"/>
            <p:cNvGrpSpPr>
              <a:grpSpLocks/>
            </p:cNvGrpSpPr>
            <p:nvPr/>
          </p:nvGrpSpPr>
          <p:grpSpPr bwMode="auto">
            <a:xfrm>
              <a:off x="4151" y="13065"/>
              <a:ext cx="821" cy="687"/>
              <a:chOff x="4218" y="11215"/>
              <a:chExt cx="821" cy="687"/>
            </a:xfrm>
          </p:grpSpPr>
          <p:sp>
            <p:nvSpPr>
              <p:cNvPr id="80" name="Rectangle 15"/>
              <p:cNvSpPr>
                <a:spLocks noChangeArrowheads="1"/>
              </p:cNvSpPr>
              <p:nvPr/>
            </p:nvSpPr>
            <p:spPr bwMode="auto">
              <a:xfrm>
                <a:off x="4218" y="11216"/>
                <a:ext cx="821" cy="68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81" name="Text Box 16"/>
              <p:cNvSpPr txBox="1">
                <a:spLocks noChangeArrowheads="1"/>
              </p:cNvSpPr>
              <p:nvPr/>
            </p:nvSpPr>
            <p:spPr bwMode="auto">
              <a:xfrm>
                <a:off x="4220" y="11215"/>
                <a:ext cx="424" cy="48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r>
                  <a:rPr lang="en-US" altLang="en-US" sz="1200">
                    <a:latin typeface="Times New Roman" panose="02020603050405020304" pitchFamily="18" charset="0"/>
                  </a:rPr>
                  <a:t>B</a:t>
                </a:r>
              </a:p>
            </p:txBody>
          </p:sp>
          <p:sp>
            <p:nvSpPr>
              <p:cNvPr id="82" name="Line 17"/>
              <p:cNvSpPr>
                <a:spLocks noChangeShapeType="1"/>
              </p:cNvSpPr>
              <p:nvPr/>
            </p:nvSpPr>
            <p:spPr bwMode="auto">
              <a:xfrm>
                <a:off x="4621" y="11704"/>
                <a:ext cx="40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9" name="Group 18"/>
            <p:cNvGrpSpPr>
              <a:grpSpLocks/>
            </p:cNvGrpSpPr>
            <p:nvPr/>
          </p:nvGrpSpPr>
          <p:grpSpPr bwMode="auto">
            <a:xfrm>
              <a:off x="4123" y="12049"/>
              <a:ext cx="821" cy="687"/>
              <a:chOff x="4218" y="11215"/>
              <a:chExt cx="821" cy="687"/>
            </a:xfrm>
          </p:grpSpPr>
          <p:sp>
            <p:nvSpPr>
              <p:cNvPr id="77" name="Rectangle 19"/>
              <p:cNvSpPr>
                <a:spLocks noChangeArrowheads="1"/>
              </p:cNvSpPr>
              <p:nvPr/>
            </p:nvSpPr>
            <p:spPr bwMode="auto">
              <a:xfrm>
                <a:off x="4218" y="11216"/>
                <a:ext cx="821" cy="68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78" name="Text Box 20"/>
              <p:cNvSpPr txBox="1">
                <a:spLocks noChangeArrowheads="1"/>
              </p:cNvSpPr>
              <p:nvPr/>
            </p:nvSpPr>
            <p:spPr bwMode="auto">
              <a:xfrm>
                <a:off x="4220" y="11215"/>
                <a:ext cx="424" cy="48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r>
                  <a:rPr lang="en-US" altLang="en-US" sz="1200">
                    <a:latin typeface="Times New Roman" panose="02020603050405020304" pitchFamily="18" charset="0"/>
                  </a:rPr>
                  <a:t>A</a:t>
                </a:r>
              </a:p>
            </p:txBody>
          </p:sp>
          <p:sp>
            <p:nvSpPr>
              <p:cNvPr id="79" name="Line 21"/>
              <p:cNvSpPr>
                <a:spLocks noChangeShapeType="1"/>
              </p:cNvSpPr>
              <p:nvPr/>
            </p:nvSpPr>
            <p:spPr bwMode="auto">
              <a:xfrm>
                <a:off x="4621" y="11704"/>
                <a:ext cx="40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0" name="Line 22"/>
            <p:cNvSpPr>
              <a:spLocks noChangeShapeType="1"/>
            </p:cNvSpPr>
            <p:nvPr/>
          </p:nvSpPr>
          <p:spPr bwMode="auto">
            <a:xfrm>
              <a:off x="4873" y="12282"/>
              <a:ext cx="46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 name="Line 23"/>
            <p:cNvSpPr>
              <a:spLocks noChangeShapeType="1"/>
            </p:cNvSpPr>
            <p:nvPr/>
          </p:nvSpPr>
          <p:spPr bwMode="auto">
            <a:xfrm>
              <a:off x="6179" y="12265"/>
              <a:ext cx="519" cy="3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 name="Line 24"/>
            <p:cNvSpPr>
              <a:spLocks noChangeShapeType="1"/>
            </p:cNvSpPr>
            <p:nvPr/>
          </p:nvSpPr>
          <p:spPr bwMode="auto">
            <a:xfrm>
              <a:off x="7468" y="12298"/>
              <a:ext cx="30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 name="Line 25"/>
            <p:cNvSpPr>
              <a:spLocks noChangeShapeType="1"/>
            </p:cNvSpPr>
            <p:nvPr/>
          </p:nvSpPr>
          <p:spPr bwMode="auto">
            <a:xfrm flipV="1">
              <a:off x="4839" y="13236"/>
              <a:ext cx="586" cy="1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 name="Line 26"/>
            <p:cNvSpPr>
              <a:spLocks noChangeShapeType="1"/>
            </p:cNvSpPr>
            <p:nvPr/>
          </p:nvSpPr>
          <p:spPr bwMode="auto">
            <a:xfrm>
              <a:off x="6179" y="13286"/>
              <a:ext cx="555" cy="4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 name="Line 27"/>
            <p:cNvSpPr>
              <a:spLocks noChangeShapeType="1"/>
            </p:cNvSpPr>
            <p:nvPr/>
          </p:nvSpPr>
          <p:spPr bwMode="auto">
            <a:xfrm flipH="1">
              <a:off x="4521" y="12600"/>
              <a:ext cx="100" cy="3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6" name="Line 28"/>
            <p:cNvSpPr>
              <a:spLocks noChangeShapeType="1"/>
            </p:cNvSpPr>
            <p:nvPr/>
          </p:nvSpPr>
          <p:spPr bwMode="auto">
            <a:xfrm>
              <a:off x="4487" y="13671"/>
              <a:ext cx="0" cy="35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89" name="Rectangle 9"/>
          <p:cNvSpPr>
            <a:spLocks noChangeArrowheads="1"/>
          </p:cNvSpPr>
          <p:nvPr/>
        </p:nvSpPr>
        <p:spPr bwMode="auto">
          <a:xfrm>
            <a:off x="8356799" y="2890811"/>
            <a:ext cx="548602" cy="303823"/>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90" name="Text Box 10"/>
          <p:cNvSpPr txBox="1">
            <a:spLocks noChangeArrowheads="1"/>
          </p:cNvSpPr>
          <p:nvPr/>
        </p:nvSpPr>
        <p:spPr bwMode="auto">
          <a:xfrm>
            <a:off x="8356799" y="2890811"/>
            <a:ext cx="290073" cy="304328"/>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charset="-128"/>
              </a:defRPr>
            </a:lvl9pPr>
          </a:lstStyle>
          <a:p>
            <a:pPr>
              <a:spcBef>
                <a:spcPct val="0"/>
              </a:spcBef>
              <a:buFontTx/>
              <a:buNone/>
            </a:pPr>
            <a:r>
              <a:rPr lang="en-US" altLang="en-US" sz="1200" dirty="0">
                <a:latin typeface="Times New Roman" panose="02020603050405020304" pitchFamily="18" charset="0"/>
              </a:rPr>
              <a:t>B</a:t>
            </a:r>
          </a:p>
        </p:txBody>
      </p:sp>
      <p:sp>
        <p:nvSpPr>
          <p:cNvPr id="91" name="Line 24"/>
          <p:cNvSpPr>
            <a:spLocks noChangeShapeType="1"/>
          </p:cNvSpPr>
          <p:nvPr/>
        </p:nvSpPr>
        <p:spPr bwMode="auto">
          <a:xfrm>
            <a:off x="8822042" y="3033566"/>
            <a:ext cx="21445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92" name="Straight Connector 91"/>
          <p:cNvCxnSpPr/>
          <p:nvPr/>
        </p:nvCxnSpPr>
        <p:spPr>
          <a:xfrm flipV="1">
            <a:off x="6156176" y="1407749"/>
            <a:ext cx="996074" cy="98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164288" y="1407749"/>
            <a:ext cx="0" cy="227669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5829225" y="1817289"/>
            <a:ext cx="813043" cy="369332"/>
          </a:xfrm>
          <a:prstGeom prst="rect">
            <a:avLst/>
          </a:prstGeom>
          <a:noFill/>
        </p:spPr>
        <p:txBody>
          <a:bodyPr wrap="none" rtlCol="0">
            <a:spAutoFit/>
          </a:bodyPr>
          <a:lstStyle/>
          <a:p>
            <a:r>
              <a:rPr lang="en-GB" dirty="0"/>
              <a:t>nodes</a:t>
            </a:r>
          </a:p>
        </p:txBody>
      </p:sp>
      <p:cxnSp>
        <p:nvCxnSpPr>
          <p:cNvPr id="95" name="Straight Connector 94"/>
          <p:cNvCxnSpPr/>
          <p:nvPr/>
        </p:nvCxnSpPr>
        <p:spPr>
          <a:xfrm flipV="1">
            <a:off x="6168214" y="3699195"/>
            <a:ext cx="996074" cy="98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6156176" y="1417638"/>
            <a:ext cx="12038" cy="22815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pPr>
              <a:defRPr/>
            </a:pPr>
            <a:fld id="{B6C4DEA6-88E2-4438-B977-B11FD1FA3FA0}" type="datetime10">
              <a:rPr lang="en-US" smtClean="0"/>
              <a:t>12:20</a:t>
            </a:fld>
            <a:endParaRPr lang="en-US"/>
          </a:p>
        </p:txBody>
      </p:sp>
    </p:spTree>
    <p:extLst>
      <p:ext uri="{BB962C8B-B14F-4D97-AF65-F5344CB8AC3E}">
        <p14:creationId xmlns:p14="http://schemas.microsoft.com/office/powerpoint/2010/main" val="34565953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3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3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GB" altLang="en-US">
                <a:ea typeface="ＭＳ Ｐゴシック" charset="-128"/>
              </a:rPr>
              <a:t>Summary</a:t>
            </a:r>
          </a:p>
        </p:txBody>
      </p:sp>
      <p:sp>
        <p:nvSpPr>
          <p:cNvPr id="22531" name="Rectangle 3"/>
          <p:cNvSpPr>
            <a:spLocks noGrp="1" noChangeArrowheads="1"/>
          </p:cNvSpPr>
          <p:nvPr>
            <p:ph idx="1"/>
          </p:nvPr>
        </p:nvSpPr>
        <p:spPr/>
        <p:txBody>
          <a:bodyPr rtlCol="0">
            <a:normAutofit/>
          </a:bodyPr>
          <a:lstStyle/>
          <a:p>
            <a:pPr algn="just" eaLnBrk="1" fontAlgn="auto" hangingPunct="1">
              <a:spcAft>
                <a:spcPts val="0"/>
              </a:spcAft>
              <a:defRPr/>
            </a:pPr>
            <a:r>
              <a:rPr lang="en-US" dirty="0">
                <a:latin typeface="Times Roman" charset="0"/>
                <a:ea typeface="+mn-ea"/>
                <a:cs typeface="Times New Roman" pitchFamily="18" charset="0"/>
              </a:rPr>
              <a:t>General Terminology </a:t>
            </a:r>
          </a:p>
          <a:p>
            <a:pPr lvl="1" algn="just" eaLnBrk="1" fontAlgn="auto" hangingPunct="1">
              <a:spcAft>
                <a:spcPts val="0"/>
              </a:spcAft>
              <a:defRPr/>
            </a:pPr>
            <a:r>
              <a:rPr lang="en-US" dirty="0">
                <a:latin typeface="Times Roman" charset="0"/>
                <a:ea typeface="+mn-ea"/>
                <a:cs typeface="Times New Roman" pitchFamily="18" charset="0"/>
              </a:rPr>
              <a:t>Vertices, Edges, Connectedness, Path, Cycle etc.</a:t>
            </a:r>
          </a:p>
          <a:p>
            <a:pPr algn="just" eaLnBrk="1" fontAlgn="auto" hangingPunct="1">
              <a:spcAft>
                <a:spcPts val="0"/>
              </a:spcAft>
              <a:defRPr/>
            </a:pPr>
            <a:r>
              <a:rPr lang="en-US" dirty="0" err="1">
                <a:latin typeface="Times Roman" charset="0"/>
                <a:ea typeface="+mn-ea"/>
                <a:cs typeface="Times New Roman" pitchFamily="18" charset="0"/>
              </a:rPr>
              <a:t>SubTypes</a:t>
            </a:r>
            <a:r>
              <a:rPr lang="en-US" dirty="0">
                <a:latin typeface="Times Roman" charset="0"/>
                <a:ea typeface="+mn-ea"/>
                <a:cs typeface="Times New Roman" pitchFamily="18" charset="0"/>
              </a:rPr>
              <a:t> </a:t>
            </a:r>
          </a:p>
          <a:p>
            <a:pPr lvl="1" algn="just" eaLnBrk="1" fontAlgn="auto" hangingPunct="1">
              <a:spcAft>
                <a:spcPts val="0"/>
              </a:spcAft>
              <a:defRPr/>
            </a:pPr>
            <a:r>
              <a:rPr lang="en-US" dirty="0" err="1">
                <a:latin typeface="Times Roman" charset="0"/>
                <a:ea typeface="+mn-ea"/>
                <a:cs typeface="Times New Roman" pitchFamily="18" charset="0"/>
              </a:rPr>
              <a:t>DiGraphs</a:t>
            </a:r>
            <a:r>
              <a:rPr lang="en-US" dirty="0">
                <a:latin typeface="Times Roman" charset="0"/>
                <a:ea typeface="+mn-ea"/>
                <a:cs typeface="Times New Roman" pitchFamily="18" charset="0"/>
              </a:rPr>
              <a:t>, Trees</a:t>
            </a:r>
          </a:p>
          <a:p>
            <a:pPr algn="just" eaLnBrk="1" fontAlgn="auto" hangingPunct="1">
              <a:spcAft>
                <a:spcPts val="0"/>
              </a:spcAft>
              <a:defRPr/>
            </a:pPr>
            <a:r>
              <a:rPr lang="en-GB" dirty="0">
                <a:ea typeface="+mn-ea"/>
              </a:rPr>
              <a:t>Representation techniques </a:t>
            </a:r>
          </a:p>
          <a:p>
            <a:pPr lvl="1" algn="just" eaLnBrk="1" fontAlgn="auto" hangingPunct="1">
              <a:spcAft>
                <a:spcPts val="0"/>
              </a:spcAft>
              <a:defRPr/>
            </a:pPr>
            <a:r>
              <a:rPr lang="en-GB" dirty="0">
                <a:ea typeface="+mn-ea"/>
              </a:rPr>
              <a:t>Adjacency List, Adjacency Matrix</a:t>
            </a:r>
          </a:p>
          <a:p>
            <a:pPr lvl="1" algn="just" eaLnBrk="1" fontAlgn="auto" hangingPunct="1">
              <a:spcAft>
                <a:spcPts val="0"/>
              </a:spcAft>
              <a:defRPr/>
            </a:pPr>
            <a:r>
              <a:rPr lang="en-GB" dirty="0">
                <a:ea typeface="+mn-ea"/>
              </a:rPr>
              <a:t>Implement Adjacency List</a:t>
            </a:r>
          </a:p>
          <a:p>
            <a:pPr lvl="2" algn="just" eaLnBrk="1" fontAlgn="auto" hangingPunct="1">
              <a:spcAft>
                <a:spcPts val="0"/>
              </a:spcAft>
              <a:defRPr/>
            </a:pPr>
            <a:r>
              <a:rPr lang="en-GB" dirty="0">
                <a:ea typeface="+mn-ea"/>
              </a:rPr>
              <a:t>using </a:t>
            </a:r>
            <a:r>
              <a:rPr lang="en-GB" dirty="0" err="1">
                <a:ea typeface="+mn-ea"/>
              </a:rPr>
              <a:t>LinkedList</a:t>
            </a:r>
            <a:r>
              <a:rPr lang="en-GB" dirty="0">
                <a:ea typeface="+mn-ea"/>
              </a:rPr>
              <a:t> Collection</a:t>
            </a:r>
          </a:p>
        </p:txBody>
      </p:sp>
      <p:sp>
        <p:nvSpPr>
          <p:cNvPr id="2" name="Date Placeholder 1"/>
          <p:cNvSpPr>
            <a:spLocks noGrp="1"/>
          </p:cNvSpPr>
          <p:nvPr>
            <p:ph type="dt" sz="half" idx="10"/>
          </p:nvPr>
        </p:nvSpPr>
        <p:spPr/>
        <p:txBody>
          <a:bodyPr/>
          <a:lstStyle/>
          <a:p>
            <a:pPr>
              <a:defRPr/>
            </a:pPr>
            <a:fld id="{2A828285-DDF9-4B41-8C3D-8CAE79AFBEA8}" type="datetime10">
              <a:rPr lang="en-US" smtClean="0"/>
              <a:t>12:20</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altLang="en-US" dirty="0">
                <a:ea typeface="ＭＳ Ｐゴシック" charset="-128"/>
              </a:rPr>
              <a:t>Graphs</a:t>
            </a:r>
          </a:p>
        </p:txBody>
      </p:sp>
      <p:sp>
        <p:nvSpPr>
          <p:cNvPr id="3" name="Oval 2"/>
          <p:cNvSpPr/>
          <p:nvPr/>
        </p:nvSpPr>
        <p:spPr>
          <a:xfrm>
            <a:off x="2627784" y="1628800"/>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6" name="Oval 5"/>
          <p:cNvSpPr/>
          <p:nvPr/>
        </p:nvSpPr>
        <p:spPr>
          <a:xfrm>
            <a:off x="4499992" y="3068960"/>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cxnSp>
        <p:nvCxnSpPr>
          <p:cNvPr id="5" name="Straight Connector 4"/>
          <p:cNvCxnSpPr>
            <a:stCxn id="3" idx="5"/>
            <a:endCxn id="6" idx="1"/>
          </p:cNvCxnSpPr>
          <p:nvPr/>
        </p:nvCxnSpPr>
        <p:spPr>
          <a:xfrm>
            <a:off x="3242411" y="2243427"/>
            <a:ext cx="1363034" cy="930986"/>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5436096" y="1628800"/>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p>
        </p:txBody>
      </p:sp>
      <p:cxnSp>
        <p:nvCxnSpPr>
          <p:cNvPr id="8" name="Straight Connector 7"/>
          <p:cNvCxnSpPr>
            <a:stCxn id="3" idx="6"/>
            <a:endCxn id="9" idx="2"/>
          </p:cNvCxnSpPr>
          <p:nvPr/>
        </p:nvCxnSpPr>
        <p:spPr>
          <a:xfrm>
            <a:off x="3347864" y="1988840"/>
            <a:ext cx="2088232"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6" idx="7"/>
          </p:cNvCxnSpPr>
          <p:nvPr/>
        </p:nvCxnSpPr>
        <p:spPr>
          <a:xfrm flipH="1">
            <a:off x="5114619" y="2348880"/>
            <a:ext cx="537501" cy="825533"/>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444208" y="3717032"/>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p>
        </p:txBody>
      </p:sp>
      <p:cxnSp>
        <p:nvCxnSpPr>
          <p:cNvPr id="13" name="Straight Connector 12"/>
          <p:cNvCxnSpPr>
            <a:stCxn id="9" idx="5"/>
          </p:cNvCxnSpPr>
          <p:nvPr/>
        </p:nvCxnSpPr>
        <p:spPr>
          <a:xfrm>
            <a:off x="6050723" y="2243427"/>
            <a:ext cx="825533" cy="1617621"/>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27293" y="5266317"/>
            <a:ext cx="8034572" cy="1107996"/>
          </a:xfrm>
          <a:prstGeom prst="rect">
            <a:avLst/>
          </a:prstGeom>
          <a:noFill/>
        </p:spPr>
        <p:txBody>
          <a:bodyPr wrap="none" rtlCol="0">
            <a:spAutoFit/>
          </a:bodyPr>
          <a:lstStyle/>
          <a:p>
            <a:r>
              <a:rPr lang="en-GB" sz="2200" dirty="0"/>
              <a:t>very helpful to store and analyse relationships between objects</a:t>
            </a:r>
          </a:p>
          <a:p>
            <a:endParaRPr lang="en-GB" sz="2200" b="1" dirty="0"/>
          </a:p>
          <a:p>
            <a:r>
              <a:rPr lang="en-GB" sz="2200" b="1" dirty="0"/>
              <a:t>many real life applications</a:t>
            </a:r>
          </a:p>
        </p:txBody>
      </p:sp>
      <p:sp>
        <p:nvSpPr>
          <p:cNvPr id="2" name="Date Placeholder 1"/>
          <p:cNvSpPr>
            <a:spLocks noGrp="1"/>
          </p:cNvSpPr>
          <p:nvPr>
            <p:ph type="dt" sz="half" idx="10"/>
          </p:nvPr>
        </p:nvSpPr>
        <p:spPr/>
        <p:txBody>
          <a:bodyPr/>
          <a:lstStyle/>
          <a:p>
            <a:pPr>
              <a:defRPr/>
            </a:pPr>
            <a:fld id="{A1E38FFD-F772-490E-ADD1-23EF6E88593F}" type="datetime10">
              <a:rPr lang="en-US" smtClean="0"/>
              <a:t>12:20</a:t>
            </a:fld>
            <a:endParaRPr lang="en-US"/>
          </a:p>
        </p:txBody>
      </p:sp>
    </p:spTree>
    <p:extLst>
      <p:ext uri="{BB962C8B-B14F-4D97-AF65-F5344CB8AC3E}">
        <p14:creationId xmlns:p14="http://schemas.microsoft.com/office/powerpoint/2010/main" val="639822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a:xfrm>
            <a:off x="645871" y="-27384"/>
            <a:ext cx="8229600" cy="1143000"/>
          </a:xfrm>
        </p:spPr>
        <p:txBody>
          <a:bodyPr/>
          <a:lstStyle/>
          <a:p>
            <a:r>
              <a:rPr lang="en-US" dirty="0"/>
              <a:t>Fastest Route</a:t>
            </a:r>
            <a:endParaRPr lang="en-GB" dirty="0"/>
          </a:p>
        </p:txBody>
      </p:sp>
      <p:pic>
        <p:nvPicPr>
          <p:cNvPr id="4" name="Picture 3"/>
          <p:cNvPicPr>
            <a:picLocks noChangeAspect="1"/>
          </p:cNvPicPr>
          <p:nvPr/>
        </p:nvPicPr>
        <p:blipFill>
          <a:blip r:embed="rId3"/>
          <a:stretch>
            <a:fillRect/>
          </a:stretch>
        </p:blipFill>
        <p:spPr>
          <a:xfrm>
            <a:off x="2627784" y="1484784"/>
            <a:ext cx="4265774" cy="4379976"/>
          </a:xfrm>
          <a:prstGeom prst="rect">
            <a:avLst/>
          </a:prstGeom>
        </p:spPr>
      </p:pic>
      <p:sp>
        <p:nvSpPr>
          <p:cNvPr id="5" name="TextBox 4"/>
          <p:cNvSpPr txBox="1"/>
          <p:nvPr/>
        </p:nvSpPr>
        <p:spPr>
          <a:xfrm>
            <a:off x="6156176" y="5948959"/>
            <a:ext cx="724878" cy="215444"/>
          </a:xfrm>
          <a:prstGeom prst="rect">
            <a:avLst/>
          </a:prstGeom>
          <a:noFill/>
        </p:spPr>
        <p:txBody>
          <a:bodyPr wrap="none" rtlCol="0">
            <a:spAutoFit/>
          </a:bodyPr>
          <a:lstStyle/>
          <a:p>
            <a:r>
              <a:rPr lang="en-US" sz="800" dirty="0"/>
              <a:t>google map</a:t>
            </a:r>
            <a:endParaRPr lang="en-GB" sz="800" dirty="0"/>
          </a:p>
        </p:txBody>
      </p:sp>
      <p:sp>
        <p:nvSpPr>
          <p:cNvPr id="2" name="Oval 1"/>
          <p:cNvSpPr/>
          <p:nvPr/>
        </p:nvSpPr>
        <p:spPr>
          <a:xfrm>
            <a:off x="3635896" y="1556792"/>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3635896" y="2492896"/>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4067944" y="3645024"/>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4932040" y="2924944"/>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4932040" y="4005064"/>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6012160" y="5445224"/>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4499992" y="1844824"/>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ate Placeholder 10"/>
          <p:cNvSpPr>
            <a:spLocks noGrp="1"/>
          </p:cNvSpPr>
          <p:nvPr>
            <p:ph type="dt" sz="half" idx="10"/>
          </p:nvPr>
        </p:nvSpPr>
        <p:spPr/>
        <p:txBody>
          <a:bodyPr/>
          <a:lstStyle/>
          <a:p>
            <a:pPr>
              <a:defRPr/>
            </a:pPr>
            <a:fld id="{92DDB06B-C3C1-4650-83D3-6AA7DFB30A86}" type="datetime10">
              <a:rPr lang="en-US" smtClean="0"/>
              <a:t>12:20</a:t>
            </a:fld>
            <a:endParaRPr lang="en-US"/>
          </a:p>
        </p:txBody>
      </p:sp>
    </p:spTree>
    <p:extLst>
      <p:ext uri="{BB962C8B-B14F-4D97-AF65-F5344CB8AC3E}">
        <p14:creationId xmlns:p14="http://schemas.microsoft.com/office/powerpoint/2010/main" val="1613618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a:xfrm>
            <a:off x="645871" y="-27384"/>
            <a:ext cx="8229600" cy="1143000"/>
          </a:xfrm>
        </p:spPr>
        <p:txBody>
          <a:bodyPr/>
          <a:lstStyle/>
          <a:p>
            <a:r>
              <a:rPr lang="en-US" dirty="0"/>
              <a:t>Fastest Route</a:t>
            </a:r>
            <a:endParaRPr lang="en-GB" dirty="0"/>
          </a:p>
        </p:txBody>
      </p:sp>
      <p:pic>
        <p:nvPicPr>
          <p:cNvPr id="4" name="Picture 3"/>
          <p:cNvPicPr>
            <a:picLocks noChangeAspect="1"/>
          </p:cNvPicPr>
          <p:nvPr/>
        </p:nvPicPr>
        <p:blipFill>
          <a:blip r:embed="rId3"/>
          <a:stretch>
            <a:fillRect/>
          </a:stretch>
        </p:blipFill>
        <p:spPr>
          <a:xfrm>
            <a:off x="2627784" y="1484784"/>
            <a:ext cx="4265774" cy="4379976"/>
          </a:xfrm>
          <a:prstGeom prst="rect">
            <a:avLst/>
          </a:prstGeom>
        </p:spPr>
      </p:pic>
      <p:sp>
        <p:nvSpPr>
          <p:cNvPr id="5" name="TextBox 4"/>
          <p:cNvSpPr txBox="1"/>
          <p:nvPr/>
        </p:nvSpPr>
        <p:spPr>
          <a:xfrm>
            <a:off x="6156176" y="5948959"/>
            <a:ext cx="724878" cy="215444"/>
          </a:xfrm>
          <a:prstGeom prst="rect">
            <a:avLst/>
          </a:prstGeom>
          <a:noFill/>
        </p:spPr>
        <p:txBody>
          <a:bodyPr wrap="none" rtlCol="0">
            <a:spAutoFit/>
          </a:bodyPr>
          <a:lstStyle/>
          <a:p>
            <a:r>
              <a:rPr lang="en-US" sz="800" dirty="0"/>
              <a:t>google map</a:t>
            </a:r>
            <a:endParaRPr lang="en-GB" sz="800" dirty="0"/>
          </a:p>
        </p:txBody>
      </p:sp>
      <p:sp>
        <p:nvSpPr>
          <p:cNvPr id="2" name="Oval 1"/>
          <p:cNvSpPr/>
          <p:nvPr/>
        </p:nvSpPr>
        <p:spPr>
          <a:xfrm>
            <a:off x="3635896" y="1556792"/>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3635896" y="2492896"/>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4067944" y="3645024"/>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4932040" y="2924944"/>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4932040" y="4005064"/>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6012160" y="5445224"/>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p:cNvCxnSpPr/>
          <p:nvPr/>
        </p:nvCxnSpPr>
        <p:spPr>
          <a:xfrm flipH="1">
            <a:off x="3707904" y="1679717"/>
            <a:ext cx="9102" cy="813179"/>
          </a:xfrm>
          <a:prstGeom prst="straightConnector1">
            <a:avLst/>
          </a:prstGeom>
          <a:ln w="60325">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758821" y="2790056"/>
            <a:ext cx="350938" cy="864096"/>
          </a:xfrm>
          <a:prstGeom prst="straightConnector1">
            <a:avLst/>
          </a:prstGeom>
          <a:ln w="60325">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5"/>
            <a:endCxn id="8" idx="1"/>
          </p:cNvCxnSpPr>
          <p:nvPr/>
        </p:nvCxnSpPr>
        <p:spPr>
          <a:xfrm>
            <a:off x="3758821" y="2615821"/>
            <a:ext cx="1194310" cy="330214"/>
          </a:xfrm>
          <a:prstGeom prst="straightConnector1">
            <a:avLst/>
          </a:prstGeom>
          <a:ln w="60325">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211960" y="3782784"/>
            <a:ext cx="720080" cy="222280"/>
          </a:xfrm>
          <a:prstGeom prst="straightConnector1">
            <a:avLst/>
          </a:prstGeom>
          <a:ln w="60325">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004048" y="3140968"/>
            <a:ext cx="0" cy="824964"/>
          </a:xfrm>
          <a:prstGeom prst="straightConnector1">
            <a:avLst/>
          </a:prstGeom>
          <a:ln w="60325">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211960" y="3861048"/>
            <a:ext cx="1800200" cy="1592512"/>
          </a:xfrm>
          <a:prstGeom prst="straightConnector1">
            <a:avLst/>
          </a:prstGeom>
          <a:ln w="60325">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132158" y="4149080"/>
            <a:ext cx="807994" cy="1224136"/>
          </a:xfrm>
          <a:prstGeom prst="line">
            <a:avLst/>
          </a:prstGeom>
          <a:ln w="60325">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13712" y="6181273"/>
            <a:ext cx="321754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nodes = cities, edges = roads</a:t>
            </a:r>
            <a:endParaRPr lang="en-GB" sz="2000" dirty="0">
              <a:latin typeface="Times New Roman" panose="02020603050405020304" pitchFamily="18" charset="0"/>
              <a:cs typeface="Times New Roman" panose="02020603050405020304" pitchFamily="18" charset="0"/>
            </a:endParaRPr>
          </a:p>
        </p:txBody>
      </p:sp>
      <p:cxnSp>
        <p:nvCxnSpPr>
          <p:cNvPr id="23" name="Straight Arrow Connector 22"/>
          <p:cNvCxnSpPr>
            <a:endCxn id="26" idx="1"/>
          </p:cNvCxnSpPr>
          <p:nvPr/>
        </p:nvCxnSpPr>
        <p:spPr>
          <a:xfrm>
            <a:off x="3810067" y="1646236"/>
            <a:ext cx="711016" cy="219679"/>
          </a:xfrm>
          <a:prstGeom prst="straightConnector1">
            <a:avLst/>
          </a:prstGeom>
          <a:ln w="60325">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4499992" y="1844824"/>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7" name="Straight Arrow Connector 26"/>
          <p:cNvCxnSpPr/>
          <p:nvPr/>
        </p:nvCxnSpPr>
        <p:spPr>
          <a:xfrm>
            <a:off x="4581102" y="1967749"/>
            <a:ext cx="372029" cy="957195"/>
          </a:xfrm>
          <a:prstGeom prst="straightConnector1">
            <a:avLst/>
          </a:prstGeom>
          <a:ln w="60325">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p:txBody>
          <a:bodyPr/>
          <a:lstStyle/>
          <a:p>
            <a:pPr>
              <a:defRPr/>
            </a:pPr>
            <a:fld id="{E94D5FB6-60D5-4C12-BC89-E7F3C8E7D226}" type="datetime10">
              <a:rPr lang="en-US" smtClean="0"/>
              <a:t>12:20</a:t>
            </a:fld>
            <a:endParaRPr lang="en-US"/>
          </a:p>
        </p:txBody>
      </p:sp>
    </p:spTree>
    <p:extLst>
      <p:ext uri="{BB962C8B-B14F-4D97-AF65-F5344CB8AC3E}">
        <p14:creationId xmlns:p14="http://schemas.microsoft.com/office/powerpoint/2010/main" val="2121201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a:xfrm>
            <a:off x="645871" y="-27384"/>
            <a:ext cx="8229600" cy="1143000"/>
          </a:xfrm>
        </p:spPr>
        <p:txBody>
          <a:bodyPr/>
          <a:lstStyle/>
          <a:p>
            <a:r>
              <a:rPr lang="en-US" dirty="0"/>
              <a:t>Fastest Route</a:t>
            </a:r>
            <a:endParaRPr lang="en-GB" dirty="0"/>
          </a:p>
        </p:txBody>
      </p:sp>
      <p:pic>
        <p:nvPicPr>
          <p:cNvPr id="4" name="Picture 3"/>
          <p:cNvPicPr>
            <a:picLocks noChangeAspect="1"/>
          </p:cNvPicPr>
          <p:nvPr/>
        </p:nvPicPr>
        <p:blipFill>
          <a:blip r:embed="rId3"/>
          <a:stretch>
            <a:fillRect/>
          </a:stretch>
        </p:blipFill>
        <p:spPr>
          <a:xfrm>
            <a:off x="2627784" y="1484784"/>
            <a:ext cx="4265774" cy="4379976"/>
          </a:xfrm>
          <a:prstGeom prst="rect">
            <a:avLst/>
          </a:prstGeom>
        </p:spPr>
      </p:pic>
      <p:sp>
        <p:nvSpPr>
          <p:cNvPr id="5" name="TextBox 4"/>
          <p:cNvSpPr txBox="1"/>
          <p:nvPr/>
        </p:nvSpPr>
        <p:spPr>
          <a:xfrm>
            <a:off x="6156176" y="5948959"/>
            <a:ext cx="724878" cy="215444"/>
          </a:xfrm>
          <a:prstGeom prst="rect">
            <a:avLst/>
          </a:prstGeom>
          <a:noFill/>
        </p:spPr>
        <p:txBody>
          <a:bodyPr wrap="none" rtlCol="0">
            <a:spAutoFit/>
          </a:bodyPr>
          <a:lstStyle/>
          <a:p>
            <a:r>
              <a:rPr lang="en-US" sz="800" dirty="0"/>
              <a:t>google map</a:t>
            </a:r>
            <a:endParaRPr lang="en-GB" sz="800" dirty="0"/>
          </a:p>
        </p:txBody>
      </p:sp>
      <p:sp>
        <p:nvSpPr>
          <p:cNvPr id="2" name="Oval 1"/>
          <p:cNvSpPr/>
          <p:nvPr/>
        </p:nvSpPr>
        <p:spPr>
          <a:xfrm>
            <a:off x="3635896" y="1556792"/>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3635896" y="2492896"/>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4067944" y="3645024"/>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4932040" y="2924944"/>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4932040" y="4005064"/>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6012160" y="5445224"/>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p:cNvCxnSpPr/>
          <p:nvPr/>
        </p:nvCxnSpPr>
        <p:spPr>
          <a:xfrm flipH="1">
            <a:off x="3707904" y="1679717"/>
            <a:ext cx="9102" cy="813179"/>
          </a:xfrm>
          <a:prstGeom prst="straightConnector1">
            <a:avLst/>
          </a:prstGeom>
          <a:ln w="60325">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758821" y="2790056"/>
            <a:ext cx="350938" cy="864096"/>
          </a:xfrm>
          <a:prstGeom prst="straightConnector1">
            <a:avLst/>
          </a:prstGeom>
          <a:ln w="60325">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211960" y="3861048"/>
            <a:ext cx="1800200" cy="1592512"/>
          </a:xfrm>
          <a:prstGeom prst="straightConnector1">
            <a:avLst/>
          </a:prstGeom>
          <a:ln w="60325">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4499992" y="1844824"/>
            <a:ext cx="144016" cy="1440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p:cNvSpPr txBox="1"/>
          <p:nvPr/>
        </p:nvSpPr>
        <p:spPr>
          <a:xfrm>
            <a:off x="1113712" y="6181273"/>
            <a:ext cx="321754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nodes = cities, edges = roads</a:t>
            </a:r>
            <a:endParaRPr lang="en-GB" sz="2000" dirty="0">
              <a:latin typeface="Times New Roman" panose="02020603050405020304" pitchFamily="18" charset="0"/>
              <a:cs typeface="Times New Roman" panose="02020603050405020304" pitchFamily="18" charset="0"/>
            </a:endParaRPr>
          </a:p>
        </p:txBody>
      </p:sp>
      <p:sp>
        <p:nvSpPr>
          <p:cNvPr id="11" name="Date Placeholder 10"/>
          <p:cNvSpPr>
            <a:spLocks noGrp="1"/>
          </p:cNvSpPr>
          <p:nvPr>
            <p:ph type="dt" sz="half" idx="10"/>
          </p:nvPr>
        </p:nvSpPr>
        <p:spPr/>
        <p:txBody>
          <a:bodyPr/>
          <a:lstStyle/>
          <a:p>
            <a:pPr>
              <a:defRPr/>
            </a:pPr>
            <a:fld id="{81806690-48A2-4885-AFBC-DFF183D2537C}" type="datetime10">
              <a:rPr lang="en-US" smtClean="0"/>
              <a:t>12:20</a:t>
            </a:fld>
            <a:endParaRPr lang="en-US"/>
          </a:p>
        </p:txBody>
      </p:sp>
    </p:spTree>
    <p:extLst>
      <p:ext uri="{BB962C8B-B14F-4D97-AF65-F5344CB8AC3E}">
        <p14:creationId xmlns:p14="http://schemas.microsoft.com/office/powerpoint/2010/main" val="145838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a:t>Shortest Path</a:t>
            </a:r>
          </a:p>
        </p:txBody>
      </p:sp>
      <p:pic>
        <p:nvPicPr>
          <p:cNvPr id="4" name="Picture 3"/>
          <p:cNvPicPr>
            <a:picLocks noChangeAspect="1"/>
          </p:cNvPicPr>
          <p:nvPr/>
        </p:nvPicPr>
        <p:blipFill>
          <a:blip r:embed="rId2"/>
          <a:stretch>
            <a:fillRect/>
          </a:stretch>
        </p:blipFill>
        <p:spPr>
          <a:xfrm>
            <a:off x="827584" y="1772816"/>
            <a:ext cx="7463790" cy="4109085"/>
          </a:xfrm>
          <a:prstGeom prst="rect">
            <a:avLst/>
          </a:prstGeom>
        </p:spPr>
      </p:pic>
      <p:sp>
        <p:nvSpPr>
          <p:cNvPr id="3" name="Date Placeholder 2"/>
          <p:cNvSpPr>
            <a:spLocks noGrp="1"/>
          </p:cNvSpPr>
          <p:nvPr>
            <p:ph type="dt" sz="half" idx="10"/>
          </p:nvPr>
        </p:nvSpPr>
        <p:spPr/>
        <p:txBody>
          <a:bodyPr/>
          <a:lstStyle/>
          <a:p>
            <a:pPr>
              <a:defRPr/>
            </a:pPr>
            <a:fld id="{7FE8EF28-7B54-4B22-A629-BB0E48891AC0}" type="datetime10">
              <a:rPr lang="en-US" smtClean="0"/>
              <a:t>12:20</a:t>
            </a:fld>
            <a:endParaRPr lang="en-US"/>
          </a:p>
        </p:txBody>
      </p:sp>
    </p:spTree>
    <p:extLst>
      <p:ext uri="{BB962C8B-B14F-4D97-AF65-F5344CB8AC3E}">
        <p14:creationId xmlns:p14="http://schemas.microsoft.com/office/powerpoint/2010/main" val="10136522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f07bdf38-1e87-4b73-95a7-aed5e87c4d67"/>
</p:tagLst>
</file>

<file path=ppt/theme/theme1.xml><?xml version="1.0" encoding="utf-8"?>
<a:theme xmlns:a="http://schemas.openxmlformats.org/drawingml/2006/main" name="6 LinkLis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6 LinkList</Template>
  <TotalTime>6221</TotalTime>
  <Words>3230</Words>
  <Application>Microsoft Office PowerPoint</Application>
  <PresentationFormat>On-screen Show (4:3)</PresentationFormat>
  <Paragraphs>758</Paragraphs>
  <Slides>49</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Arial</vt:lpstr>
      <vt:lpstr>Arial Black</vt:lpstr>
      <vt:lpstr>Calibri</vt:lpstr>
      <vt:lpstr>Consolas</vt:lpstr>
      <vt:lpstr>Lucida Grande</vt:lpstr>
      <vt:lpstr>Symbol</vt:lpstr>
      <vt:lpstr>Times New Roman</vt:lpstr>
      <vt:lpstr>Times Roman</vt:lpstr>
      <vt:lpstr>Wingdings</vt:lpstr>
      <vt:lpstr>6 LinkList</vt:lpstr>
      <vt:lpstr>Graphs </vt:lpstr>
      <vt:lpstr>This Lecture</vt:lpstr>
      <vt:lpstr>Graphs</vt:lpstr>
      <vt:lpstr>Graphs</vt:lpstr>
      <vt:lpstr>Graphs</vt:lpstr>
      <vt:lpstr>Fastest Route</vt:lpstr>
      <vt:lpstr>Fastest Route</vt:lpstr>
      <vt:lpstr>Fastest Route</vt:lpstr>
      <vt:lpstr>Shortest Path</vt:lpstr>
      <vt:lpstr>Shortest Path</vt:lpstr>
      <vt:lpstr>Shortest Path</vt:lpstr>
      <vt:lpstr>Computer Networks</vt:lpstr>
      <vt:lpstr>Social Networks</vt:lpstr>
      <vt:lpstr>Flight Map</vt:lpstr>
      <vt:lpstr>Passing Network</vt:lpstr>
      <vt:lpstr>Graphs and Terminology </vt:lpstr>
      <vt:lpstr>Graphs and Terminology </vt:lpstr>
      <vt:lpstr>Graphs and Terminology </vt:lpstr>
      <vt:lpstr>Graphs and Terminology </vt:lpstr>
      <vt:lpstr>Graphs and Terminology </vt:lpstr>
      <vt:lpstr>Trees are Special Graphs </vt:lpstr>
      <vt:lpstr>Directed graph (digraph)</vt:lpstr>
      <vt:lpstr>Directed graph (digraph)</vt:lpstr>
      <vt:lpstr>Directed graph (digraph)</vt:lpstr>
      <vt:lpstr>Mother Vertex of a Digraph</vt:lpstr>
      <vt:lpstr>Mother Vertex of a Digraph</vt:lpstr>
      <vt:lpstr>Mother Vertex of a Digraph</vt:lpstr>
      <vt:lpstr>Mother Vertex of a Digraph</vt:lpstr>
      <vt:lpstr>Mother Vertex of a Digraph</vt:lpstr>
      <vt:lpstr>Mother Vertex of a Digraph</vt:lpstr>
      <vt:lpstr>Mother Vertex of a Digraph</vt:lpstr>
      <vt:lpstr>Mother Vertex of a Digraph</vt:lpstr>
      <vt:lpstr>Graph Data Structures</vt:lpstr>
      <vt:lpstr>Graph Data Structures</vt:lpstr>
      <vt:lpstr>Graph Data Structures</vt:lpstr>
      <vt:lpstr>Graph Data Structures</vt:lpstr>
      <vt:lpstr>List vs Matrix</vt:lpstr>
      <vt:lpstr>List vs Matrix</vt:lpstr>
      <vt:lpstr>Implementation: Graph Classes</vt:lpstr>
      <vt:lpstr>Implementation: Graph Classes</vt:lpstr>
      <vt:lpstr>Implementing GraphNode &amp; Graph</vt:lpstr>
      <vt:lpstr>Implementing GraphNode &amp; Graph</vt:lpstr>
      <vt:lpstr>Graphs and Trees</vt:lpstr>
      <vt:lpstr>PowerPoint Presentation</vt:lpstr>
      <vt:lpstr>PowerPoint Presentation</vt:lpstr>
      <vt:lpstr>GetNodeByID</vt:lpstr>
      <vt:lpstr>AddEdge</vt:lpstr>
      <vt:lpstr>IsAdjacent</vt:lpstr>
      <vt:lpstr>Summary</vt:lpstr>
    </vt:vector>
  </TitlesOfParts>
  <Company>MMU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.NET</dc:title>
  <dc:creator>Dr David McLean</dc:creator>
  <cp:lastModifiedBy>Matteo Cavaliere</cp:lastModifiedBy>
  <cp:revision>208</cp:revision>
  <dcterms:created xsi:type="dcterms:W3CDTF">2008-10-01T09:21:27Z</dcterms:created>
  <dcterms:modified xsi:type="dcterms:W3CDTF">2022-11-28T12:24:56Z</dcterms:modified>
</cp:coreProperties>
</file>